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8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6C677-328F-4024-86A2-94EC41DF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82626D-A682-4B3A-AF68-BEBF27CD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79817-7A60-4C8F-B328-023936CE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19799E-40CB-4954-BAD7-D50F33EB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BBAC9-8975-4E75-87DD-6950F22C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594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F18AC-3C78-4F9D-B2D9-A07D19B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907DD2-F1EC-4D0F-9B0D-705339E50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A6489F-6493-404D-BE88-A02B4795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3610A-4E42-4546-B165-B9BC96F8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D299E9-9407-4FF3-8F3F-502F82C3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55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238ABA-7906-4C3B-B6C8-229A85DBC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F37978-9764-4E2C-B704-E4217B0FE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1604C3-8B7A-4215-A859-D36F05B1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61E596-C9B6-4760-B8DB-029F9955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4C154-DB29-4258-A0A0-ACD4F93E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9435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7966D-24F5-45F2-B92D-24610048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6412AA-A7C2-482B-BA7C-225161FF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00EB0C-8706-4A49-A459-8CC59BAF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28D77-C7AD-4377-8BE5-9011D0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94902-266B-400B-A8E3-C2D1E6F6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15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B6FF1-1131-4988-BE21-67F41CF6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D6D060-AAFE-4E73-8319-B3A1D110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5C9A7-386D-4845-B15E-F3ECEFCA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1CC7B-3542-471F-819A-0B94A6E8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9894ED-4693-484C-93CB-77E310B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19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1E12B-3D55-4FF1-A779-B52D71BF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A8F62-C8AB-45F7-93AF-65AB417BB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89EC72-7E57-4CAD-ABBD-2CF5FC09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E70D6C-5753-464F-9D7F-E60189C4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95F2B4-7B0D-4505-9F06-7471BAF3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D5D594-0FC0-4656-9A18-8CD389CE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495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1BADB-DA2B-421B-9F61-69975685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76CD5E-A499-4665-83F7-0ACFB55B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68409F-405D-44CD-B240-4C99CFB8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41E5F0-13BF-46C2-ABB0-8CFA81FF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EA7682-18FB-43A8-B1C9-A7D89240A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4AED7C-3379-4646-90D1-D67D0678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2E1052-6148-432E-8DC9-E3FD4FC5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DF12DD-D855-4176-B16F-08BC6A73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753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A35B6-0D4A-42CD-A9CB-3500AA84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748358-AADB-4EE5-BEDD-EDAC19B1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0A07A3-B00F-47AB-A8C7-64090AA5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295876-55EA-4262-B7D7-17B97292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22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1EB376-0B24-4611-A5C6-BC42893B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A56CD1-1E26-47EB-BA03-100A78B9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B3C48C-D54C-44D8-8B4F-E1EE38C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864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F4865-DB07-4C6F-BC9F-9F40909C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C902AA-5ABF-453D-8FF1-1A250C0F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9FC9DF-0B58-4CE4-B5AD-B7CD9832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206B8-D564-4FF0-A49B-532C3414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3725DC-9E86-4BC1-9888-F5B166D0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E5BBAC-C703-4AE1-9AC7-8C916FAF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3860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DE0BB-A743-41A4-AADF-031EDFF7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336AAFC-4FA7-4085-A09C-A22269BF2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5F5431-6FAF-42EF-BD59-4B6D6717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3F8AB4-37F4-45F4-8955-4171FCB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816D25-3A1E-4ABF-A0EB-8012A479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FCCDAC-C9FC-4103-86D6-A94C3D75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53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770C1F-2A07-45AE-B873-5FBBCBB1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FBE951-F280-4C63-80C3-18ED2589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3DAFF-9AA9-4543-9EC6-12FBFD0FA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088D-7D4F-4BD5-9DF7-2AA2DED65351}" type="datetimeFigureOut">
              <a:rPr lang="zh-HK" altLang="en-US" smtClean="0"/>
              <a:t>13/3/2022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9AB3D-84E4-4C15-998C-5BDE560A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54A201-2CBD-4854-87BD-14F542B3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562B-4C0B-4FE1-936A-6694FBD750A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454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EAA348-2386-41F1-9723-29AD2B0AA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B3B41B6-16C8-407A-B5A3-4EA7D6D3769C}"/>
              </a:ext>
            </a:extLst>
          </p:cNvPr>
          <p:cNvGrpSpPr/>
          <p:nvPr/>
        </p:nvGrpSpPr>
        <p:grpSpPr>
          <a:xfrm>
            <a:off x="0" y="3315730"/>
            <a:ext cx="12192000" cy="226540"/>
            <a:chOff x="0" y="2584450"/>
            <a:chExt cx="12192000" cy="226540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EAC87E68-0220-4B74-B4A6-F65CD810F1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84450"/>
              <a:ext cx="12192000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E8D9B87-5037-4A39-AD01-89B85AD794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0990"/>
              <a:ext cx="12192000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FFA276C-A030-4277-B1D0-0DCB997CD2FE}"/>
              </a:ext>
            </a:extLst>
          </p:cNvPr>
          <p:cNvCxnSpPr/>
          <p:nvPr/>
        </p:nvCxnSpPr>
        <p:spPr>
          <a:xfrm>
            <a:off x="0" y="1657220"/>
            <a:ext cx="12192000" cy="0"/>
          </a:xfrm>
          <a:prstGeom prst="line">
            <a:avLst/>
          </a:prstGeom>
          <a:ln w="1270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0644339-17BB-48F0-B9F0-34B1CDAE4CA4}"/>
              </a:ext>
            </a:extLst>
          </p:cNvPr>
          <p:cNvCxnSpPr/>
          <p:nvPr/>
        </p:nvCxnSpPr>
        <p:spPr>
          <a:xfrm>
            <a:off x="0" y="5075334"/>
            <a:ext cx="12192000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85CCEF5-C872-4407-A5F4-19645A75A80D}"/>
              </a:ext>
            </a:extLst>
          </p:cNvPr>
          <p:cNvGrpSpPr/>
          <p:nvPr/>
        </p:nvGrpSpPr>
        <p:grpSpPr>
          <a:xfrm>
            <a:off x="0" y="107821"/>
            <a:ext cx="12192000" cy="226540"/>
            <a:chOff x="0" y="2584450"/>
            <a:chExt cx="12192000" cy="226540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0A28842-AD29-4515-9876-E4C0D8AE2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84450"/>
              <a:ext cx="12192000" cy="0"/>
            </a:xfrm>
            <a:prstGeom prst="line">
              <a:avLst/>
            </a:prstGeom>
            <a:ln w="1270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2E2140B-8CC9-40E1-929B-DA2202C1320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0990"/>
              <a:ext cx="12192000" cy="0"/>
            </a:xfrm>
            <a:prstGeom prst="line">
              <a:avLst/>
            </a:prstGeom>
            <a:ln w="1270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B5D3DA1-4DAC-421B-9B88-01B13CC90131}"/>
              </a:ext>
            </a:extLst>
          </p:cNvPr>
          <p:cNvGrpSpPr/>
          <p:nvPr/>
        </p:nvGrpSpPr>
        <p:grpSpPr>
          <a:xfrm>
            <a:off x="0" y="6523639"/>
            <a:ext cx="12192000" cy="226540"/>
            <a:chOff x="0" y="2584450"/>
            <a:chExt cx="12192000" cy="226540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43144F38-E251-4742-AED5-4FDD611AD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84450"/>
              <a:ext cx="12192000" cy="0"/>
            </a:xfrm>
            <a:prstGeom prst="line">
              <a:avLst/>
            </a:prstGeom>
            <a:ln w="1270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3BF5EC8-95F4-4AA3-B3B6-C3988F3A3D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0990"/>
              <a:ext cx="12192000" cy="0"/>
            </a:xfrm>
            <a:prstGeom prst="line">
              <a:avLst/>
            </a:prstGeom>
            <a:ln w="1270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17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2022-03-13T10:38:08Z</dcterms:created>
  <dcterms:modified xsi:type="dcterms:W3CDTF">2022-03-13T10:43:00Z</dcterms:modified>
</cp:coreProperties>
</file>