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F5A3A2-01ED-124E-B364-3E917AF2C4A2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0000FF"/>
    <a:srgbClr val="878E1C"/>
    <a:srgbClr val="41719C"/>
    <a:srgbClr val="001F5C"/>
    <a:srgbClr val="02101F"/>
    <a:srgbClr val="033047"/>
    <a:srgbClr val="021325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CE102-4F4C-41F9-A985-2A93EA020EEE}" v="38" dt="2024-06-21T07:04:45.487"/>
    <p1510:client id="{88FF22C7-9F4C-44BC-BF55-DC08FE43976C}" v="7" dt="2024-06-20T10:17:5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5" autoAdjust="0"/>
    <p:restoredTop sz="93447" autoAdjust="0"/>
  </p:normalViewPr>
  <p:slideViewPr>
    <p:cSldViewPr snapToGrid="0">
      <p:cViewPr varScale="1">
        <p:scale>
          <a:sx n="103" d="100"/>
          <a:sy n="103" d="100"/>
        </p:scale>
        <p:origin x="12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in" userId="d192cae1bba67c8f" providerId="LiveId" clId="{47BCE102-4F4C-41F9-A985-2A93EA020EEE}"/>
    <pc:docChg chg="undo custSel addSld delSld modSld sldOrd modSection">
      <pc:chgData name="Kevin Lin" userId="d192cae1bba67c8f" providerId="LiveId" clId="{47BCE102-4F4C-41F9-A985-2A93EA020EEE}" dt="2024-06-21T07:57:40.267" v="772" actId="47"/>
      <pc:docMkLst>
        <pc:docMk/>
      </pc:docMkLst>
      <pc:sldChg chg="modSp mod">
        <pc:chgData name="Kevin Lin" userId="d192cae1bba67c8f" providerId="LiveId" clId="{47BCE102-4F4C-41F9-A985-2A93EA020EEE}" dt="2024-06-21T06:57:29.772" v="459" actId="20577"/>
        <pc:sldMkLst>
          <pc:docMk/>
          <pc:sldMk cId="1332583378" sldId="256"/>
        </pc:sldMkLst>
        <pc:spChg chg="mod">
          <ac:chgData name="Kevin Lin" userId="d192cae1bba67c8f" providerId="LiveId" clId="{47BCE102-4F4C-41F9-A985-2A93EA020EEE}" dt="2024-06-21T06:57:29.772" v="459" actId="20577"/>
          <ac:spMkLst>
            <pc:docMk/>
            <pc:sldMk cId="1332583378" sldId="256"/>
            <ac:spMk id="2" creationId="{00000000-0000-0000-0000-000000000000}"/>
          </ac:spMkLst>
        </pc:spChg>
      </pc:sldChg>
      <pc:sldChg chg="modSp add mod">
        <pc:chgData name="Kevin Lin" userId="d192cae1bba67c8f" providerId="LiveId" clId="{47BCE102-4F4C-41F9-A985-2A93EA020EEE}" dt="2024-06-21T06:55:06.687" v="377" actId="1076"/>
        <pc:sldMkLst>
          <pc:docMk/>
          <pc:sldMk cId="299897751" sldId="257"/>
        </pc:sldMkLst>
        <pc:spChg chg="mod">
          <ac:chgData name="Kevin Lin" userId="d192cae1bba67c8f" providerId="LiveId" clId="{47BCE102-4F4C-41F9-A985-2A93EA020EEE}" dt="2024-06-21T06:54:53.066" v="370" actId="1036"/>
          <ac:spMkLst>
            <pc:docMk/>
            <pc:sldMk cId="299897751" sldId="257"/>
            <ac:spMk id="3" creationId="{7161CB48-17D4-5B4A-7CBA-D8C0E6313680}"/>
          </ac:spMkLst>
        </pc:spChg>
        <pc:spChg chg="mod">
          <ac:chgData name="Kevin Lin" userId="d192cae1bba67c8f" providerId="LiveId" clId="{47BCE102-4F4C-41F9-A985-2A93EA020EEE}" dt="2024-06-21T06:54:59.497" v="376" actId="1035"/>
          <ac:spMkLst>
            <pc:docMk/>
            <pc:sldMk cId="299897751" sldId="257"/>
            <ac:spMk id="4" creationId="{7419AD36-8B5C-BA15-2CF5-3DA8AFA2E959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5" creationId="{0F8D0A5A-F0CB-C512-1C2E-295BC42376EA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6" creationId="{AADC81F8-39FA-C479-22EA-5B55912544CA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7" creationId="{609549C4-CC88-5222-BB0D-F259CA00D81C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8" creationId="{B5CA0A09-FA63-3788-B403-3E1FD83057B0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9" creationId="{D517C86D-BD91-4B18-9B1E-D24B86D6C9E0}"/>
          </ac:spMkLst>
        </pc:spChg>
        <pc:spChg chg="mod">
          <ac:chgData name="Kevin Lin" userId="d192cae1bba67c8f" providerId="LiveId" clId="{47BCE102-4F4C-41F9-A985-2A93EA020EEE}" dt="2024-06-21T06:54:34.755" v="362" actId="1076"/>
          <ac:spMkLst>
            <pc:docMk/>
            <pc:sldMk cId="299897751" sldId="257"/>
            <ac:spMk id="10" creationId="{871210D9-880B-5535-1D09-180FFE026CD3}"/>
          </ac:spMkLst>
        </pc:spChg>
        <pc:spChg chg="mod">
          <ac:chgData name="Kevin Lin" userId="d192cae1bba67c8f" providerId="LiveId" clId="{47BCE102-4F4C-41F9-A985-2A93EA020EEE}" dt="2024-06-21T06:55:06.687" v="377" actId="1076"/>
          <ac:spMkLst>
            <pc:docMk/>
            <pc:sldMk cId="299897751" sldId="257"/>
            <ac:spMk id="11" creationId="{18368EE0-F8C8-84EB-136E-4ECBD9C15C75}"/>
          </ac:spMkLst>
        </pc:spChg>
        <pc:spChg chg="mod">
          <ac:chgData name="Kevin Lin" userId="d192cae1bba67c8f" providerId="LiveId" clId="{47BCE102-4F4C-41F9-A985-2A93EA020EEE}" dt="2024-06-21T06:55:06.687" v="377" actId="1076"/>
          <ac:spMkLst>
            <pc:docMk/>
            <pc:sldMk cId="299897751" sldId="257"/>
            <ac:spMk id="12" creationId="{DFE570D6-18BD-FEFC-F598-D6DD8A2ECF47}"/>
          </ac:spMkLst>
        </pc:spChg>
      </pc:sldChg>
      <pc:sldChg chg="add">
        <pc:chgData name="Kevin Lin" userId="d192cae1bba67c8f" providerId="LiveId" clId="{47BCE102-4F4C-41F9-A985-2A93EA020EEE}" dt="2024-06-21T06:18:25.201" v="14"/>
        <pc:sldMkLst>
          <pc:docMk/>
          <pc:sldMk cId="3170435571" sldId="258"/>
        </pc:sldMkLst>
      </pc:sldChg>
      <pc:sldChg chg="add">
        <pc:chgData name="Kevin Lin" userId="d192cae1bba67c8f" providerId="LiveId" clId="{47BCE102-4F4C-41F9-A985-2A93EA020EEE}" dt="2024-06-21T06:18:25.201" v="14"/>
        <pc:sldMkLst>
          <pc:docMk/>
          <pc:sldMk cId="1850646614" sldId="259"/>
        </pc:sldMkLst>
      </pc:sldChg>
      <pc:sldChg chg="del">
        <pc:chgData name="Kevin Lin" userId="d192cae1bba67c8f" providerId="LiveId" clId="{47BCE102-4F4C-41F9-A985-2A93EA020EEE}" dt="2024-06-21T06:29:40.335" v="115" actId="47"/>
        <pc:sldMkLst>
          <pc:docMk/>
          <pc:sldMk cId="865418529" sldId="262"/>
        </pc:sldMkLst>
      </pc:sldChg>
      <pc:sldChg chg="add">
        <pc:chgData name="Kevin Lin" userId="d192cae1bba67c8f" providerId="LiveId" clId="{47BCE102-4F4C-41F9-A985-2A93EA020EEE}" dt="2024-06-21T06:51:33.563" v="350"/>
        <pc:sldMkLst>
          <pc:docMk/>
          <pc:sldMk cId="471340939" sldId="271"/>
        </pc:sldMkLst>
      </pc:sldChg>
      <pc:sldChg chg="del">
        <pc:chgData name="Kevin Lin" userId="d192cae1bba67c8f" providerId="LiveId" clId="{47BCE102-4F4C-41F9-A985-2A93EA020EEE}" dt="2024-06-21T06:51:29.683" v="349" actId="2696"/>
        <pc:sldMkLst>
          <pc:docMk/>
          <pc:sldMk cId="1135132692" sldId="271"/>
        </pc:sldMkLst>
      </pc:sldChg>
      <pc:sldChg chg="del">
        <pc:chgData name="Kevin Lin" userId="d192cae1bba67c8f" providerId="LiveId" clId="{47BCE102-4F4C-41F9-A985-2A93EA020EEE}" dt="2024-06-21T06:41:39.633" v="268" actId="47"/>
        <pc:sldMkLst>
          <pc:docMk/>
          <pc:sldMk cId="358573230" sldId="325"/>
        </pc:sldMkLst>
      </pc:sldChg>
      <pc:sldChg chg="del">
        <pc:chgData name="Kevin Lin" userId="d192cae1bba67c8f" providerId="LiveId" clId="{47BCE102-4F4C-41F9-A985-2A93EA020EEE}" dt="2024-06-21T06:20:26.013" v="37" actId="47"/>
        <pc:sldMkLst>
          <pc:docMk/>
          <pc:sldMk cId="2434157634" sldId="333"/>
        </pc:sldMkLst>
      </pc:sldChg>
      <pc:sldChg chg="del">
        <pc:chgData name="Kevin Lin" userId="d192cae1bba67c8f" providerId="LiveId" clId="{47BCE102-4F4C-41F9-A985-2A93EA020EEE}" dt="2024-06-21T06:27:17.873" v="102" actId="47"/>
        <pc:sldMkLst>
          <pc:docMk/>
          <pc:sldMk cId="1970687307" sldId="337"/>
        </pc:sldMkLst>
      </pc:sldChg>
      <pc:sldChg chg="modSp del mod">
        <pc:chgData name="Kevin Lin" userId="d192cae1bba67c8f" providerId="LiveId" clId="{47BCE102-4F4C-41F9-A985-2A93EA020EEE}" dt="2024-06-21T06:29:14.638" v="114" actId="47"/>
        <pc:sldMkLst>
          <pc:docMk/>
          <pc:sldMk cId="2218667403" sldId="340"/>
        </pc:sldMkLst>
        <pc:spChg chg="mod">
          <ac:chgData name="Kevin Lin" userId="d192cae1bba67c8f" providerId="LiveId" clId="{47BCE102-4F4C-41F9-A985-2A93EA020EEE}" dt="2024-06-21T06:28:58.216" v="109" actId="1076"/>
          <ac:spMkLst>
            <pc:docMk/>
            <pc:sldMk cId="2218667403" sldId="340"/>
            <ac:spMk id="7" creationId="{C50B0A5D-C6F9-1FA8-25FF-1BD143F2C0E0}"/>
          </ac:spMkLst>
        </pc:spChg>
      </pc:sldChg>
      <pc:sldChg chg="del">
        <pc:chgData name="Kevin Lin" userId="d192cae1bba67c8f" providerId="LiveId" clId="{47BCE102-4F4C-41F9-A985-2A93EA020EEE}" dt="2024-06-21T06:27:16.840" v="101" actId="47"/>
        <pc:sldMkLst>
          <pc:docMk/>
          <pc:sldMk cId="358475041" sldId="342"/>
        </pc:sldMkLst>
      </pc:sldChg>
      <pc:sldChg chg="del">
        <pc:chgData name="Kevin Lin" userId="d192cae1bba67c8f" providerId="LiveId" clId="{47BCE102-4F4C-41F9-A985-2A93EA020EEE}" dt="2024-06-21T06:47:08.604" v="303" actId="47"/>
        <pc:sldMkLst>
          <pc:docMk/>
          <pc:sldMk cId="1610330135" sldId="346"/>
        </pc:sldMkLst>
      </pc:sldChg>
      <pc:sldChg chg="modSp del mod">
        <pc:chgData name="Kevin Lin" userId="d192cae1bba67c8f" providerId="LiveId" clId="{47BCE102-4F4C-41F9-A985-2A93EA020EEE}" dt="2024-06-21T06:46:45.724" v="295" actId="47"/>
        <pc:sldMkLst>
          <pc:docMk/>
          <pc:sldMk cId="2787574761" sldId="356"/>
        </pc:sldMkLst>
        <pc:spChg chg="mod">
          <ac:chgData name="Kevin Lin" userId="d192cae1bba67c8f" providerId="LiveId" clId="{47BCE102-4F4C-41F9-A985-2A93EA020EEE}" dt="2024-06-21T06:46:19.862" v="289" actId="1076"/>
          <ac:spMkLst>
            <pc:docMk/>
            <pc:sldMk cId="2787574761" sldId="356"/>
            <ac:spMk id="5" creationId="{F1FBE8BA-DD9D-AAD0-0FE8-C44E1D3648BA}"/>
          </ac:spMkLst>
        </pc:spChg>
      </pc:sldChg>
      <pc:sldChg chg="del">
        <pc:chgData name="Kevin Lin" userId="d192cae1bba67c8f" providerId="LiveId" clId="{47BCE102-4F4C-41F9-A985-2A93EA020EEE}" dt="2024-06-21T06:46:45.259" v="294" actId="47"/>
        <pc:sldMkLst>
          <pc:docMk/>
          <pc:sldMk cId="133153281" sldId="357"/>
        </pc:sldMkLst>
      </pc:sldChg>
      <pc:sldChg chg="del">
        <pc:chgData name="Kevin Lin" userId="d192cae1bba67c8f" providerId="LiveId" clId="{47BCE102-4F4C-41F9-A985-2A93EA020EEE}" dt="2024-06-21T06:42:48.104" v="273" actId="47"/>
        <pc:sldMkLst>
          <pc:docMk/>
          <pc:sldMk cId="1457909946" sldId="359"/>
        </pc:sldMkLst>
      </pc:sldChg>
      <pc:sldChg chg="del">
        <pc:chgData name="Kevin Lin" userId="d192cae1bba67c8f" providerId="LiveId" clId="{47BCE102-4F4C-41F9-A985-2A93EA020EEE}" dt="2024-06-21T06:46:46.891" v="296" actId="47"/>
        <pc:sldMkLst>
          <pc:docMk/>
          <pc:sldMk cId="1897068553" sldId="361"/>
        </pc:sldMkLst>
      </pc:sldChg>
      <pc:sldChg chg="modSp del mod">
        <pc:chgData name="Kevin Lin" userId="d192cae1bba67c8f" providerId="LiveId" clId="{47BCE102-4F4C-41F9-A985-2A93EA020EEE}" dt="2024-06-21T06:48:10.140" v="318" actId="47"/>
        <pc:sldMkLst>
          <pc:docMk/>
          <pc:sldMk cId="98969927" sldId="365"/>
        </pc:sldMkLst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22" creationId="{542B463B-F369-1AA3-7627-E6AE36C6FAD4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4" creationId="{7D64699E-43B3-978E-58E9-92EDA05714E2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5" creationId="{A9605B6B-9D5B-B752-2C85-2C98DAF9BC79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6" creationId="{9BD5AAF4-3976-1397-7606-331F6265D24F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7" creationId="{AB69B94C-5E0F-5087-7637-4CEB5CB63ED4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8" creationId="{C61F0958-CB25-8A32-21DB-44A4DF846FA0}"/>
          </ac:spMkLst>
        </pc:spChg>
        <pc:spChg chg="mod">
          <ac:chgData name="Kevin Lin" userId="d192cae1bba67c8f" providerId="LiveId" clId="{47BCE102-4F4C-41F9-A985-2A93EA020EEE}" dt="2024-06-21T06:47:44.876" v="311" actId="14100"/>
          <ac:spMkLst>
            <pc:docMk/>
            <pc:sldMk cId="98969927" sldId="365"/>
            <ac:spMk id="69" creationId="{CCEC2D34-9EEA-FB56-BFCE-65F559C6B0CC}"/>
          </ac:spMkLst>
        </pc:spChg>
        <pc:grpChg chg="mod">
          <ac:chgData name="Kevin Lin" userId="d192cae1bba67c8f" providerId="LiveId" clId="{47BCE102-4F4C-41F9-A985-2A93EA020EEE}" dt="2024-06-21T06:47:44.876" v="311" actId="14100"/>
          <ac:grpSpMkLst>
            <pc:docMk/>
            <pc:sldMk cId="98969927" sldId="365"/>
            <ac:grpSpMk id="33" creationId="{809E0B88-8ED6-F5FA-394E-9DD769A7FEF6}"/>
          </ac:grpSpMkLst>
        </pc:grpChg>
      </pc:sldChg>
      <pc:sldChg chg="modSp mod">
        <pc:chgData name="Kevin Lin" userId="d192cae1bba67c8f" providerId="LiveId" clId="{47BCE102-4F4C-41F9-A985-2A93EA020EEE}" dt="2024-06-21T06:57:20.208" v="457"/>
        <pc:sldMkLst>
          <pc:docMk/>
          <pc:sldMk cId="1825079034" sldId="369"/>
        </pc:sldMkLst>
        <pc:spChg chg="mod">
          <ac:chgData name="Kevin Lin" userId="d192cae1bba67c8f" providerId="LiveId" clId="{47BCE102-4F4C-41F9-A985-2A93EA020EEE}" dt="2024-06-21T06:57:20.208" v="457"/>
          <ac:spMkLst>
            <pc:docMk/>
            <pc:sldMk cId="1825079034" sldId="369"/>
            <ac:spMk id="2" creationId="{00000000-0000-0000-0000-000000000000}"/>
          </ac:spMkLst>
        </pc:spChg>
      </pc:sldChg>
      <pc:sldChg chg="modSp mod">
        <pc:chgData name="Kevin Lin" userId="d192cae1bba67c8f" providerId="LiveId" clId="{47BCE102-4F4C-41F9-A985-2A93EA020EEE}" dt="2024-06-21T07:04:03.828" v="491"/>
        <pc:sldMkLst>
          <pc:docMk/>
          <pc:sldMk cId="4277779378" sldId="370"/>
        </pc:sldMkLst>
        <pc:spChg chg="mod">
          <ac:chgData name="Kevin Lin" userId="d192cae1bba67c8f" providerId="LiveId" clId="{47BCE102-4F4C-41F9-A985-2A93EA020EEE}" dt="2024-06-21T07:04:03.828" v="491"/>
          <ac:spMkLst>
            <pc:docMk/>
            <pc:sldMk cId="4277779378" sldId="370"/>
            <ac:spMk id="2" creationId="{00000000-0000-0000-0000-000000000000}"/>
          </ac:spMkLst>
        </pc:spChg>
      </pc:sldChg>
      <pc:sldChg chg="modSp mod">
        <pc:chgData name="Kevin Lin" userId="d192cae1bba67c8f" providerId="LiveId" clId="{47BCE102-4F4C-41F9-A985-2A93EA020EEE}" dt="2024-06-21T07:02:01.243" v="487" actId="20577"/>
        <pc:sldMkLst>
          <pc:docMk/>
          <pc:sldMk cId="966023741" sldId="371"/>
        </pc:sldMkLst>
        <pc:spChg chg="mod">
          <ac:chgData name="Kevin Lin" userId="d192cae1bba67c8f" providerId="LiveId" clId="{47BCE102-4F4C-41F9-A985-2A93EA020EEE}" dt="2024-06-21T07:02:01.243" v="487" actId="20577"/>
          <ac:spMkLst>
            <pc:docMk/>
            <pc:sldMk cId="966023741" sldId="371"/>
            <ac:spMk id="3" creationId="{ABD6EBC1-A3E2-30A1-D82B-51AF95D399D5}"/>
          </ac:spMkLst>
        </pc:spChg>
      </pc:sldChg>
      <pc:sldChg chg="del">
        <pc:chgData name="Kevin Lin" userId="d192cae1bba67c8f" providerId="LiveId" clId="{47BCE102-4F4C-41F9-A985-2A93EA020EEE}" dt="2024-06-21T06:18:27.396" v="15" actId="47"/>
        <pc:sldMkLst>
          <pc:docMk/>
          <pc:sldMk cId="3025366522" sldId="376"/>
        </pc:sldMkLst>
      </pc:sldChg>
      <pc:sldChg chg="modSp mod">
        <pc:chgData name="Kevin Lin" userId="d192cae1bba67c8f" providerId="LiveId" clId="{47BCE102-4F4C-41F9-A985-2A93EA020EEE}" dt="2024-06-21T07:02:46.616" v="488"/>
        <pc:sldMkLst>
          <pc:docMk/>
          <pc:sldMk cId="2165590523" sldId="377"/>
        </pc:sldMkLst>
        <pc:spChg chg="mod">
          <ac:chgData name="Kevin Lin" userId="d192cae1bba67c8f" providerId="LiveId" clId="{47BCE102-4F4C-41F9-A985-2A93EA020EEE}" dt="2024-06-21T07:02:46.616" v="488"/>
          <ac:spMkLst>
            <pc:docMk/>
            <pc:sldMk cId="2165590523" sldId="377"/>
            <ac:spMk id="2" creationId="{00000000-0000-0000-0000-000000000000}"/>
          </ac:spMkLst>
        </pc:spChg>
      </pc:sldChg>
      <pc:sldChg chg="del">
        <pc:chgData name="Kevin Lin" userId="d192cae1bba67c8f" providerId="LiveId" clId="{47BCE102-4F4C-41F9-A985-2A93EA020EEE}" dt="2024-06-21T06:47:31.829" v="308" actId="47"/>
        <pc:sldMkLst>
          <pc:docMk/>
          <pc:sldMk cId="4012547572" sldId="385"/>
        </pc:sldMkLst>
      </pc:sldChg>
      <pc:sldChg chg="modSp mod">
        <pc:chgData name="Kevin Lin" userId="d192cae1bba67c8f" providerId="LiveId" clId="{47BCE102-4F4C-41F9-A985-2A93EA020EEE}" dt="2024-06-21T07:03:08.001" v="490" actId="14100"/>
        <pc:sldMkLst>
          <pc:docMk/>
          <pc:sldMk cId="3850858297" sldId="387"/>
        </pc:sldMkLst>
        <pc:spChg chg="mod">
          <ac:chgData name="Kevin Lin" userId="d192cae1bba67c8f" providerId="LiveId" clId="{47BCE102-4F4C-41F9-A985-2A93EA020EEE}" dt="2024-06-21T07:03:08.001" v="490" actId="14100"/>
          <ac:spMkLst>
            <pc:docMk/>
            <pc:sldMk cId="3850858297" sldId="387"/>
            <ac:spMk id="2" creationId="{00000000-0000-0000-0000-000000000000}"/>
          </ac:spMkLst>
        </pc:spChg>
      </pc:sldChg>
      <pc:sldChg chg="del">
        <pc:chgData name="Kevin Lin" userId="d192cae1bba67c8f" providerId="LiveId" clId="{47BCE102-4F4C-41F9-A985-2A93EA020EEE}" dt="2024-06-21T06:28:06.761" v="103" actId="47"/>
        <pc:sldMkLst>
          <pc:docMk/>
          <pc:sldMk cId="2340215552" sldId="389"/>
        </pc:sldMkLst>
      </pc:sldChg>
      <pc:sldChg chg="addSp modSp add mod">
        <pc:chgData name="Kevin Lin" userId="d192cae1bba67c8f" providerId="LiveId" clId="{47BCE102-4F4C-41F9-A985-2A93EA020EEE}" dt="2024-06-21T06:56:08.811" v="407" actId="1076"/>
        <pc:sldMkLst>
          <pc:docMk/>
          <pc:sldMk cId="3110341339" sldId="391"/>
        </pc:sldMkLst>
        <pc:spChg chg="add mod">
          <ac:chgData name="Kevin Lin" userId="d192cae1bba67c8f" providerId="LiveId" clId="{47BCE102-4F4C-41F9-A985-2A93EA020EEE}" dt="2024-06-21T06:56:04.199" v="406" actId="1076"/>
          <ac:spMkLst>
            <pc:docMk/>
            <pc:sldMk cId="3110341339" sldId="391"/>
            <ac:spMk id="3" creationId="{D2B52825-7B84-E1E9-748C-65E901AC5639}"/>
          </ac:spMkLst>
        </pc:spChg>
        <pc:spChg chg="add mod">
          <ac:chgData name="Kevin Lin" userId="d192cae1bba67c8f" providerId="LiveId" clId="{47BCE102-4F4C-41F9-A985-2A93EA020EEE}" dt="2024-06-21T06:56:08.811" v="407" actId="1076"/>
          <ac:spMkLst>
            <pc:docMk/>
            <pc:sldMk cId="3110341339" sldId="391"/>
            <ac:spMk id="5" creationId="{05201086-5F6E-CDC9-06C8-1706CAB41AD2}"/>
          </ac:spMkLst>
        </pc:spChg>
        <pc:grpChg chg="mod">
          <ac:chgData name="Kevin Lin" userId="d192cae1bba67c8f" providerId="LiveId" clId="{47BCE102-4F4C-41F9-A985-2A93EA020EEE}" dt="2024-06-21T06:56:04.199" v="406" actId="1076"/>
          <ac:grpSpMkLst>
            <pc:docMk/>
            <pc:sldMk cId="3110341339" sldId="391"/>
            <ac:grpSpMk id="50" creationId="{B5D3BC09-B838-7AD7-4012-6720F5DAB956}"/>
          </ac:grpSpMkLst>
        </pc:grpChg>
      </pc:sldChg>
      <pc:sldChg chg="new del">
        <pc:chgData name="Kevin Lin" userId="d192cae1bba67c8f" providerId="LiveId" clId="{47BCE102-4F4C-41F9-A985-2A93EA020EEE}" dt="2024-06-21T06:28:08.887" v="104" actId="47"/>
        <pc:sldMkLst>
          <pc:docMk/>
          <pc:sldMk cId="2572131298" sldId="392"/>
        </pc:sldMkLst>
      </pc:sldChg>
      <pc:sldChg chg="addSp delSp modSp new mod">
        <pc:chgData name="Kevin Lin" userId="d192cae1bba67c8f" providerId="LiveId" clId="{47BCE102-4F4C-41F9-A985-2A93EA020EEE}" dt="2024-06-21T07:30:30.733" v="545"/>
        <pc:sldMkLst>
          <pc:docMk/>
          <pc:sldMk cId="282986225" sldId="393"/>
        </pc:sldMkLst>
        <pc:spChg chg="mod">
          <ac:chgData name="Kevin Lin" userId="d192cae1bba67c8f" providerId="LiveId" clId="{47BCE102-4F4C-41F9-A985-2A93EA020EEE}" dt="2024-06-21T06:32:54.473" v="195" actId="20577"/>
          <ac:spMkLst>
            <pc:docMk/>
            <pc:sldMk cId="282986225" sldId="393"/>
            <ac:spMk id="2" creationId="{7D00B648-4B68-E044-B37E-22EF7EC741B9}"/>
          </ac:spMkLst>
        </pc:spChg>
        <pc:spChg chg="del">
          <ac:chgData name="Kevin Lin" userId="d192cae1bba67c8f" providerId="LiveId" clId="{47BCE102-4F4C-41F9-A985-2A93EA020EEE}" dt="2024-06-21T06:20:14.680" v="35" actId="478"/>
          <ac:spMkLst>
            <pc:docMk/>
            <pc:sldMk cId="282986225" sldId="393"/>
            <ac:spMk id="3" creationId="{798AEBE0-BC15-E642-BF13-52EA81AF2B6B}"/>
          </ac:spMkLst>
        </pc:spChg>
        <pc:spChg chg="add mod">
          <ac:chgData name="Kevin Lin" userId="d192cae1bba67c8f" providerId="LiveId" clId="{47BCE102-4F4C-41F9-A985-2A93EA020EEE}" dt="2024-06-21T06:19:48.988" v="18"/>
          <ac:spMkLst>
            <pc:docMk/>
            <pc:sldMk cId="282986225" sldId="393"/>
            <ac:spMk id="6" creationId="{3A289664-ACD3-CE2B-4E9D-C982B2BE2E7D}"/>
          </ac:spMkLst>
        </pc:spChg>
        <pc:spChg chg="mod">
          <ac:chgData name="Kevin Lin" userId="d192cae1bba67c8f" providerId="LiveId" clId="{47BCE102-4F4C-41F9-A985-2A93EA020EEE}" dt="2024-06-21T06:19:48.988" v="18"/>
          <ac:spMkLst>
            <pc:docMk/>
            <pc:sldMk cId="282986225" sldId="393"/>
            <ac:spMk id="8" creationId="{0045BAA9-85F7-2390-E02C-0C4B85435E5E}"/>
          </ac:spMkLst>
        </pc:spChg>
        <pc:spChg chg="add mod">
          <ac:chgData name="Kevin Lin" userId="d192cae1bba67c8f" providerId="LiveId" clId="{47BCE102-4F4C-41F9-A985-2A93EA020EEE}" dt="2024-06-21T06:19:48.988" v="18"/>
          <ac:spMkLst>
            <pc:docMk/>
            <pc:sldMk cId="282986225" sldId="393"/>
            <ac:spMk id="10" creationId="{18DEC555-04BA-3DFF-E758-ABD5CFD317B6}"/>
          </ac:spMkLst>
        </pc:spChg>
        <pc:spChg chg="add mod">
          <ac:chgData name="Kevin Lin" userId="d192cae1bba67c8f" providerId="LiveId" clId="{47BCE102-4F4C-41F9-A985-2A93EA020EEE}" dt="2024-06-21T06:38:21.374" v="211" actId="1076"/>
          <ac:spMkLst>
            <pc:docMk/>
            <pc:sldMk cId="282986225" sldId="393"/>
            <ac:spMk id="15" creationId="{DEC236AA-29C0-947D-BD21-EFE8F12D64E2}"/>
          </ac:spMkLst>
        </pc:spChg>
        <pc:spChg chg="mod">
          <ac:chgData name="Kevin Lin" userId="d192cae1bba67c8f" providerId="LiveId" clId="{47BCE102-4F4C-41F9-A985-2A93EA020EEE}" dt="2024-06-21T06:20:02.871" v="19"/>
          <ac:spMkLst>
            <pc:docMk/>
            <pc:sldMk cId="282986225" sldId="393"/>
            <ac:spMk id="17" creationId="{96EB3D01-1AC6-791E-F655-F0902B864521}"/>
          </ac:spMkLst>
        </pc:spChg>
        <pc:spChg chg="add mod">
          <ac:chgData name="Kevin Lin" userId="d192cae1bba67c8f" providerId="LiveId" clId="{47BCE102-4F4C-41F9-A985-2A93EA020EEE}" dt="2024-06-21T06:38:26.732" v="212" actId="1076"/>
          <ac:spMkLst>
            <pc:docMk/>
            <pc:sldMk cId="282986225" sldId="393"/>
            <ac:spMk id="19" creationId="{FC0631AF-51C5-4B3F-5B1A-783406C5427E}"/>
          </ac:spMkLst>
        </pc:spChg>
        <pc:spChg chg="add del mod">
          <ac:chgData name="Kevin Lin" userId="d192cae1bba67c8f" providerId="LiveId" clId="{47BCE102-4F4C-41F9-A985-2A93EA020EEE}" dt="2024-06-21T06:30:57.519" v="155" actId="21"/>
          <ac:spMkLst>
            <pc:docMk/>
            <pc:sldMk cId="282986225" sldId="393"/>
            <ac:spMk id="23" creationId="{C8E14A9E-0657-1154-00E7-5009C3EE77F8}"/>
          </ac:spMkLst>
        </pc:spChg>
        <pc:spChg chg="add mod">
          <ac:chgData name="Kevin Lin" userId="d192cae1bba67c8f" providerId="LiveId" clId="{47BCE102-4F4C-41F9-A985-2A93EA020EEE}" dt="2024-06-21T06:38:45.360" v="235" actId="20577"/>
          <ac:spMkLst>
            <pc:docMk/>
            <pc:sldMk cId="282986225" sldId="393"/>
            <ac:spMk id="24" creationId="{2C8713B1-A015-E269-1A92-DFB3993AD3F9}"/>
          </ac:spMkLst>
        </pc:spChg>
        <pc:spChg chg="add mod">
          <ac:chgData name="Kevin Lin" userId="d192cae1bba67c8f" providerId="LiveId" clId="{47BCE102-4F4C-41F9-A985-2A93EA020EEE}" dt="2024-06-21T07:30:30.733" v="545"/>
          <ac:spMkLst>
            <pc:docMk/>
            <pc:sldMk cId="282986225" sldId="393"/>
            <ac:spMk id="27" creationId="{74D2E63A-D721-5F0F-E3D9-F463FC2F9925}"/>
          </ac:spMkLst>
        </pc:spChg>
        <pc:grpChg chg="add mod">
          <ac:chgData name="Kevin Lin" userId="d192cae1bba67c8f" providerId="LiveId" clId="{47BCE102-4F4C-41F9-A985-2A93EA020EEE}" dt="2024-06-21T06:19:48.988" v="18"/>
          <ac:grpSpMkLst>
            <pc:docMk/>
            <pc:sldMk cId="282986225" sldId="393"/>
            <ac:grpSpMk id="7" creationId="{9DA3FB22-69BF-B148-6134-48CB7F462169}"/>
          </ac:grpSpMkLst>
        </pc:grpChg>
        <pc:grpChg chg="add mod">
          <ac:chgData name="Kevin Lin" userId="d192cae1bba67c8f" providerId="LiveId" clId="{47BCE102-4F4C-41F9-A985-2A93EA020EEE}" dt="2024-06-21T06:19:48.988" v="18"/>
          <ac:grpSpMkLst>
            <pc:docMk/>
            <pc:sldMk cId="282986225" sldId="393"/>
            <ac:grpSpMk id="11" creationId="{9DAF428B-A818-8703-8FE4-2A92E6BF3DD9}"/>
          </ac:grpSpMkLst>
        </pc:grpChg>
        <pc:grpChg chg="add mod">
          <ac:chgData name="Kevin Lin" userId="d192cae1bba67c8f" providerId="LiveId" clId="{47BCE102-4F4C-41F9-A985-2A93EA020EEE}" dt="2024-06-21T06:38:26.732" v="212" actId="1076"/>
          <ac:grpSpMkLst>
            <pc:docMk/>
            <pc:sldMk cId="282986225" sldId="393"/>
            <ac:grpSpMk id="16" creationId="{C528A345-D144-2094-D41E-489ED431BA2C}"/>
          </ac:grpSpMkLst>
        </pc:grpChg>
        <pc:grpChg chg="add del mod">
          <ac:chgData name="Kevin Lin" userId="d192cae1bba67c8f" providerId="LiveId" clId="{47BCE102-4F4C-41F9-A985-2A93EA020EEE}" dt="2024-06-21T06:20:21.704" v="36" actId="478"/>
          <ac:grpSpMkLst>
            <pc:docMk/>
            <pc:sldMk cId="282986225" sldId="393"/>
            <ac:grpSpMk id="20" creationId="{341F30D5-521F-9E05-18D4-391FF9F432B6}"/>
          </ac:grpSpMkLst>
        </pc:grpChg>
        <pc:picChg chg="add mod">
          <ac:chgData name="Kevin Lin" userId="d192cae1bba67c8f" providerId="LiveId" clId="{47BCE102-4F4C-41F9-A985-2A93EA020EEE}" dt="2024-06-21T06:19:48.988" v="18"/>
          <ac:picMkLst>
            <pc:docMk/>
            <pc:sldMk cId="282986225" sldId="393"/>
            <ac:picMk id="5" creationId="{E930E8E0-0B86-EB9A-E143-FD90CE2FB00E}"/>
          </ac:picMkLst>
        </pc:picChg>
        <pc:picChg chg="mod">
          <ac:chgData name="Kevin Lin" userId="d192cae1bba67c8f" providerId="LiveId" clId="{47BCE102-4F4C-41F9-A985-2A93EA020EEE}" dt="2024-06-21T06:19:48.988" v="18"/>
          <ac:picMkLst>
            <pc:docMk/>
            <pc:sldMk cId="282986225" sldId="393"/>
            <ac:picMk id="9" creationId="{386E7C03-6D2E-2FD5-1988-7432E97B5B7A}"/>
          </ac:picMkLst>
        </pc:picChg>
        <pc:picChg chg="add mod">
          <ac:chgData name="Kevin Lin" userId="d192cae1bba67c8f" providerId="LiveId" clId="{47BCE102-4F4C-41F9-A985-2A93EA020EEE}" dt="2024-06-21T06:38:21.374" v="211" actId="1076"/>
          <ac:picMkLst>
            <pc:docMk/>
            <pc:sldMk cId="282986225" sldId="393"/>
            <ac:picMk id="14" creationId="{6E78FAF8-2A4A-8774-AB57-72E9541B3E83}"/>
          </ac:picMkLst>
        </pc:picChg>
        <pc:picChg chg="mod">
          <ac:chgData name="Kevin Lin" userId="d192cae1bba67c8f" providerId="LiveId" clId="{47BCE102-4F4C-41F9-A985-2A93EA020EEE}" dt="2024-06-21T06:20:02.871" v="19"/>
          <ac:picMkLst>
            <pc:docMk/>
            <pc:sldMk cId="282986225" sldId="393"/>
            <ac:picMk id="18" creationId="{4567B6F2-D8A7-6EBC-46D9-970627E844B1}"/>
          </ac:picMkLst>
        </pc:picChg>
        <pc:picChg chg="add mod">
          <ac:chgData name="Kevin Lin" userId="d192cae1bba67c8f" providerId="LiveId" clId="{47BCE102-4F4C-41F9-A985-2A93EA020EEE}" dt="2024-06-21T06:38:21.374" v="211" actId="1076"/>
          <ac:picMkLst>
            <pc:docMk/>
            <pc:sldMk cId="282986225" sldId="393"/>
            <ac:picMk id="26" creationId="{2D559C86-E74B-B205-E145-5664D1064ED7}"/>
          </ac:picMkLst>
        </pc:picChg>
        <pc:cxnChg chg="mod">
          <ac:chgData name="Kevin Lin" userId="d192cae1bba67c8f" providerId="LiveId" clId="{47BCE102-4F4C-41F9-A985-2A93EA020EEE}" dt="2024-06-21T06:19:48.988" v="18"/>
          <ac:cxnSpMkLst>
            <pc:docMk/>
            <pc:sldMk cId="282986225" sldId="393"/>
            <ac:cxnSpMk id="12" creationId="{D5F8AECC-88E0-13F5-2CC3-CA23B931B16B}"/>
          </ac:cxnSpMkLst>
        </pc:cxnChg>
        <pc:cxnChg chg="mod">
          <ac:chgData name="Kevin Lin" userId="d192cae1bba67c8f" providerId="LiveId" clId="{47BCE102-4F4C-41F9-A985-2A93EA020EEE}" dt="2024-06-21T06:19:48.988" v="18"/>
          <ac:cxnSpMkLst>
            <pc:docMk/>
            <pc:sldMk cId="282986225" sldId="393"/>
            <ac:cxnSpMk id="13" creationId="{758B7C34-8B6E-1BF6-A1C7-743EB996D3AA}"/>
          </ac:cxnSpMkLst>
        </pc:cxnChg>
        <pc:cxnChg chg="mod">
          <ac:chgData name="Kevin Lin" userId="d192cae1bba67c8f" providerId="LiveId" clId="{47BCE102-4F4C-41F9-A985-2A93EA020EEE}" dt="2024-06-21T06:20:21.704" v="36" actId="478"/>
          <ac:cxnSpMkLst>
            <pc:docMk/>
            <pc:sldMk cId="282986225" sldId="393"/>
            <ac:cxnSpMk id="21" creationId="{B5E12EE7-21D1-E897-90F5-8DA0030625B0}"/>
          </ac:cxnSpMkLst>
        </pc:cxnChg>
        <pc:cxnChg chg="mod">
          <ac:chgData name="Kevin Lin" userId="d192cae1bba67c8f" providerId="LiveId" clId="{47BCE102-4F4C-41F9-A985-2A93EA020EEE}" dt="2024-06-21T06:20:21.704" v="36" actId="478"/>
          <ac:cxnSpMkLst>
            <pc:docMk/>
            <pc:sldMk cId="282986225" sldId="393"/>
            <ac:cxnSpMk id="22" creationId="{CE0CB327-7321-AE13-3F57-E0A1D77CD5C5}"/>
          </ac:cxnSpMkLst>
        </pc:cxnChg>
      </pc:sldChg>
      <pc:sldChg chg="addSp delSp modSp add mod">
        <pc:chgData name="Kevin Lin" userId="d192cae1bba67c8f" providerId="LiveId" clId="{47BCE102-4F4C-41F9-A985-2A93EA020EEE}" dt="2024-06-21T06:40:10.762" v="256" actId="20577"/>
        <pc:sldMkLst>
          <pc:docMk/>
          <pc:sldMk cId="875774407" sldId="394"/>
        </pc:sldMkLst>
        <pc:spChg chg="mod">
          <ac:chgData name="Kevin Lin" userId="d192cae1bba67c8f" providerId="LiveId" clId="{47BCE102-4F4C-41F9-A985-2A93EA020EEE}" dt="2024-06-21T06:40:10.762" v="256" actId="20577"/>
          <ac:spMkLst>
            <pc:docMk/>
            <pc:sldMk cId="875774407" sldId="394"/>
            <ac:spMk id="2" creationId="{7D00B648-4B68-E044-B37E-22EF7EC741B9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7" creationId="{87CE4FB3-8927-4C90-9E24-543A714F745B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8" creationId="{C55BBA9C-51F2-7499-C937-4393B5ED8385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9" creationId="{7BD72567-3719-561B-B870-5E072B5EBEFF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12" creationId="{753008A1-9270-278A-75F0-E1A60222C608}"/>
          </ac:spMkLst>
        </pc:spChg>
        <pc:spChg chg="del">
          <ac:chgData name="Kevin Lin" userId="d192cae1bba67c8f" providerId="LiveId" clId="{47BCE102-4F4C-41F9-A985-2A93EA020EEE}" dt="2024-06-21T06:25:08.874" v="62" actId="478"/>
          <ac:spMkLst>
            <pc:docMk/>
            <pc:sldMk cId="875774407" sldId="394"/>
            <ac:spMk id="15" creationId="{DEC236AA-29C0-947D-BD21-EFE8F12D64E2}"/>
          </ac:spMkLst>
        </pc:spChg>
        <pc:spChg chg="del">
          <ac:chgData name="Kevin Lin" userId="d192cae1bba67c8f" providerId="LiveId" clId="{47BCE102-4F4C-41F9-A985-2A93EA020EEE}" dt="2024-06-21T06:25:08.874" v="62" actId="478"/>
          <ac:spMkLst>
            <pc:docMk/>
            <pc:sldMk cId="875774407" sldId="394"/>
            <ac:spMk id="19" creationId="{FC0631AF-51C5-4B3F-5B1A-783406C5427E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1" creationId="{6CD8F32B-B3BE-74B4-F00D-8856F0CFDEB9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2" creationId="{AC68CAEB-D9EA-B0BD-668D-03BFC4A32F55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3" creationId="{77C73F00-240B-5FC2-2CEE-53C1E1037F69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4" creationId="{71ED324B-337C-ED41-45AC-65C4185EF3E0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6" creationId="{9AE60181-3570-B980-37F2-2571B7087A0F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29" creationId="{5E6D6E53-BB54-F13B-EF7D-029C0E3222D3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30" creationId="{921749E9-2AC8-8FC6-9FB8-D0BA43BF8BE3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32" creationId="{5DBABF90-5926-9859-E805-8F8562914AF0}"/>
          </ac:spMkLst>
        </pc:spChg>
        <pc:spChg chg="mod">
          <ac:chgData name="Kevin Lin" userId="d192cae1bba67c8f" providerId="LiveId" clId="{47BCE102-4F4C-41F9-A985-2A93EA020EEE}" dt="2024-06-21T06:26:39.917" v="63"/>
          <ac:spMkLst>
            <pc:docMk/>
            <pc:sldMk cId="875774407" sldId="394"/>
            <ac:spMk id="33" creationId="{E7858550-F939-C9B5-32AD-770E6C44F074}"/>
          </ac:spMkLst>
        </pc:spChg>
        <pc:spChg chg="add mod">
          <ac:chgData name="Kevin Lin" userId="d192cae1bba67c8f" providerId="LiveId" clId="{47BCE102-4F4C-41F9-A985-2A93EA020EEE}" dt="2024-06-21T06:30:59.223" v="156"/>
          <ac:spMkLst>
            <pc:docMk/>
            <pc:sldMk cId="875774407" sldId="394"/>
            <ac:spMk id="34" creationId="{C8E14A9E-0657-1154-00E7-5009C3EE77F8}"/>
          </ac:spMkLst>
        </pc:spChg>
        <pc:grpChg chg="add mod">
          <ac:chgData name="Kevin Lin" userId="d192cae1bba67c8f" providerId="LiveId" clId="{47BCE102-4F4C-41F9-A985-2A93EA020EEE}" dt="2024-06-21T06:26:42.708" v="64" actId="1076"/>
          <ac:grpSpMkLst>
            <pc:docMk/>
            <pc:sldMk cId="875774407" sldId="394"/>
            <ac:grpSpMk id="3" creationId="{618FA447-E820-E7E1-32AE-540B4B3A6B35}"/>
          </ac:grpSpMkLst>
        </pc:grpChg>
        <pc:grpChg chg="mod">
          <ac:chgData name="Kevin Lin" userId="d192cae1bba67c8f" providerId="LiveId" clId="{47BCE102-4F4C-41F9-A985-2A93EA020EEE}" dt="2024-06-21T06:26:39.917" v="63"/>
          <ac:grpSpMkLst>
            <pc:docMk/>
            <pc:sldMk cId="875774407" sldId="394"/>
            <ac:grpSpMk id="5" creationId="{47587E35-1670-DF6F-3CAC-0C37A7553EA8}"/>
          </ac:grpSpMkLst>
        </pc:grpChg>
        <pc:grpChg chg="add mod">
          <ac:chgData name="Kevin Lin" userId="d192cae1bba67c8f" providerId="LiveId" clId="{47BCE102-4F4C-41F9-A985-2A93EA020EEE}" dt="2024-06-21T06:26:42.708" v="64" actId="1076"/>
          <ac:grpSpMkLst>
            <pc:docMk/>
            <pc:sldMk cId="875774407" sldId="394"/>
            <ac:grpSpMk id="10" creationId="{36A80CBD-137A-4A43-C883-F1ECF94C19B4}"/>
          </ac:grpSpMkLst>
        </pc:grpChg>
        <pc:grpChg chg="mod">
          <ac:chgData name="Kevin Lin" userId="d192cae1bba67c8f" providerId="LiveId" clId="{47BCE102-4F4C-41F9-A985-2A93EA020EEE}" dt="2024-06-21T06:26:39.917" v="63"/>
          <ac:grpSpMkLst>
            <pc:docMk/>
            <pc:sldMk cId="875774407" sldId="394"/>
            <ac:grpSpMk id="11" creationId="{95E715CC-A415-982D-99DD-0F2C8170E9D0}"/>
          </ac:grpSpMkLst>
        </pc:grpChg>
        <pc:grpChg chg="mod">
          <ac:chgData name="Kevin Lin" userId="d192cae1bba67c8f" providerId="LiveId" clId="{47BCE102-4F4C-41F9-A985-2A93EA020EEE}" dt="2024-06-21T06:26:39.917" v="63"/>
          <ac:grpSpMkLst>
            <pc:docMk/>
            <pc:sldMk cId="875774407" sldId="394"/>
            <ac:grpSpMk id="13" creationId="{D69DAAE4-DC49-A3C1-47B2-B7DBAC58D489}"/>
          </ac:grpSpMkLst>
        </pc:grpChg>
        <pc:grpChg chg="del">
          <ac:chgData name="Kevin Lin" userId="d192cae1bba67c8f" providerId="LiveId" clId="{47BCE102-4F4C-41F9-A985-2A93EA020EEE}" dt="2024-06-21T06:25:08.874" v="62" actId="478"/>
          <ac:grpSpMkLst>
            <pc:docMk/>
            <pc:sldMk cId="875774407" sldId="394"/>
            <ac:grpSpMk id="16" creationId="{C528A345-D144-2094-D41E-489ED431BA2C}"/>
          </ac:grpSpMkLst>
        </pc:grpChg>
        <pc:grpChg chg="add mod">
          <ac:chgData name="Kevin Lin" userId="d192cae1bba67c8f" providerId="LiveId" clId="{47BCE102-4F4C-41F9-A985-2A93EA020EEE}" dt="2024-06-21T06:26:42.708" v="64" actId="1076"/>
          <ac:grpSpMkLst>
            <pc:docMk/>
            <pc:sldMk cId="875774407" sldId="394"/>
            <ac:grpSpMk id="25" creationId="{461FA5AF-B595-32B4-B4BB-CDED340717E9}"/>
          </ac:grpSpMkLst>
        </pc:grpChg>
        <pc:grpChg chg="mod">
          <ac:chgData name="Kevin Lin" userId="d192cae1bba67c8f" providerId="LiveId" clId="{47BCE102-4F4C-41F9-A985-2A93EA020EEE}" dt="2024-06-21T06:26:39.917" v="63"/>
          <ac:grpSpMkLst>
            <pc:docMk/>
            <pc:sldMk cId="875774407" sldId="394"/>
            <ac:grpSpMk id="27" creationId="{0BF8F2AB-3C07-92F4-B1D4-194DF7FC88D4}"/>
          </ac:grpSpMkLst>
        </pc:grpChg>
        <pc:grpChg chg="mod">
          <ac:chgData name="Kevin Lin" userId="d192cae1bba67c8f" providerId="LiveId" clId="{47BCE102-4F4C-41F9-A985-2A93EA020EEE}" dt="2024-06-21T06:26:39.917" v="63"/>
          <ac:grpSpMkLst>
            <pc:docMk/>
            <pc:sldMk cId="875774407" sldId="394"/>
            <ac:grpSpMk id="28" creationId="{5012DDF1-1280-5EC2-9A12-F6AF73B6589E}"/>
          </ac:grpSpMkLst>
        </pc:grpChg>
        <pc:picChg chg="mod">
          <ac:chgData name="Kevin Lin" userId="d192cae1bba67c8f" providerId="LiveId" clId="{47BCE102-4F4C-41F9-A985-2A93EA020EEE}" dt="2024-06-21T06:26:39.917" v="63"/>
          <ac:picMkLst>
            <pc:docMk/>
            <pc:sldMk cId="875774407" sldId="394"/>
            <ac:picMk id="6" creationId="{D0B14053-B8F7-6C49-5A1B-6A6D239889C5}"/>
          </ac:picMkLst>
        </pc:picChg>
        <pc:picChg chg="del">
          <ac:chgData name="Kevin Lin" userId="d192cae1bba67c8f" providerId="LiveId" clId="{47BCE102-4F4C-41F9-A985-2A93EA020EEE}" dt="2024-06-21T06:25:08.874" v="62" actId="478"/>
          <ac:picMkLst>
            <pc:docMk/>
            <pc:sldMk cId="875774407" sldId="394"/>
            <ac:picMk id="14" creationId="{6E78FAF8-2A4A-8774-AB57-72E9541B3E83}"/>
          </ac:picMkLst>
        </pc:picChg>
        <pc:picChg chg="mod">
          <ac:chgData name="Kevin Lin" userId="d192cae1bba67c8f" providerId="LiveId" clId="{47BCE102-4F4C-41F9-A985-2A93EA020EEE}" dt="2024-06-21T06:26:39.917" v="63"/>
          <ac:picMkLst>
            <pc:docMk/>
            <pc:sldMk cId="875774407" sldId="394"/>
            <ac:picMk id="20" creationId="{59E6F822-E1DE-6C1F-9E01-29F469E0EBF7}"/>
          </ac:picMkLst>
        </pc:picChg>
        <pc:picChg chg="mod">
          <ac:chgData name="Kevin Lin" userId="d192cae1bba67c8f" providerId="LiveId" clId="{47BCE102-4F4C-41F9-A985-2A93EA020EEE}" dt="2024-06-21T06:26:39.917" v="63"/>
          <ac:picMkLst>
            <pc:docMk/>
            <pc:sldMk cId="875774407" sldId="394"/>
            <ac:picMk id="31" creationId="{983119D4-CEF9-4F11-98A6-983AD3DBD944}"/>
          </ac:picMkLst>
        </pc:picChg>
      </pc:sldChg>
      <pc:sldChg chg="addSp delSp modSp new mod">
        <pc:chgData name="Kevin Lin" userId="d192cae1bba67c8f" providerId="LiveId" clId="{47BCE102-4F4C-41F9-A985-2A93EA020EEE}" dt="2024-06-21T06:40:30.413" v="263" actId="20577"/>
        <pc:sldMkLst>
          <pc:docMk/>
          <pc:sldMk cId="2676697860" sldId="395"/>
        </pc:sldMkLst>
        <pc:spChg chg="mod">
          <ac:chgData name="Kevin Lin" userId="d192cae1bba67c8f" providerId="LiveId" clId="{47BCE102-4F4C-41F9-A985-2A93EA020EEE}" dt="2024-06-21T06:40:30.413" v="263" actId="20577"/>
          <ac:spMkLst>
            <pc:docMk/>
            <pc:sldMk cId="2676697860" sldId="395"/>
            <ac:spMk id="2" creationId="{BD6C35FC-A2AE-5A61-122D-7A63F534EF3D}"/>
          </ac:spMkLst>
        </pc:spChg>
        <pc:spChg chg="del mod">
          <ac:chgData name="Kevin Lin" userId="d192cae1bba67c8f" providerId="LiveId" clId="{47BCE102-4F4C-41F9-A985-2A93EA020EEE}" dt="2024-06-21T06:27:11.163" v="100" actId="478"/>
          <ac:spMkLst>
            <pc:docMk/>
            <pc:sldMk cId="2676697860" sldId="395"/>
            <ac:spMk id="3" creationId="{72E7476F-4160-6EE6-3525-294F33291ECD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0" creationId="{E7C4000D-8833-60F0-2FC4-09E63CB22573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1" creationId="{A5FB23BA-A18A-9C6B-B412-A1FA87FEB992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2" creationId="{6C99ADCA-092C-CB14-DA4C-846FC6CC17D5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3" creationId="{1F94B009-C320-B21E-2D9D-349260FC3606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4" creationId="{98B6F1EF-D3BE-9AC1-628E-B85B20F490AC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5" creationId="{291846DC-BC2B-A662-D03D-8B23DDA939A6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7" creationId="{074FFF5D-BF6D-1798-4D50-6137DF1F3897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8" creationId="{6F3823F3-B8C3-010A-9009-DA011E12B79C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19" creationId="{C1685ECC-6ABF-11AC-6C1A-416C24FB3E71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20" creationId="{9BE3FAC1-9CBB-1123-1D0A-C9456977CA21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21" creationId="{9A25BA84-5E1F-37BE-FC60-EE86C4A869C5}"/>
          </ac:spMkLst>
        </pc:spChg>
        <pc:spChg chg="mod">
          <ac:chgData name="Kevin Lin" userId="d192cae1bba67c8f" providerId="LiveId" clId="{47BCE102-4F4C-41F9-A985-2A93EA020EEE}" dt="2024-06-21T06:26:56.396" v="66"/>
          <ac:spMkLst>
            <pc:docMk/>
            <pc:sldMk cId="2676697860" sldId="395"/>
            <ac:spMk id="22" creationId="{B93833D7-F078-3EE1-241D-DA309EF26C50}"/>
          </ac:spMkLst>
        </pc:spChg>
        <pc:spChg chg="add mod">
          <ac:chgData name="Kevin Lin" userId="d192cae1bba67c8f" providerId="LiveId" clId="{47BCE102-4F4C-41F9-A985-2A93EA020EEE}" dt="2024-06-21T06:31:02.353" v="157"/>
          <ac:spMkLst>
            <pc:docMk/>
            <pc:sldMk cId="2676697860" sldId="395"/>
            <ac:spMk id="23" creationId="{CBF81CC5-5C28-1F3E-F758-AD928F5B9037}"/>
          </ac:spMkLst>
        </pc:spChg>
        <pc:grpChg chg="add mod">
          <ac:chgData name="Kevin Lin" userId="d192cae1bba67c8f" providerId="LiveId" clId="{47BCE102-4F4C-41F9-A985-2A93EA020EEE}" dt="2024-06-21T06:28:23.023" v="105" actId="1076"/>
          <ac:grpSpMkLst>
            <pc:docMk/>
            <pc:sldMk cId="2676697860" sldId="395"/>
            <ac:grpSpMk id="5" creationId="{7D24A6E8-952C-5430-6DF3-D59B36E557F3}"/>
          </ac:grpSpMkLst>
        </pc:grpChg>
        <pc:grpChg chg="mod">
          <ac:chgData name="Kevin Lin" userId="d192cae1bba67c8f" providerId="LiveId" clId="{47BCE102-4F4C-41F9-A985-2A93EA020EEE}" dt="2024-06-21T06:26:56.396" v="66"/>
          <ac:grpSpMkLst>
            <pc:docMk/>
            <pc:sldMk cId="2676697860" sldId="395"/>
            <ac:grpSpMk id="6" creationId="{FA330F29-EE14-1D58-A887-E4A65723ED3E}"/>
          </ac:grpSpMkLst>
        </pc:grpChg>
        <pc:grpChg chg="mod">
          <ac:chgData name="Kevin Lin" userId="d192cae1bba67c8f" providerId="LiveId" clId="{47BCE102-4F4C-41F9-A985-2A93EA020EEE}" dt="2024-06-21T06:26:56.396" v="66"/>
          <ac:grpSpMkLst>
            <pc:docMk/>
            <pc:sldMk cId="2676697860" sldId="395"/>
            <ac:grpSpMk id="7" creationId="{213AA4FE-E277-A83C-7634-AB3F57C5A99D}"/>
          </ac:grpSpMkLst>
        </pc:grpChg>
        <pc:grpChg chg="mod">
          <ac:chgData name="Kevin Lin" userId="d192cae1bba67c8f" providerId="LiveId" clId="{47BCE102-4F4C-41F9-A985-2A93EA020EEE}" dt="2024-06-21T06:26:56.396" v="66"/>
          <ac:grpSpMkLst>
            <pc:docMk/>
            <pc:sldMk cId="2676697860" sldId="395"/>
            <ac:grpSpMk id="8" creationId="{9B51A816-E30C-2CDE-2FB9-4C7CC3A9D35A}"/>
          </ac:grpSpMkLst>
        </pc:grpChg>
        <pc:grpChg chg="mod">
          <ac:chgData name="Kevin Lin" userId="d192cae1bba67c8f" providerId="LiveId" clId="{47BCE102-4F4C-41F9-A985-2A93EA020EEE}" dt="2024-06-21T06:26:56.396" v="66"/>
          <ac:grpSpMkLst>
            <pc:docMk/>
            <pc:sldMk cId="2676697860" sldId="395"/>
            <ac:grpSpMk id="9" creationId="{73DA04C8-2141-BBAD-30EF-81FBF68F0F84}"/>
          </ac:grpSpMkLst>
        </pc:grpChg>
        <pc:picChg chg="mod">
          <ac:chgData name="Kevin Lin" userId="d192cae1bba67c8f" providerId="LiveId" clId="{47BCE102-4F4C-41F9-A985-2A93EA020EEE}" dt="2024-06-21T06:26:56.396" v="66"/>
          <ac:picMkLst>
            <pc:docMk/>
            <pc:sldMk cId="2676697860" sldId="395"/>
            <ac:picMk id="16" creationId="{D9DF94C2-7D24-D31F-B24D-411312C0868A}"/>
          </ac:picMkLst>
        </pc:picChg>
      </pc:sldChg>
      <pc:sldChg chg="addSp delSp modSp new mod modAnim">
        <pc:chgData name="Kevin Lin" userId="d192cae1bba67c8f" providerId="LiveId" clId="{47BCE102-4F4C-41F9-A985-2A93EA020EEE}" dt="2024-06-21T06:31:04.997" v="158"/>
        <pc:sldMkLst>
          <pc:docMk/>
          <pc:sldMk cId="450223802" sldId="396"/>
        </pc:sldMkLst>
        <pc:spChg chg="mod">
          <ac:chgData name="Kevin Lin" userId="d192cae1bba67c8f" providerId="LiveId" clId="{47BCE102-4F4C-41F9-A985-2A93EA020EEE}" dt="2024-06-21T06:29:03.245" v="110"/>
          <ac:spMkLst>
            <pc:docMk/>
            <pc:sldMk cId="450223802" sldId="396"/>
            <ac:spMk id="2" creationId="{EFFCC9AF-FEC5-14AD-3A00-FC74696C2E56}"/>
          </ac:spMkLst>
        </pc:spChg>
        <pc:spChg chg="del">
          <ac:chgData name="Kevin Lin" userId="d192cae1bba67c8f" providerId="LiveId" clId="{47BCE102-4F4C-41F9-A985-2A93EA020EEE}" dt="2024-06-21T06:29:11.323" v="112" actId="478"/>
          <ac:spMkLst>
            <pc:docMk/>
            <pc:sldMk cId="450223802" sldId="396"/>
            <ac:spMk id="3" creationId="{9FBD5D60-6439-4744-1E62-4B2A8FC5A4FC}"/>
          </ac:spMkLst>
        </pc:spChg>
        <pc:spChg chg="add mod">
          <ac:chgData name="Kevin Lin" userId="d192cae1bba67c8f" providerId="LiveId" clId="{47BCE102-4F4C-41F9-A985-2A93EA020EEE}" dt="2024-06-21T06:29:08.730" v="111"/>
          <ac:spMkLst>
            <pc:docMk/>
            <pc:sldMk cId="450223802" sldId="396"/>
            <ac:spMk id="6" creationId="{E9B5EFF9-6308-8C4D-9E30-5E7682313FDF}"/>
          </ac:spMkLst>
        </pc:spChg>
        <pc:spChg chg="add mod">
          <ac:chgData name="Kevin Lin" userId="d192cae1bba67c8f" providerId="LiveId" clId="{47BCE102-4F4C-41F9-A985-2A93EA020EEE}" dt="2024-06-21T06:31:04.997" v="158"/>
          <ac:spMkLst>
            <pc:docMk/>
            <pc:sldMk cId="450223802" sldId="396"/>
            <ac:spMk id="7" creationId="{10D4CF04-A0A5-8674-4E10-A10AAB2BE243}"/>
          </ac:spMkLst>
        </pc:spChg>
        <pc:picChg chg="add mod">
          <ac:chgData name="Kevin Lin" userId="d192cae1bba67c8f" providerId="LiveId" clId="{47BCE102-4F4C-41F9-A985-2A93EA020EEE}" dt="2024-06-21T06:29:08.730" v="111"/>
          <ac:picMkLst>
            <pc:docMk/>
            <pc:sldMk cId="450223802" sldId="396"/>
            <ac:picMk id="5" creationId="{C3E1ED79-EF32-B7D0-2EBE-19ECC1007404}"/>
          </ac:picMkLst>
        </pc:picChg>
      </pc:sldChg>
      <pc:sldChg chg="delSp modSp add del mod">
        <pc:chgData name="Kevin Lin" userId="d192cae1bba67c8f" providerId="LiveId" clId="{47BCE102-4F4C-41F9-A985-2A93EA020EEE}" dt="2024-06-21T06:39:02.937" v="236" actId="47"/>
        <pc:sldMkLst>
          <pc:docMk/>
          <pc:sldMk cId="2510948865" sldId="397"/>
        </pc:sldMkLst>
        <pc:spChg chg="mod">
          <ac:chgData name="Kevin Lin" userId="d192cae1bba67c8f" providerId="LiveId" clId="{47BCE102-4F4C-41F9-A985-2A93EA020EEE}" dt="2024-06-21T06:31:26.120" v="178" actId="20577"/>
          <ac:spMkLst>
            <pc:docMk/>
            <pc:sldMk cId="2510948865" sldId="397"/>
            <ac:spMk id="2" creationId="{EFFCC9AF-FEC5-14AD-3A00-FC74696C2E56}"/>
          </ac:spMkLst>
        </pc:spChg>
        <pc:spChg chg="del">
          <ac:chgData name="Kevin Lin" userId="d192cae1bba67c8f" providerId="LiveId" clId="{47BCE102-4F4C-41F9-A985-2A93EA020EEE}" dt="2024-06-21T06:31:14.907" v="160" actId="478"/>
          <ac:spMkLst>
            <pc:docMk/>
            <pc:sldMk cId="2510948865" sldId="397"/>
            <ac:spMk id="7" creationId="{10D4CF04-A0A5-8674-4E10-A10AAB2BE243}"/>
          </ac:spMkLst>
        </pc:spChg>
      </pc:sldChg>
      <pc:sldChg chg="new del">
        <pc:chgData name="Kevin Lin" userId="d192cae1bba67c8f" providerId="LiveId" clId="{47BCE102-4F4C-41F9-A985-2A93EA020EEE}" dt="2024-06-21T06:29:13.926" v="113" actId="47"/>
        <pc:sldMkLst>
          <pc:docMk/>
          <pc:sldMk cId="2998621996" sldId="397"/>
        </pc:sldMkLst>
      </pc:sldChg>
      <pc:sldChg chg="delSp modSp add mod">
        <pc:chgData name="Kevin Lin" userId="d192cae1bba67c8f" providerId="LiveId" clId="{47BCE102-4F4C-41F9-A985-2A93EA020EEE}" dt="2024-06-21T06:39:31.062" v="253" actId="1076"/>
        <pc:sldMkLst>
          <pc:docMk/>
          <pc:sldMk cId="3684125734" sldId="397"/>
        </pc:sldMkLst>
        <pc:spChg chg="mod">
          <ac:chgData name="Kevin Lin" userId="d192cae1bba67c8f" providerId="LiveId" clId="{47BCE102-4F4C-41F9-A985-2A93EA020EEE}" dt="2024-06-21T06:39:10.073" v="249" actId="20577"/>
          <ac:spMkLst>
            <pc:docMk/>
            <pc:sldMk cId="3684125734" sldId="397"/>
            <ac:spMk id="2" creationId="{7D00B648-4B68-E044-B37E-22EF7EC741B9}"/>
          </ac:spMkLst>
        </pc:spChg>
        <pc:spChg chg="del">
          <ac:chgData name="Kevin Lin" userId="d192cae1bba67c8f" providerId="LiveId" clId="{47BCE102-4F4C-41F9-A985-2A93EA020EEE}" dt="2024-06-21T06:39:13.862" v="250" actId="478"/>
          <ac:spMkLst>
            <pc:docMk/>
            <pc:sldMk cId="3684125734" sldId="397"/>
            <ac:spMk id="15" creationId="{DEC236AA-29C0-947D-BD21-EFE8F12D64E2}"/>
          </ac:spMkLst>
        </pc:spChg>
        <pc:spChg chg="mod">
          <ac:chgData name="Kevin Lin" userId="d192cae1bba67c8f" providerId="LiveId" clId="{47BCE102-4F4C-41F9-A985-2A93EA020EEE}" dt="2024-06-21T06:39:31.062" v="253" actId="1076"/>
          <ac:spMkLst>
            <pc:docMk/>
            <pc:sldMk cId="3684125734" sldId="397"/>
            <ac:spMk id="19" creationId="{FC0631AF-51C5-4B3F-5B1A-783406C5427E}"/>
          </ac:spMkLst>
        </pc:spChg>
        <pc:spChg chg="mod">
          <ac:chgData name="Kevin Lin" userId="d192cae1bba67c8f" providerId="LiveId" clId="{47BCE102-4F4C-41F9-A985-2A93EA020EEE}" dt="2024-06-21T06:39:31.062" v="253" actId="1076"/>
          <ac:spMkLst>
            <pc:docMk/>
            <pc:sldMk cId="3684125734" sldId="397"/>
            <ac:spMk id="24" creationId="{2C8713B1-A015-E269-1A92-DFB3993AD3F9}"/>
          </ac:spMkLst>
        </pc:spChg>
        <pc:grpChg chg="mod">
          <ac:chgData name="Kevin Lin" userId="d192cae1bba67c8f" providerId="LiveId" clId="{47BCE102-4F4C-41F9-A985-2A93EA020EEE}" dt="2024-06-21T06:39:31.062" v="253" actId="1076"/>
          <ac:grpSpMkLst>
            <pc:docMk/>
            <pc:sldMk cId="3684125734" sldId="397"/>
            <ac:grpSpMk id="16" creationId="{C528A345-D144-2094-D41E-489ED431BA2C}"/>
          </ac:grpSpMkLst>
        </pc:grpChg>
        <pc:picChg chg="del">
          <ac:chgData name="Kevin Lin" userId="d192cae1bba67c8f" providerId="LiveId" clId="{47BCE102-4F4C-41F9-A985-2A93EA020EEE}" dt="2024-06-21T06:39:13.862" v="250" actId="478"/>
          <ac:picMkLst>
            <pc:docMk/>
            <pc:sldMk cId="3684125734" sldId="397"/>
            <ac:picMk id="14" creationId="{6E78FAF8-2A4A-8774-AB57-72E9541B3E83}"/>
          </ac:picMkLst>
        </pc:picChg>
        <pc:picChg chg="mod">
          <ac:chgData name="Kevin Lin" userId="d192cae1bba67c8f" providerId="LiveId" clId="{47BCE102-4F4C-41F9-A985-2A93EA020EEE}" dt="2024-06-21T06:39:31.062" v="253" actId="1076"/>
          <ac:picMkLst>
            <pc:docMk/>
            <pc:sldMk cId="3684125734" sldId="397"/>
            <ac:picMk id="26" creationId="{2D559C86-E74B-B205-E145-5664D1064ED7}"/>
          </ac:picMkLst>
        </pc:picChg>
      </pc:sldChg>
      <pc:sldChg chg="addSp delSp modSp new mod">
        <pc:chgData name="Kevin Lin" userId="d192cae1bba67c8f" providerId="LiveId" clId="{47BCE102-4F4C-41F9-A985-2A93EA020EEE}" dt="2024-06-21T06:41:34.419" v="267"/>
        <pc:sldMkLst>
          <pc:docMk/>
          <pc:sldMk cId="2578442980" sldId="398"/>
        </pc:sldMkLst>
        <pc:spChg chg="mod">
          <ac:chgData name="Kevin Lin" userId="d192cae1bba67c8f" providerId="LiveId" clId="{47BCE102-4F4C-41F9-A985-2A93EA020EEE}" dt="2024-06-21T06:41:27.547" v="265"/>
          <ac:spMkLst>
            <pc:docMk/>
            <pc:sldMk cId="2578442980" sldId="398"/>
            <ac:spMk id="2" creationId="{DC2E722B-AE56-9ED3-73A9-9E497FA868B6}"/>
          </ac:spMkLst>
        </pc:spChg>
        <pc:spChg chg="del">
          <ac:chgData name="Kevin Lin" userId="d192cae1bba67c8f" providerId="LiveId" clId="{47BCE102-4F4C-41F9-A985-2A93EA020EEE}" dt="2024-06-21T06:41:34.162" v="266" actId="478"/>
          <ac:spMkLst>
            <pc:docMk/>
            <pc:sldMk cId="2578442980" sldId="398"/>
            <ac:spMk id="3" creationId="{041CB20D-AEBF-40FA-714F-C9E2BB009D82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7" creationId="{606FD096-3908-CDF0-B041-A01CF79D5BC2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8" creationId="{5BD41CEF-DF32-E082-3B6E-D750CAF4FCA6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9" creationId="{6E3D61E8-304B-19E0-4796-EA84F5DAC8C5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10" creationId="{E028D4DD-8B5B-E34B-ABA7-024F3734CFBB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12" creationId="{5F830AFF-B4E7-8FA0-7808-4D9BE400E527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13" creationId="{E054BF01-E931-5D1A-2CAE-55A8FB20A3FA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14" creationId="{09014F39-9460-4EB0-92A7-F435E7C4CF2A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19" creationId="{30746D2D-426D-A8AC-1508-591CF475A5E3}"/>
          </ac:spMkLst>
        </pc:spChg>
        <pc:spChg chg="mod">
          <ac:chgData name="Kevin Lin" userId="d192cae1bba67c8f" providerId="LiveId" clId="{47BCE102-4F4C-41F9-A985-2A93EA020EEE}" dt="2024-06-21T06:41:34.419" v="267"/>
          <ac:spMkLst>
            <pc:docMk/>
            <pc:sldMk cId="2578442980" sldId="398"/>
            <ac:spMk id="21" creationId="{0386B43E-1C7E-E2F6-A923-638FDD62EDBD}"/>
          </ac:spMkLst>
        </pc:spChg>
        <pc:grpChg chg="add mod">
          <ac:chgData name="Kevin Lin" userId="d192cae1bba67c8f" providerId="LiveId" clId="{47BCE102-4F4C-41F9-A985-2A93EA020EEE}" dt="2024-06-21T06:41:34.419" v="267"/>
          <ac:grpSpMkLst>
            <pc:docMk/>
            <pc:sldMk cId="2578442980" sldId="398"/>
            <ac:grpSpMk id="5" creationId="{E7734327-0F6A-696B-51E4-9965F39D7FE0}"/>
          </ac:grpSpMkLst>
        </pc:grpChg>
        <pc:grpChg chg="mod">
          <ac:chgData name="Kevin Lin" userId="d192cae1bba67c8f" providerId="LiveId" clId="{47BCE102-4F4C-41F9-A985-2A93EA020EEE}" dt="2024-06-21T06:41:34.419" v="267"/>
          <ac:grpSpMkLst>
            <pc:docMk/>
            <pc:sldMk cId="2578442980" sldId="398"/>
            <ac:grpSpMk id="6" creationId="{CB907F1D-8C17-AD0D-9005-C14B3AEB5C8F}"/>
          </ac:grpSpMkLst>
        </pc:grpChg>
        <pc:grpChg chg="mod">
          <ac:chgData name="Kevin Lin" userId="d192cae1bba67c8f" providerId="LiveId" clId="{47BCE102-4F4C-41F9-A985-2A93EA020EEE}" dt="2024-06-21T06:41:34.419" v="267"/>
          <ac:grpSpMkLst>
            <pc:docMk/>
            <pc:sldMk cId="2578442980" sldId="398"/>
            <ac:grpSpMk id="17" creationId="{91EF5936-BA7F-FDAC-D5BD-F1F44D9A042A}"/>
          </ac:grpSpMkLst>
        </pc:grpChg>
        <pc:picChg chg="mod">
          <ac:chgData name="Kevin Lin" userId="d192cae1bba67c8f" providerId="LiveId" clId="{47BCE102-4F4C-41F9-A985-2A93EA020EEE}" dt="2024-06-21T06:41:34.419" v="267"/>
          <ac:picMkLst>
            <pc:docMk/>
            <pc:sldMk cId="2578442980" sldId="398"/>
            <ac:picMk id="11" creationId="{19D2AF85-1FA8-48D7-E3CE-749AC8BEE30E}"/>
          </ac:picMkLst>
        </pc:picChg>
        <pc:picChg chg="mod">
          <ac:chgData name="Kevin Lin" userId="d192cae1bba67c8f" providerId="LiveId" clId="{47BCE102-4F4C-41F9-A985-2A93EA020EEE}" dt="2024-06-21T06:41:34.419" v="267"/>
          <ac:picMkLst>
            <pc:docMk/>
            <pc:sldMk cId="2578442980" sldId="398"/>
            <ac:picMk id="15" creationId="{72369FC4-B99C-C046-4786-DDFEEC82E3D5}"/>
          </ac:picMkLst>
        </pc:picChg>
        <pc:picChg chg="mod">
          <ac:chgData name="Kevin Lin" userId="d192cae1bba67c8f" providerId="LiveId" clId="{47BCE102-4F4C-41F9-A985-2A93EA020EEE}" dt="2024-06-21T06:41:34.419" v="267"/>
          <ac:picMkLst>
            <pc:docMk/>
            <pc:sldMk cId="2578442980" sldId="398"/>
            <ac:picMk id="16" creationId="{E4E095FE-59CF-15C9-0B58-44E11CEE0FD4}"/>
          </ac:picMkLst>
        </pc:picChg>
        <pc:picChg chg="mod">
          <ac:chgData name="Kevin Lin" userId="d192cae1bba67c8f" providerId="LiveId" clId="{47BCE102-4F4C-41F9-A985-2A93EA020EEE}" dt="2024-06-21T06:41:34.419" v="267"/>
          <ac:picMkLst>
            <pc:docMk/>
            <pc:sldMk cId="2578442980" sldId="398"/>
            <ac:picMk id="20" creationId="{205F0995-3C9A-076A-7E79-E6DE1FA55761}"/>
          </ac:picMkLst>
        </pc:picChg>
        <pc:cxnChg chg="mod">
          <ac:chgData name="Kevin Lin" userId="d192cae1bba67c8f" providerId="LiveId" clId="{47BCE102-4F4C-41F9-A985-2A93EA020EEE}" dt="2024-06-21T06:41:34.419" v="267"/>
          <ac:cxnSpMkLst>
            <pc:docMk/>
            <pc:sldMk cId="2578442980" sldId="398"/>
            <ac:cxnSpMk id="18" creationId="{F1CE7225-741A-A05E-43EB-E4C93DECD79A}"/>
          </ac:cxnSpMkLst>
        </pc:cxnChg>
      </pc:sldChg>
      <pc:sldChg chg="addSp delSp modSp add mod ord">
        <pc:chgData name="Kevin Lin" userId="d192cae1bba67c8f" providerId="LiveId" clId="{47BCE102-4F4C-41F9-A985-2A93EA020EEE}" dt="2024-06-21T06:46:38.747" v="293" actId="1076"/>
        <pc:sldMkLst>
          <pc:docMk/>
          <pc:sldMk cId="1177075674" sldId="399"/>
        </pc:sldMkLst>
        <pc:spChg chg="mod">
          <ac:chgData name="Kevin Lin" userId="d192cae1bba67c8f" providerId="LiveId" clId="{47BCE102-4F4C-41F9-A985-2A93EA020EEE}" dt="2024-06-21T06:46:17.206" v="287"/>
          <ac:spMkLst>
            <pc:docMk/>
            <pc:sldMk cId="1177075674" sldId="399"/>
            <ac:spMk id="2" creationId="{DC2E722B-AE56-9ED3-73A9-9E497FA868B6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28" creationId="{912C070B-7E92-6302-5096-E5A0954AE1F5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29" creationId="{7D8049CE-0353-396D-00F8-F19D44AF737D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0" creationId="{841D1A0C-E874-5B6B-25BD-C8C5098ED552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2" creationId="{08CE3158-938E-3F4C-5731-4EA8005CCA66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3" creationId="{88F5A9F7-881C-4B9E-90E5-031A9F39125F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4" creationId="{7C7F5DC2-2F15-EE8D-2D3D-40640269648F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6" creationId="{0FAFE614-D5DD-FFAC-5082-771D4DFBA09E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7" creationId="{96D39CC9-E910-DC75-5FC3-F2929DFADA9D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38" creationId="{E88B8B49-3764-5C87-BE61-359FB34DA7BF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0" creationId="{FA10FB0F-74DE-DAD2-F46F-D0CDD8276DEC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1" creationId="{7354955E-94C1-1C37-C5E8-1625C7B60950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2" creationId="{F7BA5A2E-B101-C016-8A4C-9E571200D53E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4" creationId="{602114F7-2E7A-22C0-2DB2-EF42CEC8A2B8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5" creationId="{3C2AC7E8-AC45-F129-EC6B-2C8AAA803CFF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6" creationId="{1B21E59A-1BEE-BF07-F200-5A9031C74F1B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8" creationId="{7EDE5921-1882-6354-72E3-1FD5F47ADE78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49" creationId="{515036C4-D556-AD19-196E-CCBC56E5A675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50" creationId="{409EB73E-A9ED-8401-CC0D-54ADBC157AF5}"/>
          </ac:spMkLst>
        </pc:spChg>
        <pc:spChg chg="add del mod">
          <ac:chgData name="Kevin Lin" userId="d192cae1bba67c8f" providerId="LiveId" clId="{47BCE102-4F4C-41F9-A985-2A93EA020EEE}" dt="2024-06-21T06:46:30.521" v="290" actId="478"/>
          <ac:spMkLst>
            <pc:docMk/>
            <pc:sldMk cId="1177075674" sldId="399"/>
            <ac:spMk id="52" creationId="{8A9ACF70-BFA0-58CE-BC50-CD2F7F2EBBE8}"/>
          </ac:spMkLst>
        </pc:spChg>
        <pc:spChg chg="add del mod">
          <ac:chgData name="Kevin Lin" userId="d192cae1bba67c8f" providerId="LiveId" clId="{47BCE102-4F4C-41F9-A985-2A93EA020EEE}" dt="2024-06-21T06:46:30.521" v="290" actId="478"/>
          <ac:spMkLst>
            <pc:docMk/>
            <pc:sldMk cId="1177075674" sldId="399"/>
            <ac:spMk id="53" creationId="{CA404BE0-BF27-F25B-3F27-3DA8D5D36F03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55" creationId="{5A0449A5-1CD6-0494-233E-C4A676F27857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56" creationId="{3FA18A46-0D45-AF50-5EA8-62BE4F848E92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57" creationId="{0AF1274A-4A42-E789-277A-91FCABA7F220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59" creationId="{4D512562-C386-6580-4548-17CE9EB051E9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62" creationId="{568E4E1F-87FD-6D89-E3E9-4FF309FDA88E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63" creationId="{85227B3D-EA7F-1185-E63B-1EE9EE9DE03B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64" creationId="{0C0BDDC9-EC72-070E-4E3C-35E9B4B2E0FE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67" creationId="{48AB5474-C8DC-5D92-43F4-4C2A963B1B22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74" creationId="{4096E43C-8A67-CFAA-DD16-D5395075B077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75" creationId="{10CFB325-9F59-AFE5-2E57-9C87757DBD1B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76" creationId="{570AE1E4-14AA-1529-B710-8172585E44ED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77" creationId="{72F3EA37-96F4-2A2B-7FAD-423EE52DE3B0}"/>
          </ac:spMkLst>
        </pc:spChg>
        <pc:spChg chg="add del mod">
          <ac:chgData name="Kevin Lin" userId="d192cae1bba67c8f" providerId="LiveId" clId="{47BCE102-4F4C-41F9-A985-2A93EA020EEE}" dt="2024-06-21T06:46:30.521" v="290" actId="478"/>
          <ac:spMkLst>
            <pc:docMk/>
            <pc:sldMk cId="1177075674" sldId="399"/>
            <ac:spMk id="78" creationId="{819E96EA-982F-32E6-F89F-89EC84C17407}"/>
          </ac:spMkLst>
        </pc:spChg>
        <pc:spChg chg="add del mod">
          <ac:chgData name="Kevin Lin" userId="d192cae1bba67c8f" providerId="LiveId" clId="{47BCE102-4F4C-41F9-A985-2A93EA020EEE}" dt="2024-06-21T06:46:30.521" v="290" actId="478"/>
          <ac:spMkLst>
            <pc:docMk/>
            <pc:sldMk cId="1177075674" sldId="399"/>
            <ac:spMk id="79" creationId="{F23407A1-B109-185B-A716-8178CDEB57B5}"/>
          </ac:spMkLst>
        </pc:spChg>
        <pc:spChg chg="mod">
          <ac:chgData name="Kevin Lin" userId="d192cae1bba67c8f" providerId="LiveId" clId="{47BCE102-4F4C-41F9-A985-2A93EA020EEE}" dt="2024-06-21T06:41:54.342" v="272"/>
          <ac:spMkLst>
            <pc:docMk/>
            <pc:sldMk cId="1177075674" sldId="399"/>
            <ac:spMk id="81" creationId="{1926C955-2868-3F93-8D55-42D786FAF99D}"/>
          </ac:spMkLst>
        </pc:spChg>
        <pc:spChg chg="add mod">
          <ac:chgData name="Kevin Lin" userId="d192cae1bba67c8f" providerId="LiveId" clId="{47BCE102-4F4C-41F9-A985-2A93EA020EEE}" dt="2024-06-21T06:46:38.747" v="293" actId="1076"/>
          <ac:spMkLst>
            <pc:docMk/>
            <pc:sldMk cId="1177075674" sldId="399"/>
            <ac:spMk id="83" creationId="{46723E2E-D925-7F3F-6B15-F4DDD1598AA2}"/>
          </ac:spMkLst>
        </pc:spChg>
        <pc:spChg chg="add mod">
          <ac:chgData name="Kevin Lin" userId="d192cae1bba67c8f" providerId="LiveId" clId="{47BCE102-4F4C-41F9-A985-2A93EA020EEE}" dt="2024-06-21T06:46:38.747" v="293" actId="1076"/>
          <ac:spMkLst>
            <pc:docMk/>
            <pc:sldMk cId="1177075674" sldId="399"/>
            <ac:spMk id="84" creationId="{966E9C20-33E6-AF3E-4085-F999C6826C2B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87" creationId="{1B9292A5-113C-447C-75A8-48FF4E29E1A9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88" creationId="{583A9CB2-A964-FC95-D8FD-051C85D917BC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0" creationId="{D7369957-68C3-40F8-23BA-F9B5E988D204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3" creationId="{C2AA860D-CFF4-3E67-60BA-F8CCA9836D64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4" creationId="{D76069A0-1EA1-85F6-E119-7AC4052AD6A2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6" creationId="{C3E8F8FF-B6AA-B8FD-9383-E490D6C8DC75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8" creationId="{04E66406-DE31-2794-A522-8F33E7EDC66C}"/>
          </ac:spMkLst>
        </pc:spChg>
        <pc:spChg chg="mod">
          <ac:chgData name="Kevin Lin" userId="d192cae1bba67c8f" providerId="LiveId" clId="{47BCE102-4F4C-41F9-A985-2A93EA020EEE}" dt="2024-06-21T06:46:30.725" v="291"/>
          <ac:spMkLst>
            <pc:docMk/>
            <pc:sldMk cId="1177075674" sldId="399"/>
            <ac:spMk id="99" creationId="{A8BDE6A4-3686-D7E9-AF22-CB94AC6B31D3}"/>
          </ac:spMkLst>
        </pc:spChg>
        <pc:grpChg chg="add del mod">
          <ac:chgData name="Kevin Lin" userId="d192cae1bba67c8f" providerId="LiveId" clId="{47BCE102-4F4C-41F9-A985-2A93EA020EEE}" dt="2024-06-21T06:46:30.521" v="290" actId="478"/>
          <ac:grpSpMkLst>
            <pc:docMk/>
            <pc:sldMk cId="1177075674" sldId="399"/>
            <ac:grpSpMk id="3" creationId="{3A936E73-09E9-C3F6-ED15-F35B3FDBBEA7}"/>
          </ac:grpSpMkLst>
        </pc:grpChg>
        <pc:grpChg chg="del">
          <ac:chgData name="Kevin Lin" userId="d192cae1bba67c8f" providerId="LiveId" clId="{47BCE102-4F4C-41F9-A985-2A93EA020EEE}" dt="2024-06-21T06:41:54.079" v="271" actId="478"/>
          <ac:grpSpMkLst>
            <pc:docMk/>
            <pc:sldMk cId="1177075674" sldId="399"/>
            <ac:grpSpMk id="5" creationId="{E7734327-0F6A-696B-51E4-9965F39D7FE0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2" creationId="{5021DD6D-4750-133C-ED16-D35B11FB2A5E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3" creationId="{153C25FA-3872-2687-ECDC-62F0D7E5AFC5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4" creationId="{85B2407F-3DE5-CB68-2FAC-313EB20BA287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5" creationId="{C42FF978-1FC2-7668-A6EF-7163AC065C91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6" creationId="{CB46644C-BA65-FE08-5A2B-C9E37B92C073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27" creationId="{FA77EEFF-AEE6-5BCD-5D29-9843395E1845}"/>
          </ac:grpSpMkLst>
        </pc:grpChg>
        <pc:grpChg chg="add del mod">
          <ac:chgData name="Kevin Lin" userId="d192cae1bba67c8f" providerId="LiveId" clId="{47BCE102-4F4C-41F9-A985-2A93EA020EEE}" dt="2024-06-21T06:46:30.521" v="290" actId="478"/>
          <ac:grpSpMkLst>
            <pc:docMk/>
            <pc:sldMk cId="1177075674" sldId="399"/>
            <ac:grpSpMk id="54" creationId="{A3026272-7D4C-CE4D-7671-7824625F229C}"/>
          </ac:grpSpMkLst>
        </pc:grpChg>
        <pc:grpChg chg="add del mod">
          <ac:chgData name="Kevin Lin" userId="d192cae1bba67c8f" providerId="LiveId" clId="{47BCE102-4F4C-41F9-A985-2A93EA020EEE}" dt="2024-06-21T06:46:30.521" v="290" actId="478"/>
          <ac:grpSpMkLst>
            <pc:docMk/>
            <pc:sldMk cId="1177075674" sldId="399"/>
            <ac:grpSpMk id="58" creationId="{9798C136-6A36-F0C7-CDFD-2931F319CC1A}"/>
          </ac:grpSpMkLst>
        </pc:grpChg>
        <pc:grpChg chg="mod">
          <ac:chgData name="Kevin Lin" userId="d192cae1bba67c8f" providerId="LiveId" clId="{47BCE102-4F4C-41F9-A985-2A93EA020EEE}" dt="2024-06-21T06:41:54.342" v="272"/>
          <ac:grpSpMkLst>
            <pc:docMk/>
            <pc:sldMk cId="1177075674" sldId="399"/>
            <ac:grpSpMk id="61" creationId="{17A31E3A-3FBD-7F44-0D2B-9414F045E3CC}"/>
          </ac:grpSpMkLst>
        </pc:grpChg>
        <pc:grpChg chg="add del mod">
          <ac:chgData name="Kevin Lin" userId="d192cae1bba67c8f" providerId="LiveId" clId="{47BCE102-4F4C-41F9-A985-2A93EA020EEE}" dt="2024-06-21T06:46:30.521" v="290" actId="478"/>
          <ac:grpSpMkLst>
            <pc:docMk/>
            <pc:sldMk cId="1177075674" sldId="399"/>
            <ac:grpSpMk id="66" creationId="{83DD229E-9C04-8C23-0418-5C7FF41B632C}"/>
          </ac:grpSpMkLst>
        </pc:grpChg>
        <pc:grpChg chg="add del mod">
          <ac:chgData name="Kevin Lin" userId="d192cae1bba67c8f" providerId="LiveId" clId="{47BCE102-4F4C-41F9-A985-2A93EA020EEE}" dt="2024-06-21T06:46:30.521" v="290" actId="478"/>
          <ac:grpSpMkLst>
            <pc:docMk/>
            <pc:sldMk cId="1177075674" sldId="399"/>
            <ac:grpSpMk id="80" creationId="{47B401AB-1F13-965A-2CFE-40C32AECF24B}"/>
          </ac:grpSpMkLst>
        </pc:grpChg>
        <pc:grpChg chg="add mod">
          <ac:chgData name="Kevin Lin" userId="d192cae1bba67c8f" providerId="LiveId" clId="{47BCE102-4F4C-41F9-A985-2A93EA020EEE}" dt="2024-06-21T06:46:38.747" v="293" actId="1076"/>
          <ac:grpSpMkLst>
            <pc:docMk/>
            <pc:sldMk cId="1177075674" sldId="399"/>
            <ac:grpSpMk id="85" creationId="{F14DEEFE-E57B-37D4-82A3-55789D1DCD1A}"/>
          </ac:grpSpMkLst>
        </pc:grpChg>
        <pc:grpChg chg="add mod">
          <ac:chgData name="Kevin Lin" userId="d192cae1bba67c8f" providerId="LiveId" clId="{47BCE102-4F4C-41F9-A985-2A93EA020EEE}" dt="2024-06-21T06:46:38.747" v="293" actId="1076"/>
          <ac:grpSpMkLst>
            <pc:docMk/>
            <pc:sldMk cId="1177075674" sldId="399"/>
            <ac:grpSpMk id="91" creationId="{68A5CD72-DD92-1775-42C9-302E05F7DB2B}"/>
          </ac:grpSpMkLst>
        </pc:grpChg>
        <pc:grpChg chg="add mod">
          <ac:chgData name="Kevin Lin" userId="d192cae1bba67c8f" providerId="LiveId" clId="{47BCE102-4F4C-41F9-A985-2A93EA020EEE}" dt="2024-06-21T06:46:38.747" v="293" actId="1076"/>
          <ac:grpSpMkLst>
            <pc:docMk/>
            <pc:sldMk cId="1177075674" sldId="399"/>
            <ac:grpSpMk id="97" creationId="{0FDD3F67-34EA-352A-98A8-1C278C8F4CBF}"/>
          </ac:grpSpMkLst>
        </pc:grp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31" creationId="{B1BC2691-9339-326F-1431-F434AF4B04B7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35" creationId="{0EF3560D-B249-FAA1-98A2-0221B25A3ECE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39" creationId="{EBFDF6E6-8183-C04E-8330-27C571BD194E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43" creationId="{3639E3CC-BD56-DB09-2D43-A8DC3B5A0A48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47" creationId="{75C382D1-805F-18DA-8E4B-091498664861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51" creationId="{C384B3A8-C192-6791-DE66-0819DE6FA932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60" creationId="{FE02B8DD-C36F-4FA0-A478-6841A0F47827}"/>
          </ac:picMkLst>
        </pc:picChg>
        <pc:picChg chg="mod">
          <ac:chgData name="Kevin Lin" userId="d192cae1bba67c8f" providerId="LiveId" clId="{47BCE102-4F4C-41F9-A985-2A93EA020EEE}" dt="2024-06-21T06:41:54.342" v="272"/>
          <ac:picMkLst>
            <pc:docMk/>
            <pc:sldMk cId="1177075674" sldId="399"/>
            <ac:picMk id="65" creationId="{F1C8D390-5A03-FD18-AB3E-98C3A74CCBBB}"/>
          </ac:picMkLst>
        </pc:pic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68" creationId="{6D83D0EA-20D6-F7C3-055A-3155EEAC55E7}"/>
          </ac:cxnSpMkLst>
        </pc:cxn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69" creationId="{50416E7E-B8D4-9397-F599-23BEA97B0D4C}"/>
          </ac:cxnSpMkLst>
        </pc:cxn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70" creationId="{390437BF-9111-469C-FD85-44303E789989}"/>
          </ac:cxnSpMkLst>
        </pc:cxn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71" creationId="{AB83247F-898B-CCAA-F106-15B5FC49E47F}"/>
          </ac:cxnSpMkLst>
        </pc:cxn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72" creationId="{30C9C92E-FFDD-14A1-D9F7-C0989B00334F}"/>
          </ac:cxnSpMkLst>
        </pc:cxnChg>
        <pc:cxnChg chg="mod">
          <ac:chgData name="Kevin Lin" userId="d192cae1bba67c8f" providerId="LiveId" clId="{47BCE102-4F4C-41F9-A985-2A93EA020EEE}" dt="2024-06-21T06:46:30.521" v="290" actId="478"/>
          <ac:cxnSpMkLst>
            <pc:docMk/>
            <pc:sldMk cId="1177075674" sldId="399"/>
            <ac:cxnSpMk id="73" creationId="{EE7A4F49-EB2D-4C12-3066-EB102ADF5AB3}"/>
          </ac:cxnSpMkLst>
        </pc:cxnChg>
        <pc:cxnChg chg="mod">
          <ac:chgData name="Kevin Lin" userId="d192cae1bba67c8f" providerId="LiveId" clId="{47BCE102-4F4C-41F9-A985-2A93EA020EEE}" dt="2024-06-21T06:41:54.342" v="272"/>
          <ac:cxnSpMkLst>
            <pc:docMk/>
            <pc:sldMk cId="1177075674" sldId="399"/>
            <ac:cxnSpMk id="82" creationId="{2FA8829D-02B6-601E-5DE0-B1E60CF840AF}"/>
          </ac:cxnSpMkLst>
        </pc:cxnChg>
        <pc:cxnChg chg="mod">
          <ac:chgData name="Kevin Lin" userId="d192cae1bba67c8f" providerId="LiveId" clId="{47BCE102-4F4C-41F9-A985-2A93EA020EEE}" dt="2024-06-21T06:46:30.725" v="291"/>
          <ac:cxnSpMkLst>
            <pc:docMk/>
            <pc:sldMk cId="1177075674" sldId="399"/>
            <ac:cxnSpMk id="86" creationId="{AA2C7908-42FE-510F-8652-B5F01C0FE5C1}"/>
          </ac:cxnSpMkLst>
        </pc:cxnChg>
        <pc:cxnChg chg="mod">
          <ac:chgData name="Kevin Lin" userId="d192cae1bba67c8f" providerId="LiveId" clId="{47BCE102-4F4C-41F9-A985-2A93EA020EEE}" dt="2024-06-21T06:46:30.725" v="291"/>
          <ac:cxnSpMkLst>
            <pc:docMk/>
            <pc:sldMk cId="1177075674" sldId="399"/>
            <ac:cxnSpMk id="89" creationId="{CF20C00C-2BDF-6901-E88E-2779FEA23F58}"/>
          </ac:cxnSpMkLst>
        </pc:cxnChg>
        <pc:cxnChg chg="mod">
          <ac:chgData name="Kevin Lin" userId="d192cae1bba67c8f" providerId="LiveId" clId="{47BCE102-4F4C-41F9-A985-2A93EA020EEE}" dt="2024-06-21T06:46:30.725" v="291"/>
          <ac:cxnSpMkLst>
            <pc:docMk/>
            <pc:sldMk cId="1177075674" sldId="399"/>
            <ac:cxnSpMk id="92" creationId="{ECEF3579-51F8-CD17-7340-1D2A26C7113B}"/>
          </ac:cxnSpMkLst>
        </pc:cxnChg>
        <pc:cxnChg chg="mod">
          <ac:chgData name="Kevin Lin" userId="d192cae1bba67c8f" providerId="LiveId" clId="{47BCE102-4F4C-41F9-A985-2A93EA020EEE}" dt="2024-06-21T06:46:30.725" v="291"/>
          <ac:cxnSpMkLst>
            <pc:docMk/>
            <pc:sldMk cId="1177075674" sldId="399"/>
            <ac:cxnSpMk id="95" creationId="{B0B4BF7F-3DCE-1312-0504-94DD95E9A9C8}"/>
          </ac:cxnSpMkLst>
        </pc:cxnChg>
        <pc:cxnChg chg="add mod">
          <ac:chgData name="Kevin Lin" userId="d192cae1bba67c8f" providerId="LiveId" clId="{47BCE102-4F4C-41F9-A985-2A93EA020EEE}" dt="2024-06-21T06:46:38.747" v="293" actId="1076"/>
          <ac:cxnSpMkLst>
            <pc:docMk/>
            <pc:sldMk cId="1177075674" sldId="399"/>
            <ac:cxnSpMk id="100" creationId="{08BA797C-2ED3-C976-E9E1-7CF8E7CB5CD8}"/>
          </ac:cxnSpMkLst>
        </pc:cxnChg>
        <pc:cxnChg chg="add mod">
          <ac:chgData name="Kevin Lin" userId="d192cae1bba67c8f" providerId="LiveId" clId="{47BCE102-4F4C-41F9-A985-2A93EA020EEE}" dt="2024-06-21T06:46:38.747" v="293" actId="1076"/>
          <ac:cxnSpMkLst>
            <pc:docMk/>
            <pc:sldMk cId="1177075674" sldId="399"/>
            <ac:cxnSpMk id="101" creationId="{081D1F5A-FF69-3703-35EB-4962F2A4CA15}"/>
          </ac:cxnSpMkLst>
        </pc:cxnChg>
      </pc:sldChg>
      <pc:sldChg chg="addSp delSp modSp add mod">
        <pc:chgData name="Kevin Lin" userId="d192cae1bba67c8f" providerId="LiveId" clId="{47BCE102-4F4C-41F9-A985-2A93EA020EEE}" dt="2024-06-21T06:46:10.154" v="284" actId="1076"/>
        <pc:sldMkLst>
          <pc:docMk/>
          <pc:sldMk cId="3541254469" sldId="400"/>
        </pc:sldMkLst>
        <pc:spChg chg="mod">
          <ac:chgData name="Kevin Lin" userId="d192cae1bba67c8f" providerId="LiveId" clId="{47BCE102-4F4C-41F9-A985-2A93EA020EEE}" dt="2024-06-21T06:45:33.956" v="281"/>
          <ac:spMkLst>
            <pc:docMk/>
            <pc:sldMk cId="3541254469" sldId="400"/>
            <ac:spMk id="2" creationId="{DC2E722B-AE56-9ED3-73A9-9E497FA868B6}"/>
          </ac:spMkLst>
        </pc:spChg>
        <pc:spChg chg="add mod">
          <ac:chgData name="Kevin Lin" userId="d192cae1bba67c8f" providerId="LiveId" clId="{47BCE102-4F4C-41F9-A985-2A93EA020EEE}" dt="2024-06-21T06:46:10.154" v="284" actId="1076"/>
          <ac:spMkLst>
            <pc:docMk/>
            <pc:sldMk cId="3541254469" sldId="400"/>
            <ac:spMk id="5" creationId="{AB7EF2D6-168A-797B-5D2E-622F78DB67F4}"/>
          </ac:spMkLst>
        </pc:spChg>
        <pc:spChg chg="add mod">
          <ac:chgData name="Kevin Lin" userId="d192cae1bba67c8f" providerId="LiveId" clId="{47BCE102-4F4C-41F9-A985-2A93EA020EEE}" dt="2024-06-21T06:46:10.154" v="284" actId="1076"/>
          <ac:spMkLst>
            <pc:docMk/>
            <pc:sldMk cId="3541254469" sldId="400"/>
            <ac:spMk id="6" creationId="{95F60D1F-1715-DB14-A188-A3E7962D44F7}"/>
          </ac:spMkLst>
        </pc:spChg>
        <pc:spChg chg="add mod">
          <ac:chgData name="Kevin Lin" userId="d192cae1bba67c8f" providerId="LiveId" clId="{47BCE102-4F4C-41F9-A985-2A93EA020EEE}" dt="2024-06-21T06:46:10.154" v="284" actId="1076"/>
          <ac:spMkLst>
            <pc:docMk/>
            <pc:sldMk cId="3541254469" sldId="400"/>
            <ac:spMk id="7" creationId="{710A62B7-D4A0-906B-2296-2DB4B98834C7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0" creationId="{D59E6223-3DF0-0F36-8D79-1337DC2B6547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1" creationId="{7850B39D-1914-C409-AD88-6B5DD455D52D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2" creationId="{7C0B7DA9-4F46-3709-CB11-3E92E70E2084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4" creationId="{97EE85CE-4695-7609-52CB-B6F5FEEAA5A3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7" creationId="{21D72E11-0EBD-2024-AAD0-F77EA5E4FB20}"/>
          </ac:spMkLst>
        </pc:spChg>
        <pc:spChg chg="mod">
          <ac:chgData name="Kevin Lin" userId="d192cae1bba67c8f" providerId="LiveId" clId="{47BCE102-4F4C-41F9-A985-2A93EA020EEE}" dt="2024-06-21T06:46:04.316" v="283"/>
          <ac:spMkLst>
            <pc:docMk/>
            <pc:sldMk cId="3541254469" sldId="400"/>
            <ac:spMk id="18" creationId="{9C708C20-94C9-BFCE-B685-A247C5B59C3F}"/>
          </ac:spMkLst>
        </pc:spChg>
        <pc:spChg chg="del">
          <ac:chgData name="Kevin Lin" userId="d192cae1bba67c8f" providerId="LiveId" clId="{47BCE102-4F4C-41F9-A985-2A93EA020EEE}" dt="2024-06-21T06:46:04.123" v="282" actId="478"/>
          <ac:spMkLst>
            <pc:docMk/>
            <pc:sldMk cId="3541254469" sldId="400"/>
            <ac:spMk id="52" creationId="{8A9ACF70-BFA0-58CE-BC50-CD2F7F2EBBE8}"/>
          </ac:spMkLst>
        </pc:spChg>
        <pc:spChg chg="del">
          <ac:chgData name="Kevin Lin" userId="d192cae1bba67c8f" providerId="LiveId" clId="{47BCE102-4F4C-41F9-A985-2A93EA020EEE}" dt="2024-06-21T06:46:04.123" v="282" actId="478"/>
          <ac:spMkLst>
            <pc:docMk/>
            <pc:sldMk cId="3541254469" sldId="400"/>
            <ac:spMk id="53" creationId="{CA404BE0-BF27-F25B-3F27-3DA8D5D36F03}"/>
          </ac:spMkLst>
        </pc:spChg>
        <pc:spChg chg="del">
          <ac:chgData name="Kevin Lin" userId="d192cae1bba67c8f" providerId="LiveId" clId="{47BCE102-4F4C-41F9-A985-2A93EA020EEE}" dt="2024-06-21T06:46:04.123" v="282" actId="478"/>
          <ac:spMkLst>
            <pc:docMk/>
            <pc:sldMk cId="3541254469" sldId="400"/>
            <ac:spMk id="78" creationId="{819E96EA-982F-32E6-F89F-89EC84C17407}"/>
          </ac:spMkLst>
        </pc:spChg>
        <pc:spChg chg="del">
          <ac:chgData name="Kevin Lin" userId="d192cae1bba67c8f" providerId="LiveId" clId="{47BCE102-4F4C-41F9-A985-2A93EA020EEE}" dt="2024-06-21T06:46:04.123" v="282" actId="478"/>
          <ac:spMkLst>
            <pc:docMk/>
            <pc:sldMk cId="3541254469" sldId="400"/>
            <ac:spMk id="79" creationId="{F23407A1-B109-185B-A716-8178CDEB57B5}"/>
          </ac:spMkLst>
        </pc:spChg>
        <pc:grpChg chg="del">
          <ac:chgData name="Kevin Lin" userId="d192cae1bba67c8f" providerId="LiveId" clId="{47BCE102-4F4C-41F9-A985-2A93EA020EEE}" dt="2024-06-21T06:46:04.123" v="282" actId="478"/>
          <ac:grpSpMkLst>
            <pc:docMk/>
            <pc:sldMk cId="3541254469" sldId="400"/>
            <ac:grpSpMk id="3" creationId="{3A936E73-09E9-C3F6-ED15-F35B3FDBBEA7}"/>
          </ac:grpSpMkLst>
        </pc:grpChg>
        <pc:grpChg chg="add mod">
          <ac:chgData name="Kevin Lin" userId="d192cae1bba67c8f" providerId="LiveId" clId="{47BCE102-4F4C-41F9-A985-2A93EA020EEE}" dt="2024-06-21T06:46:10.154" v="284" actId="1076"/>
          <ac:grpSpMkLst>
            <pc:docMk/>
            <pc:sldMk cId="3541254469" sldId="400"/>
            <ac:grpSpMk id="8" creationId="{7B194D5C-E56B-477D-F68C-BF3B3E889A9A}"/>
          </ac:grpSpMkLst>
        </pc:grpChg>
        <pc:grpChg chg="del">
          <ac:chgData name="Kevin Lin" userId="d192cae1bba67c8f" providerId="LiveId" clId="{47BCE102-4F4C-41F9-A985-2A93EA020EEE}" dt="2024-06-21T06:46:04.123" v="282" actId="478"/>
          <ac:grpSpMkLst>
            <pc:docMk/>
            <pc:sldMk cId="3541254469" sldId="400"/>
            <ac:grpSpMk id="54" creationId="{A3026272-7D4C-CE4D-7671-7824625F229C}"/>
          </ac:grpSpMkLst>
        </pc:grpChg>
        <pc:grpChg chg="del">
          <ac:chgData name="Kevin Lin" userId="d192cae1bba67c8f" providerId="LiveId" clId="{47BCE102-4F4C-41F9-A985-2A93EA020EEE}" dt="2024-06-21T06:46:04.123" v="282" actId="478"/>
          <ac:grpSpMkLst>
            <pc:docMk/>
            <pc:sldMk cId="3541254469" sldId="400"/>
            <ac:grpSpMk id="58" creationId="{9798C136-6A36-F0C7-CDFD-2931F319CC1A}"/>
          </ac:grpSpMkLst>
        </pc:grpChg>
        <pc:grpChg chg="del">
          <ac:chgData name="Kevin Lin" userId="d192cae1bba67c8f" providerId="LiveId" clId="{47BCE102-4F4C-41F9-A985-2A93EA020EEE}" dt="2024-06-21T06:46:04.123" v="282" actId="478"/>
          <ac:grpSpMkLst>
            <pc:docMk/>
            <pc:sldMk cId="3541254469" sldId="400"/>
            <ac:grpSpMk id="66" creationId="{83DD229E-9C04-8C23-0418-5C7FF41B632C}"/>
          </ac:grpSpMkLst>
        </pc:grpChg>
        <pc:grpChg chg="del">
          <ac:chgData name="Kevin Lin" userId="d192cae1bba67c8f" providerId="LiveId" clId="{47BCE102-4F4C-41F9-A985-2A93EA020EEE}" dt="2024-06-21T06:46:04.123" v="282" actId="478"/>
          <ac:grpSpMkLst>
            <pc:docMk/>
            <pc:sldMk cId="3541254469" sldId="400"/>
            <ac:grpSpMk id="80" creationId="{47B401AB-1F13-965A-2CFE-40C32AECF24B}"/>
          </ac:grpSpMkLst>
        </pc:grpChg>
        <pc:cxnChg chg="mod">
          <ac:chgData name="Kevin Lin" userId="d192cae1bba67c8f" providerId="LiveId" clId="{47BCE102-4F4C-41F9-A985-2A93EA020EEE}" dt="2024-06-21T06:46:04.316" v="283"/>
          <ac:cxnSpMkLst>
            <pc:docMk/>
            <pc:sldMk cId="3541254469" sldId="400"/>
            <ac:cxnSpMk id="9" creationId="{5E8F0D31-CFE7-1682-F11C-828E62327F91}"/>
          </ac:cxnSpMkLst>
        </pc:cxnChg>
        <pc:cxnChg chg="mod">
          <ac:chgData name="Kevin Lin" userId="d192cae1bba67c8f" providerId="LiveId" clId="{47BCE102-4F4C-41F9-A985-2A93EA020EEE}" dt="2024-06-21T06:46:04.316" v="283"/>
          <ac:cxnSpMkLst>
            <pc:docMk/>
            <pc:sldMk cId="3541254469" sldId="400"/>
            <ac:cxnSpMk id="13" creationId="{D35A40FF-6C8A-AED6-5D43-E04314B35CA5}"/>
          </ac:cxnSpMkLst>
        </pc:cxnChg>
        <pc:cxnChg chg="mod">
          <ac:chgData name="Kevin Lin" userId="d192cae1bba67c8f" providerId="LiveId" clId="{47BCE102-4F4C-41F9-A985-2A93EA020EEE}" dt="2024-06-21T06:46:04.316" v="283"/>
          <ac:cxnSpMkLst>
            <pc:docMk/>
            <pc:sldMk cId="3541254469" sldId="400"/>
            <ac:cxnSpMk id="15" creationId="{1834EDA7-F373-2521-DF4F-E6B38BBF89FD}"/>
          </ac:cxnSpMkLst>
        </pc:cxnChg>
        <pc:cxnChg chg="mod">
          <ac:chgData name="Kevin Lin" userId="d192cae1bba67c8f" providerId="LiveId" clId="{47BCE102-4F4C-41F9-A985-2A93EA020EEE}" dt="2024-06-21T06:46:04.316" v="283"/>
          <ac:cxnSpMkLst>
            <pc:docMk/>
            <pc:sldMk cId="3541254469" sldId="400"/>
            <ac:cxnSpMk id="16" creationId="{296BE941-6597-2A15-5B05-55D02AEF34EE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68" creationId="{6D83D0EA-20D6-F7C3-055A-3155EEAC55E7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69" creationId="{50416E7E-B8D4-9397-F599-23BEA97B0D4C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70" creationId="{390437BF-9111-469C-FD85-44303E789989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71" creationId="{AB83247F-898B-CCAA-F106-15B5FC49E47F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72" creationId="{30C9C92E-FFDD-14A1-D9F7-C0989B00334F}"/>
          </ac:cxnSpMkLst>
        </pc:cxnChg>
        <pc:cxnChg chg="mod">
          <ac:chgData name="Kevin Lin" userId="d192cae1bba67c8f" providerId="LiveId" clId="{47BCE102-4F4C-41F9-A985-2A93EA020EEE}" dt="2024-06-21T06:46:04.123" v="282" actId="478"/>
          <ac:cxnSpMkLst>
            <pc:docMk/>
            <pc:sldMk cId="3541254469" sldId="400"/>
            <ac:cxnSpMk id="73" creationId="{EE7A4F49-EB2D-4C12-3066-EB102ADF5AB3}"/>
          </ac:cxnSpMkLst>
        </pc:cxnChg>
      </pc:sldChg>
      <pc:sldChg chg="addSp delSp modSp add mod">
        <pc:chgData name="Kevin Lin" userId="d192cae1bba67c8f" providerId="LiveId" clId="{47BCE102-4F4C-41F9-A985-2A93EA020EEE}" dt="2024-06-21T06:45:25.872" v="280" actId="1076"/>
        <pc:sldMkLst>
          <pc:docMk/>
          <pc:sldMk cId="4041065107" sldId="401"/>
        </pc:sldMkLst>
        <pc:spChg chg="mod">
          <ac:chgData name="Kevin Lin" userId="d192cae1bba67c8f" providerId="LiveId" clId="{47BCE102-4F4C-41F9-A985-2A93EA020EEE}" dt="2024-06-21T06:43:04.984" v="277"/>
          <ac:spMkLst>
            <pc:docMk/>
            <pc:sldMk cId="4041065107" sldId="401"/>
            <ac:spMk id="2" creationId="{DC2E722B-AE56-9ED3-73A9-9E497FA868B6}"/>
          </ac:spMkLst>
        </pc:spChg>
        <pc:spChg chg="add mod">
          <ac:chgData name="Kevin Lin" userId="d192cae1bba67c8f" providerId="LiveId" clId="{47BCE102-4F4C-41F9-A985-2A93EA020EEE}" dt="2024-06-21T06:45:25.872" v="280" actId="1076"/>
          <ac:spMkLst>
            <pc:docMk/>
            <pc:sldMk cId="4041065107" sldId="401"/>
            <ac:spMk id="5" creationId="{D5179F33-DF72-432C-5B0D-729BF0C9558A}"/>
          </ac:spMkLst>
        </pc:spChg>
        <pc:spChg chg="add mod">
          <ac:chgData name="Kevin Lin" userId="d192cae1bba67c8f" providerId="LiveId" clId="{47BCE102-4F4C-41F9-A985-2A93EA020EEE}" dt="2024-06-21T06:45:25.872" v="280" actId="1076"/>
          <ac:spMkLst>
            <pc:docMk/>
            <pc:sldMk cId="4041065107" sldId="401"/>
            <ac:spMk id="6" creationId="{87EB5BE1-EC72-85B7-64A0-673949093C82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8" creationId="{199CD202-5B38-AC36-523E-49D1E6F65645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9" creationId="{9204DD77-B15F-5442-4301-053317E1DECF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0" creationId="{6004E2D7-4891-C044-5514-53AE7B72C311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1" creationId="{B7C126C3-6863-242D-8190-A4E270A7A04C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2" creationId="{7AB19D85-D723-A305-4D86-A353034A30BA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3" creationId="{6107669B-180B-D93C-94DA-D9E6102DDC20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4" creationId="{D5339DF3-B07E-B9FC-6266-F3257DBB9DA0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5" creationId="{777D60D0-0B70-713A-37D6-F660B7125C50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6" creationId="{098DE737-7505-0B92-5FDD-E12774D09012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17" creationId="{F1B61B97-7ECB-B5BE-3F9F-3661764F2B2B}"/>
          </ac:spMkLst>
        </pc:spChg>
        <pc:spChg chg="add mod">
          <ac:chgData name="Kevin Lin" userId="d192cae1bba67c8f" providerId="LiveId" clId="{47BCE102-4F4C-41F9-A985-2A93EA020EEE}" dt="2024-06-21T06:45:25.872" v="280" actId="1076"/>
          <ac:spMkLst>
            <pc:docMk/>
            <pc:sldMk cId="4041065107" sldId="401"/>
            <ac:spMk id="18" creationId="{D6CDC4EE-A0AC-E33E-42C3-8C2FF6CAD362}"/>
          </ac:spMkLst>
        </pc:spChg>
        <pc:spChg chg="add mod">
          <ac:chgData name="Kevin Lin" userId="d192cae1bba67c8f" providerId="LiveId" clId="{47BCE102-4F4C-41F9-A985-2A93EA020EEE}" dt="2024-06-21T06:45:25.872" v="280" actId="1076"/>
          <ac:spMkLst>
            <pc:docMk/>
            <pc:sldMk cId="4041065107" sldId="401"/>
            <ac:spMk id="19" creationId="{213B2A2E-C2EB-D088-A7FA-CD64A9745BF8}"/>
          </ac:spMkLst>
        </pc:spChg>
        <pc:spChg chg="del">
          <ac:chgData name="Kevin Lin" userId="d192cae1bba67c8f" providerId="LiveId" clId="{47BCE102-4F4C-41F9-A985-2A93EA020EEE}" dt="2024-06-21T06:43:17.383" v="278" actId="478"/>
          <ac:spMkLst>
            <pc:docMk/>
            <pc:sldMk cId="4041065107" sldId="401"/>
            <ac:spMk id="52" creationId="{8A9ACF70-BFA0-58CE-BC50-CD2F7F2EBBE8}"/>
          </ac:spMkLst>
        </pc:spChg>
        <pc:spChg chg="del">
          <ac:chgData name="Kevin Lin" userId="d192cae1bba67c8f" providerId="LiveId" clId="{47BCE102-4F4C-41F9-A985-2A93EA020EEE}" dt="2024-06-21T06:43:17.383" v="278" actId="478"/>
          <ac:spMkLst>
            <pc:docMk/>
            <pc:sldMk cId="4041065107" sldId="401"/>
            <ac:spMk id="53" creationId="{CA404BE0-BF27-F25B-3F27-3DA8D5D36F03}"/>
          </ac:spMkLst>
        </pc:spChg>
        <pc:spChg chg="del">
          <ac:chgData name="Kevin Lin" userId="d192cae1bba67c8f" providerId="LiveId" clId="{47BCE102-4F4C-41F9-A985-2A93EA020EEE}" dt="2024-06-21T06:43:17.383" v="278" actId="478"/>
          <ac:spMkLst>
            <pc:docMk/>
            <pc:sldMk cId="4041065107" sldId="401"/>
            <ac:spMk id="78" creationId="{819E96EA-982F-32E6-F89F-89EC84C17407}"/>
          </ac:spMkLst>
        </pc:spChg>
        <pc:spChg chg="del">
          <ac:chgData name="Kevin Lin" userId="d192cae1bba67c8f" providerId="LiveId" clId="{47BCE102-4F4C-41F9-A985-2A93EA020EEE}" dt="2024-06-21T06:43:17.383" v="278" actId="478"/>
          <ac:spMkLst>
            <pc:docMk/>
            <pc:sldMk cId="4041065107" sldId="401"/>
            <ac:spMk id="79" creationId="{F23407A1-B109-185B-A716-8178CDEB57B5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84" creationId="{99043357-52CA-2D5D-E57E-F36DCF62EB26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85" creationId="{3B2E2030-27FA-5444-7CCB-80AC1EF44D9E}"/>
          </ac:spMkLst>
        </pc:spChg>
        <pc:spChg chg="mod">
          <ac:chgData name="Kevin Lin" userId="d192cae1bba67c8f" providerId="LiveId" clId="{47BCE102-4F4C-41F9-A985-2A93EA020EEE}" dt="2024-06-21T06:43:17.612" v="279"/>
          <ac:spMkLst>
            <pc:docMk/>
            <pc:sldMk cId="4041065107" sldId="401"/>
            <ac:spMk id="86" creationId="{8ABC71CF-4A3A-F7FA-A3BF-937B6E77E1DA}"/>
          </ac:spMkLst>
        </pc:spChg>
        <pc:grpChg chg="del">
          <ac:chgData name="Kevin Lin" userId="d192cae1bba67c8f" providerId="LiveId" clId="{47BCE102-4F4C-41F9-A985-2A93EA020EEE}" dt="2024-06-21T06:43:17.383" v="278" actId="478"/>
          <ac:grpSpMkLst>
            <pc:docMk/>
            <pc:sldMk cId="4041065107" sldId="401"/>
            <ac:grpSpMk id="3" creationId="{3A936E73-09E9-C3F6-ED15-F35B3FDBBEA7}"/>
          </ac:grpSpMkLst>
        </pc:grpChg>
        <pc:grpChg chg="add mod">
          <ac:chgData name="Kevin Lin" userId="d192cae1bba67c8f" providerId="LiveId" clId="{47BCE102-4F4C-41F9-A985-2A93EA020EEE}" dt="2024-06-21T06:45:25.872" v="280" actId="1076"/>
          <ac:grpSpMkLst>
            <pc:docMk/>
            <pc:sldMk cId="4041065107" sldId="401"/>
            <ac:grpSpMk id="7" creationId="{BADCF54E-D4B9-5702-671D-1FF41D01A358}"/>
          </ac:grpSpMkLst>
        </pc:grpChg>
        <pc:grpChg chg="add mod">
          <ac:chgData name="Kevin Lin" userId="d192cae1bba67c8f" providerId="LiveId" clId="{47BCE102-4F4C-41F9-A985-2A93EA020EEE}" dt="2024-06-21T06:45:25.872" v="280" actId="1076"/>
          <ac:grpSpMkLst>
            <pc:docMk/>
            <pc:sldMk cId="4041065107" sldId="401"/>
            <ac:grpSpMk id="20" creationId="{3B11CA44-26C5-CA4E-CDA5-5C50AEA472AB}"/>
          </ac:grpSpMkLst>
        </pc:grpChg>
        <pc:grpChg chg="mod">
          <ac:chgData name="Kevin Lin" userId="d192cae1bba67c8f" providerId="LiveId" clId="{47BCE102-4F4C-41F9-A985-2A93EA020EEE}" dt="2024-06-21T06:43:17.612" v="279"/>
          <ac:grpSpMkLst>
            <pc:docMk/>
            <pc:sldMk cId="4041065107" sldId="401"/>
            <ac:grpSpMk id="21" creationId="{C9B94F55-6060-1A9F-1773-70E96C3E650F}"/>
          </ac:grpSpMkLst>
        </pc:grpChg>
        <pc:grpChg chg="del">
          <ac:chgData name="Kevin Lin" userId="d192cae1bba67c8f" providerId="LiveId" clId="{47BCE102-4F4C-41F9-A985-2A93EA020EEE}" dt="2024-06-21T06:43:17.383" v="278" actId="478"/>
          <ac:grpSpMkLst>
            <pc:docMk/>
            <pc:sldMk cId="4041065107" sldId="401"/>
            <ac:grpSpMk id="54" creationId="{A3026272-7D4C-CE4D-7671-7824625F229C}"/>
          </ac:grpSpMkLst>
        </pc:grpChg>
        <pc:grpChg chg="del">
          <ac:chgData name="Kevin Lin" userId="d192cae1bba67c8f" providerId="LiveId" clId="{47BCE102-4F4C-41F9-A985-2A93EA020EEE}" dt="2024-06-21T06:43:17.383" v="278" actId="478"/>
          <ac:grpSpMkLst>
            <pc:docMk/>
            <pc:sldMk cId="4041065107" sldId="401"/>
            <ac:grpSpMk id="58" creationId="{9798C136-6A36-F0C7-CDFD-2931F319CC1A}"/>
          </ac:grpSpMkLst>
        </pc:grpChg>
        <pc:grpChg chg="del">
          <ac:chgData name="Kevin Lin" userId="d192cae1bba67c8f" providerId="LiveId" clId="{47BCE102-4F4C-41F9-A985-2A93EA020EEE}" dt="2024-06-21T06:43:17.383" v="278" actId="478"/>
          <ac:grpSpMkLst>
            <pc:docMk/>
            <pc:sldMk cId="4041065107" sldId="401"/>
            <ac:grpSpMk id="66" creationId="{83DD229E-9C04-8C23-0418-5C7FF41B632C}"/>
          </ac:grpSpMkLst>
        </pc:grpChg>
        <pc:grpChg chg="del">
          <ac:chgData name="Kevin Lin" userId="d192cae1bba67c8f" providerId="LiveId" clId="{47BCE102-4F4C-41F9-A985-2A93EA020EEE}" dt="2024-06-21T06:43:17.383" v="278" actId="478"/>
          <ac:grpSpMkLst>
            <pc:docMk/>
            <pc:sldMk cId="4041065107" sldId="401"/>
            <ac:grpSpMk id="80" creationId="{47B401AB-1F13-965A-2CFE-40C32AECF24B}"/>
          </ac:grpSpMkLst>
        </pc:grpChg>
        <pc:picChg chg="mod">
          <ac:chgData name="Kevin Lin" userId="d192cae1bba67c8f" providerId="LiveId" clId="{47BCE102-4F4C-41F9-A985-2A93EA020EEE}" dt="2024-06-21T06:43:17.612" v="279"/>
          <ac:picMkLst>
            <pc:docMk/>
            <pc:sldMk cId="4041065107" sldId="401"/>
            <ac:picMk id="83" creationId="{AA34EAC7-C503-BB3A-42F5-F8DF6D40D79E}"/>
          </ac:picMkLst>
        </pc:pic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68" creationId="{6D83D0EA-20D6-F7C3-055A-3155EEAC55E7}"/>
          </ac:cxnSpMkLst>
        </pc:cxn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69" creationId="{50416E7E-B8D4-9397-F599-23BEA97B0D4C}"/>
          </ac:cxnSpMkLst>
        </pc:cxn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70" creationId="{390437BF-9111-469C-FD85-44303E789989}"/>
          </ac:cxnSpMkLst>
        </pc:cxn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71" creationId="{AB83247F-898B-CCAA-F106-15B5FC49E47F}"/>
          </ac:cxnSpMkLst>
        </pc:cxn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72" creationId="{30C9C92E-FFDD-14A1-D9F7-C0989B00334F}"/>
          </ac:cxnSpMkLst>
        </pc:cxnChg>
        <pc:cxnChg chg="mod">
          <ac:chgData name="Kevin Lin" userId="d192cae1bba67c8f" providerId="LiveId" clId="{47BCE102-4F4C-41F9-A985-2A93EA020EEE}" dt="2024-06-21T06:43:17.383" v="278" actId="478"/>
          <ac:cxnSpMkLst>
            <pc:docMk/>
            <pc:sldMk cId="4041065107" sldId="401"/>
            <ac:cxnSpMk id="73" creationId="{EE7A4F49-EB2D-4C12-3066-EB102ADF5AB3}"/>
          </ac:cxnSpMkLst>
        </pc:cxnChg>
      </pc:sldChg>
      <pc:sldChg chg="add">
        <pc:chgData name="Kevin Lin" userId="d192cae1bba67c8f" providerId="LiveId" clId="{47BCE102-4F4C-41F9-A985-2A93EA020EEE}" dt="2024-06-21T06:42:54.470" v="276"/>
        <pc:sldMkLst>
          <pc:docMk/>
          <pc:sldMk cId="737253030" sldId="402"/>
        </pc:sldMkLst>
      </pc:sldChg>
      <pc:sldChg chg="addSp delSp modSp add mod">
        <pc:chgData name="Kevin Lin" userId="d192cae1bba67c8f" providerId="LiveId" clId="{47BCE102-4F4C-41F9-A985-2A93EA020EEE}" dt="2024-06-21T06:50:12.123" v="348"/>
        <pc:sldMkLst>
          <pc:docMk/>
          <pc:sldMk cId="733281219" sldId="403"/>
        </pc:sldMkLst>
        <pc:spChg chg="mod">
          <ac:chgData name="Kevin Lin" userId="d192cae1bba67c8f" providerId="LiveId" clId="{47BCE102-4F4C-41F9-A985-2A93EA020EEE}" dt="2024-06-21T06:47:06.424" v="302"/>
          <ac:spMkLst>
            <pc:docMk/>
            <pc:sldMk cId="733281219" sldId="403"/>
            <ac:spMk id="2" creationId="{DC2E722B-AE56-9ED3-73A9-9E497FA868B6}"/>
          </ac:spMkLst>
        </pc:spChg>
        <pc:spChg chg="add 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3" creationId="{D09C2F2B-C040-FD1E-D731-7B3B375ACFB6}"/>
          </ac:spMkLst>
        </pc:spChg>
        <pc:spChg chg="add del">
          <ac:chgData name="Kevin Lin" userId="d192cae1bba67c8f" providerId="LiveId" clId="{47BCE102-4F4C-41F9-A985-2A93EA020EEE}" dt="2024-06-21T06:46:56.824" v="299" actId="478"/>
          <ac:spMkLst>
            <pc:docMk/>
            <pc:sldMk cId="733281219" sldId="403"/>
            <ac:spMk id="4" creationId="{B101551B-C2AF-8395-4157-CDE93C616B23}"/>
          </ac:spMkLst>
        </pc:spChg>
        <pc:spChg chg="add del">
          <ac:chgData name="Kevin Lin" userId="d192cae1bba67c8f" providerId="LiveId" clId="{47BCE102-4F4C-41F9-A985-2A93EA020EEE}" dt="2024-06-21T06:46:59.105" v="300" actId="478"/>
          <ac:spMkLst>
            <pc:docMk/>
            <pc:sldMk cId="733281219" sldId="403"/>
            <ac:spMk id="5" creationId="{AB7EF2D6-168A-797B-5D2E-622F78DB67F4}"/>
          </ac:spMkLst>
        </pc:spChg>
        <pc:spChg chg="add del">
          <ac:chgData name="Kevin Lin" userId="d192cae1bba67c8f" providerId="LiveId" clId="{47BCE102-4F4C-41F9-A985-2A93EA020EEE}" dt="2024-06-21T06:46:59.105" v="300" actId="478"/>
          <ac:spMkLst>
            <pc:docMk/>
            <pc:sldMk cId="733281219" sldId="403"/>
            <ac:spMk id="6" creationId="{95F60D1F-1715-DB14-A188-A3E7962D44F7}"/>
          </ac:spMkLst>
        </pc:spChg>
        <pc:spChg chg="add del">
          <ac:chgData name="Kevin Lin" userId="d192cae1bba67c8f" providerId="LiveId" clId="{47BCE102-4F4C-41F9-A985-2A93EA020EEE}" dt="2024-06-21T06:46:59.105" v="300" actId="478"/>
          <ac:spMkLst>
            <pc:docMk/>
            <pc:sldMk cId="733281219" sldId="403"/>
            <ac:spMk id="7" creationId="{710A62B7-D4A0-906B-2296-2DB4B98834C7}"/>
          </ac:spMkLst>
        </pc:spChg>
        <pc:spChg chg="add 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0" creationId="{F5374ACE-B86E-795A-B5BE-B86F45EB8515}"/>
          </ac:spMkLst>
        </pc:spChg>
        <pc:spChg chg="add 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1" creationId="{D0F0252F-9100-E3D8-E027-A19CBF36EA62}"/>
          </ac:spMkLst>
        </pc:spChg>
        <pc:spChg chg="add 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2" creationId="{65BE8E53-B295-0F09-CAD4-395192D59DC6}"/>
          </ac:spMkLst>
        </pc:spChg>
        <pc:spChg chg="add 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5" creationId="{FC8679C9-627F-C641-20B3-2A614D2F2BF4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7" creationId="{8E5C5631-A356-186E-F451-429962FB18DA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8" creationId="{6B38D325-354B-6E55-F992-555E5B53D7C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29" creationId="{A3BFC54B-7465-5EFE-1AA7-BB7E930CBC6A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30" creationId="{9286D969-9BBA-4797-D13B-DCC8B6D11330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31" creationId="{8E978934-8EE6-38C1-1DAB-F768E63F5F4A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40" creationId="{385C01FE-79FD-5ACF-46D6-EBC27F989EA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41" creationId="{967A71B9-1D85-E6F3-36B5-BECA7F1DDEED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42" creationId="{8DD57050-4793-62BC-DB0D-A75FDE22F66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43" creationId="{6444556D-AC2B-A5EF-AC60-1450C70BE14B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44" creationId="{E4B8B88A-AA34-2F85-93FC-92C864AA13A0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2" creationId="{4C5B7B85-E989-6E62-F41D-87D1482739CE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5" creationId="{AA590F3A-4DB9-CBF1-1920-F9DEB6879B77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6" creationId="{0D476A98-6137-596A-A35E-A03B1E52B90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7" creationId="{CAB26213-6B1C-4A60-7EDE-5FF23875A78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8" creationId="{C67BA2DC-C929-1DC9-1614-EEB9597224DE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59" creationId="{B9E9BEB0-B788-65FA-4CB4-B81991C9B577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0" creationId="{75FB42C8-DA44-981B-CCC2-0861CBBB36C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1" creationId="{1F2010CC-F6FD-3420-081A-E11266D9421D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2" creationId="{9E54FDBC-73C4-FB20-B05A-16F74E9758BA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3" creationId="{D671D544-A33A-CE7E-FAF1-5434C9F5257C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4" creationId="{12DE15D9-C90C-0FC8-7834-8F68898A1438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5" creationId="{E83A2953-05C7-5E55-8232-90D16EF9F213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6" creationId="{0F85371F-E276-181E-B9DD-978B279AF830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7" creationId="{FF617375-62B4-C593-8669-39E053A3C4BE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8" creationId="{B60B6526-890E-5887-DD08-D0F88372195C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69" creationId="{A9472AE7-D956-F469-B8E7-F6DF4677F783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0" creationId="{5808CD81-F33C-B561-1C2B-73B9F0EA7B44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1" creationId="{3218250D-7FE4-008F-6753-E5E4291E7CB7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2" creationId="{1FFCCBF2-CB98-BE5E-43AA-E8EC3057B64E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3" creationId="{173887F1-E125-FF36-4896-B1E89B04E3AA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4" creationId="{CC03D998-860C-D41D-E39C-D3822525456D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5" creationId="{DE0D3810-B900-BC65-F2E7-CE5E1E21A80D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6" creationId="{1C71779D-8D4F-75DA-53F7-9FD44B370BA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7" creationId="{7FD36643-6219-455F-C406-04022105BF99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8" creationId="{9564BF60-4B66-980C-5267-1B3CE21FCA20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79" creationId="{AA6F9F10-440E-0C59-A51E-7927CF2A640E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0" creationId="{BA15368E-8DB8-61FF-33C4-A6C45D099235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1" creationId="{7DD378F8-F298-C7CA-86D0-F7907443ABE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2" creationId="{688143A6-A60B-CF2F-D76E-28ED299F66B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3" creationId="{EA086338-50FF-42A8-B79F-BEF84EAF08D8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4" creationId="{BD624BA4-71C0-D435-A8EF-A218152DC037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5" creationId="{318AF3CF-EA73-A8DA-1D34-82A7D94B7AE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6" creationId="{C17DC32B-C88D-1D90-50F9-A9B093134BF0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7" creationId="{13DBB0A9-4E4B-D701-F0E1-ED097B5B012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8" creationId="{B66A99DC-B220-C788-9872-502F30F58FF6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89" creationId="{E6CE330C-F091-153C-D700-AF0F6BD4DC38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0" creationId="{6F235C61-5074-A335-446C-C3B984FC3315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1" creationId="{23F041AD-F56F-D852-82DC-0182141E2005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2" creationId="{75CD032B-29BD-1FAD-F7D7-DB9EF6143162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3" creationId="{819E48F7-EF17-4750-C79C-E9703CB1EBC8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4" creationId="{D92BF001-3C2D-DBF7-C55A-F0E216756291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5" creationId="{026367BC-C81C-4BB7-C8EF-63894EBA7CFB}"/>
          </ac:spMkLst>
        </pc:spChg>
        <pc:spChg chg="mod">
          <ac:chgData name="Kevin Lin" userId="d192cae1bba67c8f" providerId="LiveId" clId="{47BCE102-4F4C-41F9-A985-2A93EA020EEE}" dt="2024-06-21T06:46:59.310" v="301"/>
          <ac:spMkLst>
            <pc:docMk/>
            <pc:sldMk cId="733281219" sldId="403"/>
            <ac:spMk id="96" creationId="{D1B44C70-CA53-16C4-A907-78FD8D87F0BA}"/>
          </ac:spMkLst>
        </pc:spChg>
        <pc:spChg chg="add mod">
          <ac:chgData name="Kevin Lin" userId="d192cae1bba67c8f" providerId="LiveId" clId="{47BCE102-4F4C-41F9-A985-2A93EA020EEE}" dt="2024-06-21T06:50:12.123" v="348"/>
          <ac:spMkLst>
            <pc:docMk/>
            <pc:sldMk cId="733281219" sldId="403"/>
            <ac:spMk id="97" creationId="{37FE3273-D127-6395-CAF6-67CBF15D42EA}"/>
          </ac:spMkLst>
        </pc:spChg>
        <pc:grpChg chg="add del">
          <ac:chgData name="Kevin Lin" userId="d192cae1bba67c8f" providerId="LiveId" clId="{47BCE102-4F4C-41F9-A985-2A93EA020EEE}" dt="2024-06-21T06:46:59.105" v="300" actId="478"/>
          <ac:grpSpMkLst>
            <pc:docMk/>
            <pc:sldMk cId="733281219" sldId="403"/>
            <ac:grpSpMk id="8" creationId="{7B194D5C-E56B-477D-F68C-BF3B3E889A9A}"/>
          </ac:grpSpMkLst>
        </pc:grpChg>
        <pc:grpChg chg="add 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26" creationId="{9F3E4942-19BA-DCF1-2C51-4D8E173C7C4F}"/>
          </ac:grpSpMkLst>
        </pc:grpChg>
        <pc:grpChg chg="add 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32" creationId="{5B10A578-F2BD-F2F2-3B32-019953CD8567}"/>
          </ac:grpSpMkLst>
        </pc:grpChg>
        <pc:grpChg chg="add 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39" creationId="{E2DBE523-FA15-020E-D403-ABA8CA5A1F77}"/>
          </ac:grpSpMkLst>
        </pc:grpChg>
        <pc:grpChg chg="add 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47" creationId="{266484C3-5487-4D33-5704-25FB86F6107A}"/>
          </ac:grpSpMkLst>
        </pc:grpChg>
        <pc:grpChg chg="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48" creationId="{76210831-FA28-DB8C-8A52-98B24F5F8D6B}"/>
          </ac:grpSpMkLst>
        </pc:grpChg>
        <pc:grpChg chg="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53" creationId="{AD6AD99C-FDF8-34C8-99A1-BECB1F2B2F8C}"/>
          </ac:grpSpMkLst>
        </pc:grpChg>
        <pc:grpChg chg="mod">
          <ac:chgData name="Kevin Lin" userId="d192cae1bba67c8f" providerId="LiveId" clId="{47BCE102-4F4C-41F9-A985-2A93EA020EEE}" dt="2024-06-21T06:46:59.310" v="301"/>
          <ac:grpSpMkLst>
            <pc:docMk/>
            <pc:sldMk cId="733281219" sldId="403"/>
            <ac:grpSpMk id="54" creationId="{FC49F279-841F-39DC-BA51-4E8561721C6A}"/>
          </ac:grpSpMkLst>
        </pc:grpChg>
        <pc:picChg chg="add 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19" creationId="{B37E7925-277D-EB41-B23A-B7BD2A12FBC3}"/>
          </ac:picMkLst>
        </pc:picChg>
        <pc:picChg chg="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33" creationId="{C5A7E3BE-DB4F-1B66-0BD2-0F4102264713}"/>
          </ac:picMkLst>
        </pc:picChg>
        <pc:picChg chg="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34" creationId="{39124024-77BB-9C12-813E-D16FD5177DF6}"/>
          </ac:picMkLst>
        </pc:picChg>
        <pc:picChg chg="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35" creationId="{92DBDBFD-6A6D-B333-EE08-42D6B250B9BE}"/>
          </ac:picMkLst>
        </pc:picChg>
        <pc:picChg chg="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36" creationId="{3EFEDEFC-EB05-0CCB-10CA-55626B2E94D8}"/>
          </ac:picMkLst>
        </pc:picChg>
        <pc:picChg chg="mod">
          <ac:chgData name="Kevin Lin" userId="d192cae1bba67c8f" providerId="LiveId" clId="{47BCE102-4F4C-41F9-A985-2A93EA020EEE}" dt="2024-06-21T06:46:59.310" v="301"/>
          <ac:picMkLst>
            <pc:docMk/>
            <pc:sldMk cId="733281219" sldId="403"/>
            <ac:picMk id="37" creationId="{509F76F3-9A9F-3570-9607-EC5DCAE5667B}"/>
          </ac:picMkLst>
        </pc:picChg>
        <pc:cxnChg chg="mod">
          <ac:chgData name="Kevin Lin" userId="d192cae1bba67c8f" providerId="LiveId" clId="{47BCE102-4F4C-41F9-A985-2A93EA020EEE}" dt="2024-06-21T06:46:59.105" v="300" actId="478"/>
          <ac:cxnSpMkLst>
            <pc:docMk/>
            <pc:sldMk cId="733281219" sldId="403"/>
            <ac:cxnSpMk id="15" creationId="{1834EDA7-F373-2521-DF4F-E6B38BBF89FD}"/>
          </ac:cxnSpMkLst>
        </pc:cxnChg>
        <pc:cxnChg chg="add 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23" creationId="{C1BFE775-E84B-EE6D-62B1-6EF88C4129E6}"/>
          </ac:cxnSpMkLst>
        </pc:cxnChg>
        <pc:cxnChg chg="add 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24" creationId="{280A16EF-30F2-882B-946D-3DF2B78AA3AD}"/>
          </ac:cxnSpMkLst>
        </pc:cxnChg>
        <pc:cxnChg chg="add 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38" creationId="{CEA38635-A48B-A4B2-E547-1DFF21DA02DB}"/>
          </ac:cxnSpMkLst>
        </pc:cxnChg>
        <pc:cxnChg chg="add 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45" creationId="{61A1449F-4357-6FE7-EBEA-A180E19AA4C1}"/>
          </ac:cxnSpMkLst>
        </pc:cxnChg>
        <pc:cxnChg chg="add 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46" creationId="{07CC81FB-E2B3-8263-EA5E-012FE1BB2BC8}"/>
          </ac:cxnSpMkLst>
        </pc:cxnChg>
        <pc:cxnChg chg="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49" creationId="{805781D4-1612-7416-BC92-3661A2F58AB9}"/>
          </ac:cxnSpMkLst>
        </pc:cxnChg>
        <pc:cxnChg chg="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50" creationId="{A44F7D2E-8BE4-BE94-6507-04782E051781}"/>
          </ac:cxnSpMkLst>
        </pc:cxnChg>
        <pc:cxnChg chg="mod">
          <ac:chgData name="Kevin Lin" userId="d192cae1bba67c8f" providerId="LiveId" clId="{47BCE102-4F4C-41F9-A985-2A93EA020EEE}" dt="2024-06-21T06:46:59.310" v="301"/>
          <ac:cxnSpMkLst>
            <pc:docMk/>
            <pc:sldMk cId="733281219" sldId="403"/>
            <ac:cxnSpMk id="51" creationId="{1E6B785D-6E7B-C48E-F693-476537741769}"/>
          </ac:cxnSpMkLst>
        </pc:cxnChg>
      </pc:sldChg>
      <pc:sldChg chg="addSp delSp modSp add mod">
        <pc:chgData name="Kevin Lin" userId="d192cae1bba67c8f" providerId="LiveId" clId="{47BCE102-4F4C-41F9-A985-2A93EA020EEE}" dt="2024-06-21T06:50:02.897" v="347"/>
        <pc:sldMkLst>
          <pc:docMk/>
          <pc:sldMk cId="3021657920" sldId="404"/>
        </pc:sldMkLst>
        <pc:spChg chg="mod">
          <ac:chgData name="Kevin Lin" userId="d192cae1bba67c8f" providerId="LiveId" clId="{47BCE102-4F4C-41F9-A985-2A93EA020EEE}" dt="2024-06-21T06:47:18.853" v="305"/>
          <ac:spMkLst>
            <pc:docMk/>
            <pc:sldMk cId="3021657920" sldId="404"/>
            <ac:spMk id="2" creationId="{DC2E722B-AE56-9ED3-73A9-9E497FA868B6}"/>
          </ac:spMkLst>
        </pc:spChg>
        <pc:spChg chg="del">
          <ac:chgData name="Kevin Lin" userId="d192cae1bba67c8f" providerId="LiveId" clId="{47BCE102-4F4C-41F9-A985-2A93EA020EEE}" dt="2024-06-21T06:47:28.159" v="306" actId="478"/>
          <ac:spMkLst>
            <pc:docMk/>
            <pc:sldMk cId="3021657920" sldId="404"/>
            <ac:spMk id="3" creationId="{D09C2F2B-C040-FD1E-D731-7B3B375ACFB6}"/>
          </ac:spMkLst>
        </pc:spChg>
        <pc:spChg chg="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7" creationId="{0B53B88E-08F3-62BC-C6C1-2D57DF984CF3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8" creationId="{FD1A51C5-DDE9-E1CB-7BCC-D7C19BF4E487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9" creationId="{5D07B8E4-84E3-49E8-26C1-C44659FE8B13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11" creationId="{1C91F141-02A6-2943-FD09-216BFFB386E5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12" creationId="{9AABF745-5147-4AEF-71C5-E8AC313E9572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13" creationId="{AC31EA61-A1BD-574A-A6A9-CDBDACEBB819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14" creationId="{36EB3A1A-B42D-3019-FCD7-46E8EB5BA617}"/>
          </ac:spMkLst>
        </pc:spChg>
        <pc:spChg chg="add mod">
          <ac:chgData name="Kevin Lin" userId="d192cae1bba67c8f" providerId="LiveId" clId="{47BCE102-4F4C-41F9-A985-2A93EA020EEE}" dt="2024-06-21T06:47:28.455" v="307"/>
          <ac:spMkLst>
            <pc:docMk/>
            <pc:sldMk cId="3021657920" sldId="404"/>
            <ac:spMk id="15" creationId="{3CB430B4-7EDC-0314-7995-24E42B7BD351}"/>
          </ac:spMkLst>
        </pc:spChg>
        <pc:spChg chg="add mod">
          <ac:chgData name="Kevin Lin" userId="d192cae1bba67c8f" providerId="LiveId" clId="{47BCE102-4F4C-41F9-A985-2A93EA020EEE}" dt="2024-06-21T06:50:02.897" v="347"/>
          <ac:spMkLst>
            <pc:docMk/>
            <pc:sldMk cId="3021657920" sldId="404"/>
            <ac:spMk id="16" creationId="{CC219276-B690-1162-DA69-C9FFBE6DB994}"/>
          </ac:spMkLst>
        </pc:spChg>
        <pc:spChg chg="del">
          <ac:chgData name="Kevin Lin" userId="d192cae1bba67c8f" providerId="LiveId" clId="{47BCE102-4F4C-41F9-A985-2A93EA020EEE}" dt="2024-06-21T06:47:28.159" v="306" actId="478"/>
          <ac:spMkLst>
            <pc:docMk/>
            <pc:sldMk cId="3021657920" sldId="404"/>
            <ac:spMk id="20" creationId="{F5374ACE-B86E-795A-B5BE-B86F45EB8515}"/>
          </ac:spMkLst>
        </pc:spChg>
        <pc:spChg chg="del">
          <ac:chgData name="Kevin Lin" userId="d192cae1bba67c8f" providerId="LiveId" clId="{47BCE102-4F4C-41F9-A985-2A93EA020EEE}" dt="2024-06-21T06:47:28.159" v="306" actId="478"/>
          <ac:spMkLst>
            <pc:docMk/>
            <pc:sldMk cId="3021657920" sldId="404"/>
            <ac:spMk id="21" creationId="{D0F0252F-9100-E3D8-E027-A19CBF36EA62}"/>
          </ac:spMkLst>
        </pc:spChg>
        <pc:spChg chg="del">
          <ac:chgData name="Kevin Lin" userId="d192cae1bba67c8f" providerId="LiveId" clId="{47BCE102-4F4C-41F9-A985-2A93EA020EEE}" dt="2024-06-21T06:47:28.159" v="306" actId="478"/>
          <ac:spMkLst>
            <pc:docMk/>
            <pc:sldMk cId="3021657920" sldId="404"/>
            <ac:spMk id="22" creationId="{65BE8E53-B295-0F09-CAD4-395192D59DC6}"/>
          </ac:spMkLst>
        </pc:spChg>
        <pc:spChg chg="del">
          <ac:chgData name="Kevin Lin" userId="d192cae1bba67c8f" providerId="LiveId" clId="{47BCE102-4F4C-41F9-A985-2A93EA020EEE}" dt="2024-06-21T06:47:28.159" v="306" actId="478"/>
          <ac:spMkLst>
            <pc:docMk/>
            <pc:sldMk cId="3021657920" sldId="404"/>
            <ac:spMk id="25" creationId="{FC8679C9-627F-C641-20B3-2A614D2F2BF4}"/>
          </ac:spMkLst>
        </pc:spChg>
        <pc:grpChg chg="add mod">
          <ac:chgData name="Kevin Lin" userId="d192cae1bba67c8f" providerId="LiveId" clId="{47BCE102-4F4C-41F9-A985-2A93EA020EEE}" dt="2024-06-21T06:47:28.455" v="307"/>
          <ac:grpSpMkLst>
            <pc:docMk/>
            <pc:sldMk cId="3021657920" sldId="404"/>
            <ac:grpSpMk id="5" creationId="{F5F545A3-295A-F8A7-E6E8-C83DCABCB13A}"/>
          </ac:grpSpMkLst>
        </pc:grpChg>
        <pc:grpChg chg="del">
          <ac:chgData name="Kevin Lin" userId="d192cae1bba67c8f" providerId="LiveId" clId="{47BCE102-4F4C-41F9-A985-2A93EA020EEE}" dt="2024-06-21T06:47:28.159" v="306" actId="478"/>
          <ac:grpSpMkLst>
            <pc:docMk/>
            <pc:sldMk cId="3021657920" sldId="404"/>
            <ac:grpSpMk id="26" creationId="{9F3E4942-19BA-DCF1-2C51-4D8E173C7C4F}"/>
          </ac:grpSpMkLst>
        </pc:grpChg>
        <pc:grpChg chg="del">
          <ac:chgData name="Kevin Lin" userId="d192cae1bba67c8f" providerId="LiveId" clId="{47BCE102-4F4C-41F9-A985-2A93EA020EEE}" dt="2024-06-21T06:47:28.159" v="306" actId="478"/>
          <ac:grpSpMkLst>
            <pc:docMk/>
            <pc:sldMk cId="3021657920" sldId="404"/>
            <ac:grpSpMk id="32" creationId="{5B10A578-F2BD-F2F2-3B32-019953CD8567}"/>
          </ac:grpSpMkLst>
        </pc:grpChg>
        <pc:grpChg chg="del">
          <ac:chgData name="Kevin Lin" userId="d192cae1bba67c8f" providerId="LiveId" clId="{47BCE102-4F4C-41F9-A985-2A93EA020EEE}" dt="2024-06-21T06:47:28.159" v="306" actId="478"/>
          <ac:grpSpMkLst>
            <pc:docMk/>
            <pc:sldMk cId="3021657920" sldId="404"/>
            <ac:grpSpMk id="39" creationId="{E2DBE523-FA15-020E-D403-ABA8CA5A1F77}"/>
          </ac:grpSpMkLst>
        </pc:grpChg>
        <pc:grpChg chg="del">
          <ac:chgData name="Kevin Lin" userId="d192cae1bba67c8f" providerId="LiveId" clId="{47BCE102-4F4C-41F9-A985-2A93EA020EEE}" dt="2024-06-21T06:47:28.159" v="306" actId="478"/>
          <ac:grpSpMkLst>
            <pc:docMk/>
            <pc:sldMk cId="3021657920" sldId="404"/>
            <ac:grpSpMk id="47" creationId="{266484C3-5487-4D33-5704-25FB86F6107A}"/>
          </ac:grpSpMkLst>
        </pc:grpChg>
        <pc:picChg chg="mod">
          <ac:chgData name="Kevin Lin" userId="d192cae1bba67c8f" providerId="LiveId" clId="{47BCE102-4F4C-41F9-A985-2A93EA020EEE}" dt="2024-06-21T06:47:28.455" v="307"/>
          <ac:picMkLst>
            <pc:docMk/>
            <pc:sldMk cId="3021657920" sldId="404"/>
            <ac:picMk id="6" creationId="{D6C57C36-B057-7596-FBB3-838F070D5F4C}"/>
          </ac:picMkLst>
        </pc:picChg>
        <pc:picChg chg="del">
          <ac:chgData name="Kevin Lin" userId="d192cae1bba67c8f" providerId="LiveId" clId="{47BCE102-4F4C-41F9-A985-2A93EA020EEE}" dt="2024-06-21T06:47:28.159" v="306" actId="478"/>
          <ac:picMkLst>
            <pc:docMk/>
            <pc:sldMk cId="3021657920" sldId="404"/>
            <ac:picMk id="19" creationId="{B37E7925-277D-EB41-B23A-B7BD2A12FBC3}"/>
          </ac:picMkLst>
        </pc:picChg>
        <pc:cxnChg chg="add mod">
          <ac:chgData name="Kevin Lin" userId="d192cae1bba67c8f" providerId="LiveId" clId="{47BCE102-4F4C-41F9-A985-2A93EA020EEE}" dt="2024-06-21T06:47:28.455" v="307"/>
          <ac:cxnSpMkLst>
            <pc:docMk/>
            <pc:sldMk cId="3021657920" sldId="404"/>
            <ac:cxnSpMk id="10" creationId="{741C2669-E66F-0066-063F-A8ED9B762C72}"/>
          </ac:cxnSpMkLst>
        </pc:cxnChg>
        <pc:cxnChg chg="del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23" creationId="{C1BFE775-E84B-EE6D-62B1-6EF88C4129E6}"/>
          </ac:cxnSpMkLst>
        </pc:cxnChg>
        <pc:cxnChg chg="del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24" creationId="{280A16EF-30F2-882B-946D-3DF2B78AA3AD}"/>
          </ac:cxnSpMkLst>
        </pc:cxnChg>
        <pc:cxnChg chg="del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38" creationId="{CEA38635-A48B-A4B2-E547-1DFF21DA02DB}"/>
          </ac:cxnSpMkLst>
        </pc:cxnChg>
        <pc:cxnChg chg="del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45" creationId="{61A1449F-4357-6FE7-EBEA-A180E19AA4C1}"/>
          </ac:cxnSpMkLst>
        </pc:cxnChg>
        <pc:cxnChg chg="del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46" creationId="{07CC81FB-E2B3-8263-EA5E-012FE1BB2BC8}"/>
          </ac:cxnSpMkLst>
        </pc:cxnChg>
        <pc:cxnChg chg="mod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49" creationId="{805781D4-1612-7416-BC92-3661A2F58AB9}"/>
          </ac:cxnSpMkLst>
        </pc:cxnChg>
        <pc:cxnChg chg="mod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50" creationId="{A44F7D2E-8BE4-BE94-6507-04782E051781}"/>
          </ac:cxnSpMkLst>
        </pc:cxnChg>
        <pc:cxnChg chg="mod">
          <ac:chgData name="Kevin Lin" userId="d192cae1bba67c8f" providerId="LiveId" clId="{47BCE102-4F4C-41F9-A985-2A93EA020EEE}" dt="2024-06-21T06:47:28.159" v="306" actId="478"/>
          <ac:cxnSpMkLst>
            <pc:docMk/>
            <pc:sldMk cId="3021657920" sldId="404"/>
            <ac:cxnSpMk id="51" creationId="{1E6B785D-6E7B-C48E-F693-476537741769}"/>
          </ac:cxnSpMkLst>
        </pc:cxnChg>
      </pc:sldChg>
      <pc:sldChg chg="addSp delSp modSp add mod">
        <pc:chgData name="Kevin Lin" userId="d192cae1bba67c8f" providerId="LiveId" clId="{47BCE102-4F4C-41F9-A985-2A93EA020EEE}" dt="2024-06-21T06:49:10.773" v="346" actId="1076"/>
        <pc:sldMkLst>
          <pc:docMk/>
          <pc:sldMk cId="3181320534" sldId="405"/>
        </pc:sldMkLst>
        <pc:spChg chg="mod">
          <ac:chgData name="Kevin Lin" userId="d192cae1bba67c8f" providerId="LiveId" clId="{47BCE102-4F4C-41F9-A985-2A93EA020EEE}" dt="2024-06-21T06:48:04.738" v="317"/>
          <ac:spMkLst>
            <pc:docMk/>
            <pc:sldMk cId="3181320534" sldId="405"/>
            <ac:spMk id="2" creationId="{DC2E722B-AE56-9ED3-73A9-9E497FA868B6}"/>
          </ac:spMkLst>
        </pc:spChg>
        <pc:spChg chg="add mod">
          <ac:chgData name="Kevin Lin" userId="d192cae1bba67c8f" providerId="LiveId" clId="{47BCE102-4F4C-41F9-A985-2A93EA020EEE}" dt="2024-06-21T06:48:03.611" v="316" actId="21"/>
          <ac:spMkLst>
            <pc:docMk/>
            <pc:sldMk cId="3181320534" sldId="405"/>
            <ac:spMk id="3" creationId="{1D55B9A1-A35D-94B0-6114-1C9BD1C4E4D4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8" creationId="{FD1A51C5-DDE9-E1CB-7BCC-D7C19BF4E487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9" creationId="{5D07B8E4-84E3-49E8-26C1-C44659FE8B13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11" creationId="{1C91F141-02A6-2943-FD09-216BFFB386E5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12" creationId="{9AABF745-5147-4AEF-71C5-E8AC313E9572}"/>
          </ac:spMkLst>
        </pc:spChg>
        <pc:spChg chg="del mod">
          <ac:chgData name="Kevin Lin" userId="d192cae1bba67c8f" providerId="LiveId" clId="{47BCE102-4F4C-41F9-A985-2A93EA020EEE}" dt="2024-06-21T06:47:57.754" v="314" actId="478"/>
          <ac:spMkLst>
            <pc:docMk/>
            <pc:sldMk cId="3181320534" sldId="405"/>
            <ac:spMk id="13" creationId="{AC31EA61-A1BD-574A-A6A9-CDBDACEBB819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14" creationId="{36EB3A1A-B42D-3019-FCD7-46E8EB5BA617}"/>
          </ac:spMkLst>
        </pc:spChg>
        <pc:spChg chg="del">
          <ac:chgData name="Kevin Lin" userId="d192cae1bba67c8f" providerId="LiveId" clId="{47BCE102-4F4C-41F9-A985-2A93EA020EEE}" dt="2024-06-21T06:47:53.406" v="312" actId="478"/>
          <ac:spMkLst>
            <pc:docMk/>
            <pc:sldMk cId="3181320534" sldId="405"/>
            <ac:spMk id="15" creationId="{3CB430B4-7EDC-0314-7995-24E42B7BD351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17" creationId="{7295F9BE-1435-6910-87B3-E98870EB7BCC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23" creationId="{2AC2BAF7-520D-21F8-3AD8-6386A210EBC6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24" creationId="{E6BC38BA-39BA-F137-5D22-3D57C0CF2572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26" creationId="{0329C61F-BE23-31A6-321E-9CFE70DA1032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27" creationId="{2F2302E0-4F56-BA60-9898-C020FFF609CA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28" creationId="{6EC69DA7-71BD-1EBD-81D3-3503797C3744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0" creationId="{3DD56CA8-F8D4-CC4C-8A7F-5B38E3009136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2" creationId="{F3B51F11-B046-D3CB-3E0A-39588B5906BE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3" creationId="{E1398216-233C-17C7-C409-A819C9B5B54F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4" creationId="{9EE000A2-F5ED-6D66-144C-3B751CABA0BF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5" creationId="{E537B408-57AA-1622-19DF-F507B9D1E104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6" creationId="{0A0976BF-5BBA-604D-D453-F758D0F2E3ED}"/>
          </ac:spMkLst>
        </pc:spChg>
        <pc:spChg chg="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7" creationId="{7F23ABCC-0F4F-9DDB-9DBE-9BB0E1FF1016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8" creationId="{38A2BBE5-0B44-DABD-911F-AF54445348A5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39" creationId="{A4612FC6-3152-5363-4344-43CD42D6782B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40" creationId="{CA1A0B63-966E-15EE-A2F8-EBA2BD20EBFE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41" creationId="{776319F9-175E-D883-2AA8-CDBA04D82F70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42" creationId="{112FC7DA-4541-0568-272F-2BAEAFBC19EE}"/>
          </ac:spMkLst>
        </pc:spChg>
        <pc:spChg chg="add mod">
          <ac:chgData name="Kevin Lin" userId="d192cae1bba67c8f" providerId="LiveId" clId="{47BCE102-4F4C-41F9-A985-2A93EA020EEE}" dt="2024-06-21T06:47:58.390" v="315"/>
          <ac:spMkLst>
            <pc:docMk/>
            <pc:sldMk cId="3181320534" sldId="405"/>
            <ac:spMk id="43" creationId="{CD5FC3BE-BAD2-C03C-4CEC-3364A0D06AA8}"/>
          </ac:spMkLst>
        </pc:spChg>
        <pc:spChg chg="add mod">
          <ac:chgData name="Kevin Lin" userId="d192cae1bba67c8f" providerId="LiveId" clId="{47BCE102-4F4C-41F9-A985-2A93EA020EEE}" dt="2024-06-21T06:49:10.773" v="346" actId="1076"/>
          <ac:spMkLst>
            <pc:docMk/>
            <pc:sldMk cId="3181320534" sldId="405"/>
            <ac:spMk id="44" creationId="{FE4D82AB-B0E9-2041-9844-BDE2241A4D7C}"/>
          </ac:spMkLst>
        </pc:spChg>
        <pc:grpChg chg="del">
          <ac:chgData name="Kevin Lin" userId="d192cae1bba67c8f" providerId="LiveId" clId="{47BCE102-4F4C-41F9-A985-2A93EA020EEE}" dt="2024-06-21T06:47:53.406" v="312" actId="478"/>
          <ac:grpSpMkLst>
            <pc:docMk/>
            <pc:sldMk cId="3181320534" sldId="405"/>
            <ac:grpSpMk id="5" creationId="{F5F545A3-295A-F8A7-E6E8-C83DCABCB13A}"/>
          </ac:grpSpMkLst>
        </pc:grpChg>
        <pc:grpChg chg="add 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16" creationId="{40216A27-AC16-1FF5-7C78-7A7D823E4F71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18" creationId="{9C6533FE-F09A-012C-6F58-696F6D59F85E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19" creationId="{362626B6-6860-C3B3-2BCF-664B82D30758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20" creationId="{F3C8512E-7F08-BBA7-2A9D-7866BADA99CD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21" creationId="{DD142289-A12B-AA57-5E29-38AB67E01E6C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22" creationId="{81D8BB82-C1D6-9585-B657-08D886D32E14}"/>
          </ac:grpSpMkLst>
        </pc:grpChg>
        <pc:grpChg chg="mod">
          <ac:chgData name="Kevin Lin" userId="d192cae1bba67c8f" providerId="LiveId" clId="{47BCE102-4F4C-41F9-A985-2A93EA020EEE}" dt="2024-06-21T06:47:58.390" v="315"/>
          <ac:grpSpMkLst>
            <pc:docMk/>
            <pc:sldMk cId="3181320534" sldId="405"/>
            <ac:grpSpMk id="25" creationId="{4101962B-085E-7552-DB01-C80032C23B77}"/>
          </ac:grpSpMkLst>
        </pc:grpChg>
        <pc:picChg chg="mod">
          <ac:chgData name="Kevin Lin" userId="d192cae1bba67c8f" providerId="LiveId" clId="{47BCE102-4F4C-41F9-A985-2A93EA020EEE}" dt="2024-06-21T06:47:58.390" v="315"/>
          <ac:picMkLst>
            <pc:docMk/>
            <pc:sldMk cId="3181320534" sldId="405"/>
            <ac:picMk id="29" creationId="{426218E2-49AC-A1AE-9C08-71B9B01E2642}"/>
          </ac:picMkLst>
        </pc:picChg>
        <pc:picChg chg="mod">
          <ac:chgData name="Kevin Lin" userId="d192cae1bba67c8f" providerId="LiveId" clId="{47BCE102-4F4C-41F9-A985-2A93EA020EEE}" dt="2024-06-21T06:47:58.390" v="315"/>
          <ac:picMkLst>
            <pc:docMk/>
            <pc:sldMk cId="3181320534" sldId="405"/>
            <ac:picMk id="31" creationId="{D4FFCC02-934E-BD71-E04F-9F9FD8D4627D}"/>
          </ac:picMkLst>
        </pc:picChg>
        <pc:cxnChg chg="del">
          <ac:chgData name="Kevin Lin" userId="d192cae1bba67c8f" providerId="LiveId" clId="{47BCE102-4F4C-41F9-A985-2A93EA020EEE}" dt="2024-06-21T06:47:53.406" v="312" actId="478"/>
          <ac:cxnSpMkLst>
            <pc:docMk/>
            <pc:sldMk cId="3181320534" sldId="405"/>
            <ac:cxnSpMk id="10" creationId="{741C2669-E66F-0066-063F-A8ED9B762C72}"/>
          </ac:cxnSpMkLst>
        </pc:cxnChg>
      </pc:sldChg>
      <pc:sldChg chg="new del">
        <pc:chgData name="Kevin Lin" userId="d192cae1bba67c8f" providerId="LiveId" clId="{47BCE102-4F4C-41F9-A985-2A93EA020EEE}" dt="2024-06-21T07:57:40.267" v="772" actId="47"/>
        <pc:sldMkLst>
          <pc:docMk/>
          <pc:sldMk cId="1924958820" sldId="406"/>
        </pc:sldMkLst>
      </pc:sldChg>
      <pc:sldChg chg="modSp new mod">
        <pc:chgData name="Kevin Lin" userId="d192cae1bba67c8f" providerId="LiveId" clId="{47BCE102-4F4C-41F9-A985-2A93EA020EEE}" dt="2024-06-21T07:55:13.479" v="771" actId="20577"/>
        <pc:sldMkLst>
          <pc:docMk/>
          <pc:sldMk cId="3763591083" sldId="407"/>
        </pc:sldMkLst>
        <pc:spChg chg="mod">
          <ac:chgData name="Kevin Lin" userId="d192cae1bba67c8f" providerId="LiveId" clId="{47BCE102-4F4C-41F9-A985-2A93EA020EEE}" dt="2024-06-21T07:55:13.479" v="771" actId="20577"/>
          <ac:spMkLst>
            <pc:docMk/>
            <pc:sldMk cId="3763591083" sldId="407"/>
            <ac:spMk id="3" creationId="{25832666-3E72-B542-7C12-5C74C3468A65}"/>
          </ac:spMkLst>
        </pc:spChg>
      </pc:sldChg>
      <pc:sldMasterChg chg="delSldLayout">
        <pc:chgData name="Kevin Lin" userId="d192cae1bba67c8f" providerId="LiveId" clId="{47BCE102-4F4C-41F9-A985-2A93EA020EEE}" dt="2024-06-21T06:48:10.140" v="318" actId="47"/>
        <pc:sldMasterMkLst>
          <pc:docMk/>
          <pc:sldMasterMk cId="586822722" sldId="2147483648"/>
        </pc:sldMasterMkLst>
        <pc:sldLayoutChg chg="del">
          <pc:chgData name="Kevin Lin" userId="d192cae1bba67c8f" providerId="LiveId" clId="{47BCE102-4F4C-41F9-A985-2A93EA020EEE}" dt="2024-06-21T06:48:10.140" v="318" actId="47"/>
          <pc:sldLayoutMkLst>
            <pc:docMk/>
            <pc:sldMasterMk cId="586822722" sldId="2147483648"/>
            <pc:sldLayoutMk cId="530346414" sldId="2147483658"/>
          </pc:sldLayoutMkLst>
        </pc:sldLayoutChg>
      </pc:sldMasterChg>
    </pc:docChg>
  </pc:docChgLst>
  <pc:docChgLst>
    <pc:chgData name="Kevin Lin" userId="d192cae1bba67c8f" providerId="LiveId" clId="{6FEE7387-C6D0-455E-A40E-98DB89D41CAC}"/>
    <pc:docChg chg="undo custSel addSld delSld modSld sldOrd modSection">
      <pc:chgData name="Kevin Lin" userId="d192cae1bba67c8f" providerId="LiveId" clId="{6FEE7387-C6D0-455E-A40E-98DB89D41CAC}" dt="2024-06-19T10:32:46.377" v="1120"/>
      <pc:docMkLst>
        <pc:docMk/>
      </pc:docMkLst>
      <pc:sldChg chg="add">
        <pc:chgData name="Kevin Lin" userId="d192cae1bba67c8f" providerId="LiveId" clId="{6FEE7387-C6D0-455E-A40E-98DB89D41CAC}" dt="2024-06-19T09:59:17.114" v="894"/>
        <pc:sldMkLst>
          <pc:docMk/>
          <pc:sldMk cId="1332583378" sldId="256"/>
        </pc:sldMkLst>
      </pc:sldChg>
      <pc:sldChg chg="del">
        <pc:chgData name="Kevin Lin" userId="d192cae1bba67c8f" providerId="LiveId" clId="{6FEE7387-C6D0-455E-A40E-98DB89D41CAC}" dt="2024-06-19T09:59:08.341" v="893" actId="2696"/>
        <pc:sldMkLst>
          <pc:docMk/>
          <pc:sldMk cId="2547735998" sldId="256"/>
        </pc:sldMkLst>
      </pc:sldChg>
      <pc:sldChg chg="del">
        <pc:chgData name="Kevin Lin" userId="d192cae1bba67c8f" providerId="LiveId" clId="{6FEE7387-C6D0-455E-A40E-98DB89D41CAC}" dt="2024-06-19T10:07:50.231" v="1112" actId="47"/>
        <pc:sldMkLst>
          <pc:docMk/>
          <pc:sldMk cId="832621452" sldId="261"/>
        </pc:sldMkLst>
      </pc:sldChg>
      <pc:sldChg chg="addSp modSp add del modAnim">
        <pc:chgData name="Kevin Lin" userId="d192cae1bba67c8f" providerId="LiveId" clId="{6FEE7387-C6D0-455E-A40E-98DB89D41CAC}" dt="2024-06-19T10:10:17.802" v="1116" actId="47"/>
        <pc:sldMkLst>
          <pc:docMk/>
          <pc:sldMk cId="865418529" sldId="262"/>
        </pc:sldMkLst>
        <pc:picChg chg="add mod">
          <ac:chgData name="Kevin Lin" userId="d192cae1bba67c8f" providerId="LiveId" clId="{6FEE7387-C6D0-455E-A40E-98DB89D41CAC}" dt="2024-06-19T08:34:38.805" v="574"/>
          <ac:picMkLst>
            <pc:docMk/>
            <pc:sldMk cId="865418529" sldId="262"/>
            <ac:picMk id="6" creationId="{BE975BE4-818B-EFAB-CE74-D6E51152ECF8}"/>
          </ac:picMkLst>
        </pc:picChg>
      </pc:sldChg>
      <pc:sldChg chg="del">
        <pc:chgData name="Kevin Lin" userId="d192cae1bba67c8f" providerId="LiveId" clId="{6FEE7387-C6D0-455E-A40E-98DB89D41CAC}" dt="2024-06-19T09:58:54.366" v="892" actId="47"/>
        <pc:sldMkLst>
          <pc:docMk/>
          <pc:sldMk cId="2121768518" sldId="265"/>
        </pc:sldMkLst>
      </pc:sldChg>
      <pc:sldChg chg="delSp del mod delAnim">
        <pc:chgData name="Kevin Lin" userId="d192cae1bba67c8f" providerId="LiveId" clId="{6FEE7387-C6D0-455E-A40E-98DB89D41CAC}" dt="2024-06-19T10:09:37.884" v="1114" actId="47"/>
        <pc:sldMkLst>
          <pc:docMk/>
          <pc:sldMk cId="4024962263" sldId="267"/>
        </pc:sldMkLst>
        <pc:picChg chg="del">
          <ac:chgData name="Kevin Lin" userId="d192cae1bba67c8f" providerId="LiveId" clId="{6FEE7387-C6D0-455E-A40E-98DB89D41CAC}" dt="2024-06-19T08:34:35.836" v="573" actId="21"/>
          <ac:picMkLst>
            <pc:docMk/>
            <pc:sldMk cId="4024962263" sldId="267"/>
            <ac:picMk id="6" creationId="{BE975BE4-818B-EFAB-CE74-D6E51152ECF8}"/>
          </ac:picMkLst>
        </pc:picChg>
      </pc:sldChg>
      <pc:sldChg chg="del">
        <pc:chgData name="Kevin Lin" userId="d192cae1bba67c8f" providerId="LiveId" clId="{6FEE7387-C6D0-455E-A40E-98DB89D41CAC}" dt="2024-06-19T10:07:42.688" v="1111" actId="47"/>
        <pc:sldMkLst>
          <pc:docMk/>
          <pc:sldMk cId="4019371995" sldId="269"/>
        </pc:sldMkLst>
      </pc:sldChg>
      <pc:sldChg chg="add">
        <pc:chgData name="Kevin Lin" userId="d192cae1bba67c8f" providerId="LiveId" clId="{6FEE7387-C6D0-455E-A40E-98DB89D41CAC}" dt="2024-06-19T09:59:17.114" v="894"/>
        <pc:sldMkLst>
          <pc:docMk/>
          <pc:sldMk cId="930846745" sldId="280"/>
        </pc:sldMkLst>
      </pc:sldChg>
      <pc:sldChg chg="del modNotesTx">
        <pc:chgData name="Kevin Lin" userId="d192cae1bba67c8f" providerId="LiveId" clId="{6FEE7387-C6D0-455E-A40E-98DB89D41CAC}" dt="2024-06-19T09:59:08.341" v="893" actId="2696"/>
        <pc:sldMkLst>
          <pc:docMk/>
          <pc:sldMk cId="2369983729" sldId="280"/>
        </pc:sldMkLst>
      </pc:sldChg>
      <pc:sldChg chg="add">
        <pc:chgData name="Kevin Lin" userId="d192cae1bba67c8f" providerId="LiveId" clId="{6FEE7387-C6D0-455E-A40E-98DB89D41CAC}" dt="2024-06-19T09:59:17.114" v="894"/>
        <pc:sldMkLst>
          <pc:docMk/>
          <pc:sldMk cId="2073253025" sldId="282"/>
        </pc:sldMkLst>
      </pc:sldChg>
      <pc:sldChg chg="del modNotesTx">
        <pc:chgData name="Kevin Lin" userId="d192cae1bba67c8f" providerId="LiveId" clId="{6FEE7387-C6D0-455E-A40E-98DB89D41CAC}" dt="2024-06-19T09:59:08.341" v="893" actId="2696"/>
        <pc:sldMkLst>
          <pc:docMk/>
          <pc:sldMk cId="3522060370" sldId="282"/>
        </pc:sldMkLst>
      </pc:sldChg>
      <pc:sldChg chg="del modNotesTx">
        <pc:chgData name="Kevin Lin" userId="d192cae1bba67c8f" providerId="LiveId" clId="{6FEE7387-C6D0-455E-A40E-98DB89D41CAC}" dt="2024-06-19T09:59:08.341" v="893" actId="2696"/>
        <pc:sldMkLst>
          <pc:docMk/>
          <pc:sldMk cId="3125302981" sldId="283"/>
        </pc:sldMkLst>
      </pc:sldChg>
      <pc:sldChg chg="add">
        <pc:chgData name="Kevin Lin" userId="d192cae1bba67c8f" providerId="LiveId" clId="{6FEE7387-C6D0-455E-A40E-98DB89D41CAC}" dt="2024-06-19T09:59:17.114" v="894"/>
        <pc:sldMkLst>
          <pc:docMk/>
          <pc:sldMk cId="4099917817" sldId="283"/>
        </pc:sldMkLst>
      </pc:sldChg>
      <pc:sldChg chg="modSp mod">
        <pc:chgData name="Kevin Lin" userId="d192cae1bba67c8f" providerId="LiveId" clId="{6FEE7387-C6D0-455E-A40E-98DB89D41CAC}" dt="2024-06-19T08:19:14.992" v="501" actId="20577"/>
        <pc:sldMkLst>
          <pc:docMk/>
          <pc:sldMk cId="630319412" sldId="284"/>
        </pc:sldMkLst>
        <pc:spChg chg="mod">
          <ac:chgData name="Kevin Lin" userId="d192cae1bba67c8f" providerId="LiveId" clId="{6FEE7387-C6D0-455E-A40E-98DB89D41CAC}" dt="2024-06-19T08:07:16.898" v="9" actId="20577"/>
          <ac:spMkLst>
            <pc:docMk/>
            <pc:sldMk cId="630319412" sldId="284"/>
            <ac:spMk id="2" creationId="{25AA0A98-E825-9066-B42D-0F6B3AB236E6}"/>
          </ac:spMkLst>
        </pc:spChg>
        <pc:spChg chg="mod">
          <ac:chgData name="Kevin Lin" userId="d192cae1bba67c8f" providerId="LiveId" clId="{6FEE7387-C6D0-455E-A40E-98DB89D41CAC}" dt="2024-06-19T08:19:14.992" v="501" actId="20577"/>
          <ac:spMkLst>
            <pc:docMk/>
            <pc:sldMk cId="630319412" sldId="284"/>
            <ac:spMk id="3" creationId="{3573AF48-4148-EBC4-8ED6-52C166437BF9}"/>
          </ac:spMkLst>
        </pc:spChg>
      </pc:sldChg>
      <pc:sldChg chg="modSp del mod">
        <pc:chgData name="Kevin Lin" userId="d192cae1bba67c8f" providerId="LiveId" clId="{6FEE7387-C6D0-455E-A40E-98DB89D41CAC}" dt="2024-06-19T08:09:27.040" v="54" actId="47"/>
        <pc:sldMkLst>
          <pc:docMk/>
          <pc:sldMk cId="1612007662" sldId="285"/>
        </pc:sldMkLst>
        <pc:spChg chg="mod">
          <ac:chgData name="Kevin Lin" userId="d192cae1bba67c8f" providerId="LiveId" clId="{6FEE7387-C6D0-455E-A40E-98DB89D41CAC}" dt="2024-06-19T08:09:23.815" v="52" actId="21"/>
          <ac:spMkLst>
            <pc:docMk/>
            <pc:sldMk cId="1612007662" sldId="285"/>
            <ac:spMk id="2" creationId="{00000000-0000-0000-0000-000000000000}"/>
          </ac:spMkLst>
        </pc:spChg>
        <pc:spChg chg="mod">
          <ac:chgData name="Kevin Lin" userId="d192cae1bba67c8f" providerId="LiveId" clId="{6FEE7387-C6D0-455E-A40E-98DB89D41CAC}" dt="2024-06-19T08:09:11.785" v="46" actId="20577"/>
          <ac:spMkLst>
            <pc:docMk/>
            <pc:sldMk cId="1612007662" sldId="285"/>
            <ac:spMk id="3" creationId="{00000000-0000-0000-0000-000000000000}"/>
          </ac:spMkLst>
        </pc:spChg>
      </pc:sldChg>
      <pc:sldChg chg="add del">
        <pc:chgData name="Kevin Lin" userId="d192cae1bba67c8f" providerId="LiveId" clId="{6FEE7387-C6D0-455E-A40E-98DB89D41CAC}" dt="2024-06-19T09:31:33.967" v="845" actId="47"/>
        <pc:sldMkLst>
          <pc:docMk/>
          <pc:sldMk cId="3188227393" sldId="328"/>
        </pc:sldMkLst>
      </pc:sldChg>
      <pc:sldChg chg="del">
        <pc:chgData name="Kevin Lin" userId="d192cae1bba67c8f" providerId="LiveId" clId="{6FEE7387-C6D0-455E-A40E-98DB89D41CAC}" dt="2024-06-19T09:21:41.547" v="840" actId="2696"/>
        <pc:sldMkLst>
          <pc:docMk/>
          <pc:sldMk cId="3982097639" sldId="328"/>
        </pc:sldMkLst>
      </pc:sldChg>
      <pc:sldChg chg="add">
        <pc:chgData name="Kevin Lin" userId="d192cae1bba67c8f" providerId="LiveId" clId="{6FEE7387-C6D0-455E-A40E-98DB89D41CAC}" dt="2024-06-19T10:10:54.960" v="1118"/>
        <pc:sldMkLst>
          <pc:docMk/>
          <pc:sldMk cId="1093523697" sldId="333"/>
        </pc:sldMkLst>
      </pc:sldChg>
      <pc:sldChg chg="del">
        <pc:chgData name="Kevin Lin" userId="d192cae1bba67c8f" providerId="LiveId" clId="{6FEE7387-C6D0-455E-A40E-98DB89D41CAC}" dt="2024-06-19T10:10:52.323" v="1117" actId="2696"/>
        <pc:sldMkLst>
          <pc:docMk/>
          <pc:sldMk cId="1294199558" sldId="333"/>
        </pc:sldMkLst>
      </pc:sldChg>
      <pc:sldChg chg="add">
        <pc:chgData name="Kevin Lin" userId="d192cae1bba67c8f" providerId="LiveId" clId="{6FEE7387-C6D0-455E-A40E-98DB89D41CAC}" dt="2024-06-19T10:10:54.960" v="1118"/>
        <pc:sldMkLst>
          <pc:docMk/>
          <pc:sldMk cId="157895591" sldId="337"/>
        </pc:sldMkLst>
      </pc:sldChg>
      <pc:sldChg chg="del">
        <pc:chgData name="Kevin Lin" userId="d192cae1bba67c8f" providerId="LiveId" clId="{6FEE7387-C6D0-455E-A40E-98DB89D41CAC}" dt="2024-06-19T10:10:52.323" v="1117" actId="2696"/>
        <pc:sldMkLst>
          <pc:docMk/>
          <pc:sldMk cId="2163955706" sldId="337"/>
        </pc:sldMkLst>
      </pc:sldChg>
      <pc:sldChg chg="add">
        <pc:chgData name="Kevin Lin" userId="d192cae1bba67c8f" providerId="LiveId" clId="{6FEE7387-C6D0-455E-A40E-98DB89D41CAC}" dt="2024-06-19T10:10:54.960" v="1118"/>
        <pc:sldMkLst>
          <pc:docMk/>
          <pc:sldMk cId="2711903745" sldId="340"/>
        </pc:sldMkLst>
      </pc:sldChg>
      <pc:sldChg chg="del">
        <pc:chgData name="Kevin Lin" userId="d192cae1bba67c8f" providerId="LiveId" clId="{6FEE7387-C6D0-455E-A40E-98DB89D41CAC}" dt="2024-06-19T10:10:52.323" v="1117" actId="2696"/>
        <pc:sldMkLst>
          <pc:docMk/>
          <pc:sldMk cId="4251988972" sldId="340"/>
        </pc:sldMkLst>
      </pc:sldChg>
      <pc:sldChg chg="add">
        <pc:chgData name="Kevin Lin" userId="d192cae1bba67c8f" providerId="LiveId" clId="{6FEE7387-C6D0-455E-A40E-98DB89D41CAC}" dt="2024-06-19T10:10:54.960" v="1118"/>
        <pc:sldMkLst>
          <pc:docMk/>
          <pc:sldMk cId="7718484" sldId="342"/>
        </pc:sldMkLst>
      </pc:sldChg>
      <pc:sldChg chg="del">
        <pc:chgData name="Kevin Lin" userId="d192cae1bba67c8f" providerId="LiveId" clId="{6FEE7387-C6D0-455E-A40E-98DB89D41CAC}" dt="2024-06-19T10:10:52.323" v="1117" actId="2696"/>
        <pc:sldMkLst>
          <pc:docMk/>
          <pc:sldMk cId="2433452537" sldId="342"/>
        </pc:sldMkLst>
      </pc:sldChg>
      <pc:sldChg chg="add">
        <pc:chgData name="Kevin Lin" userId="d192cae1bba67c8f" providerId="LiveId" clId="{6FEE7387-C6D0-455E-A40E-98DB89D41CAC}" dt="2024-06-19T10:10:54.960" v="1118"/>
        <pc:sldMkLst>
          <pc:docMk/>
          <pc:sldMk cId="2075171562" sldId="368"/>
        </pc:sldMkLst>
      </pc:sldChg>
      <pc:sldChg chg="del">
        <pc:chgData name="Kevin Lin" userId="d192cae1bba67c8f" providerId="LiveId" clId="{6FEE7387-C6D0-455E-A40E-98DB89D41CAC}" dt="2024-06-19T10:10:52.323" v="1117" actId="2696"/>
        <pc:sldMkLst>
          <pc:docMk/>
          <pc:sldMk cId="2548327627" sldId="368"/>
        </pc:sldMkLst>
      </pc:sldChg>
      <pc:sldChg chg="modSp new mod">
        <pc:chgData name="Kevin Lin" userId="d192cae1bba67c8f" providerId="LiveId" clId="{6FEE7387-C6D0-455E-A40E-98DB89D41CAC}" dt="2024-06-19T08:21:13.523" v="570" actId="20577"/>
        <pc:sldMkLst>
          <pc:docMk/>
          <pc:sldMk cId="966023741" sldId="371"/>
        </pc:sldMkLst>
        <pc:spChg chg="mod">
          <ac:chgData name="Kevin Lin" userId="d192cae1bba67c8f" providerId="LiveId" clId="{6FEE7387-C6D0-455E-A40E-98DB89D41CAC}" dt="2024-06-19T08:09:25.334" v="53"/>
          <ac:spMkLst>
            <pc:docMk/>
            <pc:sldMk cId="966023741" sldId="371"/>
            <ac:spMk id="2" creationId="{D1479E39-263A-504B-660F-923598FDC0EA}"/>
          </ac:spMkLst>
        </pc:spChg>
        <pc:spChg chg="mod">
          <ac:chgData name="Kevin Lin" userId="d192cae1bba67c8f" providerId="LiveId" clId="{6FEE7387-C6D0-455E-A40E-98DB89D41CAC}" dt="2024-06-19T08:21:13.523" v="570" actId="20577"/>
          <ac:spMkLst>
            <pc:docMk/>
            <pc:sldMk cId="966023741" sldId="371"/>
            <ac:spMk id="3" creationId="{ABD6EBC1-A3E2-30A1-D82B-51AF95D399D5}"/>
          </ac:spMkLst>
        </pc:spChg>
      </pc:sldChg>
      <pc:sldChg chg="modSp add mod">
        <pc:chgData name="Kevin Lin" userId="d192cae1bba67c8f" providerId="LiveId" clId="{6FEE7387-C6D0-455E-A40E-98DB89D41CAC}" dt="2024-06-19T08:17:47.641" v="395" actId="20577"/>
        <pc:sldMkLst>
          <pc:docMk/>
          <pc:sldMk cId="1172579466" sldId="372"/>
        </pc:sldMkLst>
        <pc:spChg chg="mod">
          <ac:chgData name="Kevin Lin" userId="d192cae1bba67c8f" providerId="LiveId" clId="{6FEE7387-C6D0-455E-A40E-98DB89D41CAC}" dt="2024-06-19T08:11:31.107" v="159" actId="20577"/>
          <ac:spMkLst>
            <pc:docMk/>
            <pc:sldMk cId="1172579466" sldId="372"/>
            <ac:spMk id="2" creationId="{D1479E39-263A-504B-660F-923598FDC0EA}"/>
          </ac:spMkLst>
        </pc:spChg>
        <pc:spChg chg="mod">
          <ac:chgData name="Kevin Lin" userId="d192cae1bba67c8f" providerId="LiveId" clId="{6FEE7387-C6D0-455E-A40E-98DB89D41CAC}" dt="2024-06-19T08:17:47.641" v="395" actId="20577"/>
          <ac:spMkLst>
            <pc:docMk/>
            <pc:sldMk cId="1172579466" sldId="372"/>
            <ac:spMk id="3" creationId="{ABD6EBC1-A3E2-30A1-D82B-51AF95D399D5}"/>
          </ac:spMkLst>
        </pc:spChg>
      </pc:sldChg>
      <pc:sldChg chg="modSp add mod ord">
        <pc:chgData name="Kevin Lin" userId="d192cae1bba67c8f" providerId="LiveId" clId="{6FEE7387-C6D0-455E-A40E-98DB89D41CAC}" dt="2024-06-19T08:18:13.475" v="466" actId="5793"/>
        <pc:sldMkLst>
          <pc:docMk/>
          <pc:sldMk cId="663754795" sldId="373"/>
        </pc:sldMkLst>
        <pc:spChg chg="mod">
          <ac:chgData name="Kevin Lin" userId="d192cae1bba67c8f" providerId="LiveId" clId="{6FEE7387-C6D0-455E-A40E-98DB89D41CAC}" dt="2024-06-19T08:18:00.949" v="422" actId="20577"/>
          <ac:spMkLst>
            <pc:docMk/>
            <pc:sldMk cId="663754795" sldId="373"/>
            <ac:spMk id="2" creationId="{D1479E39-263A-504B-660F-923598FDC0EA}"/>
          </ac:spMkLst>
        </pc:spChg>
        <pc:spChg chg="mod">
          <ac:chgData name="Kevin Lin" userId="d192cae1bba67c8f" providerId="LiveId" clId="{6FEE7387-C6D0-455E-A40E-98DB89D41CAC}" dt="2024-06-19T08:18:13.475" v="466" actId="5793"/>
          <ac:spMkLst>
            <pc:docMk/>
            <pc:sldMk cId="663754795" sldId="373"/>
            <ac:spMk id="3" creationId="{ABD6EBC1-A3E2-30A1-D82B-51AF95D399D5}"/>
          </ac:spMkLst>
        </pc:spChg>
      </pc:sldChg>
      <pc:sldChg chg="new del">
        <pc:chgData name="Kevin Lin" userId="d192cae1bba67c8f" providerId="LiveId" clId="{6FEE7387-C6D0-455E-A40E-98DB89D41CAC}" dt="2024-06-19T08:22:47.843" v="572" actId="680"/>
        <pc:sldMkLst>
          <pc:docMk/>
          <pc:sldMk cId="1052340522" sldId="374"/>
        </pc:sldMkLst>
      </pc:sldChg>
      <pc:sldChg chg="modSp new del mod">
        <pc:chgData name="Kevin Lin" userId="d192cae1bba67c8f" providerId="LiveId" clId="{6FEE7387-C6D0-455E-A40E-98DB89D41CAC}" dt="2024-06-19T09:58:24.350" v="891" actId="47"/>
        <pc:sldMkLst>
          <pc:docMk/>
          <pc:sldMk cId="1565321407" sldId="374"/>
        </pc:sldMkLst>
        <pc:spChg chg="mod">
          <ac:chgData name="Kevin Lin" userId="d192cae1bba67c8f" providerId="LiveId" clId="{6FEE7387-C6D0-455E-A40E-98DB89D41CAC}" dt="2024-06-19T09:19:32.868" v="600" actId="20577"/>
          <ac:spMkLst>
            <pc:docMk/>
            <pc:sldMk cId="1565321407" sldId="374"/>
            <ac:spMk id="2" creationId="{67A4C4C7-B717-9BCD-9991-E909062478BA}"/>
          </ac:spMkLst>
        </pc:spChg>
        <pc:spChg chg="mod">
          <ac:chgData name="Kevin Lin" userId="d192cae1bba67c8f" providerId="LiveId" clId="{6FEE7387-C6D0-455E-A40E-98DB89D41CAC}" dt="2024-06-19T09:20:38.645" v="839" actId="20577"/>
          <ac:spMkLst>
            <pc:docMk/>
            <pc:sldMk cId="1565321407" sldId="374"/>
            <ac:spMk id="3" creationId="{3BD5E7AC-821B-745D-C03C-07BCC683ECDF}"/>
          </ac:spMkLst>
        </pc:spChg>
      </pc:sldChg>
      <pc:sldChg chg="addSp delSp modSp new del mod modNotesTx">
        <pc:chgData name="Kevin Lin" userId="d192cae1bba67c8f" providerId="LiveId" clId="{6FEE7387-C6D0-455E-A40E-98DB89D41CAC}" dt="2024-06-19T09:59:08.341" v="893" actId="2696"/>
        <pc:sldMkLst>
          <pc:docMk/>
          <pc:sldMk cId="3159912867" sldId="375"/>
        </pc:sldMkLst>
        <pc:spChg chg="mod">
          <ac:chgData name="Kevin Lin" userId="d192cae1bba67c8f" providerId="LiveId" clId="{6FEE7387-C6D0-455E-A40E-98DB89D41CAC}" dt="2024-06-19T09:32:04.180" v="868" actId="20577"/>
          <ac:spMkLst>
            <pc:docMk/>
            <pc:sldMk cId="3159912867" sldId="375"/>
            <ac:spMk id="2" creationId="{1F309A17-34C0-3B7B-24FC-D9E8B3204EA7}"/>
          </ac:spMkLst>
        </pc:spChg>
        <pc:spChg chg="del">
          <ac:chgData name="Kevin Lin" userId="d192cae1bba67c8f" providerId="LiveId" clId="{6FEE7387-C6D0-455E-A40E-98DB89D41CAC}" dt="2024-06-19T09:32:27.128" v="875" actId="478"/>
          <ac:spMkLst>
            <pc:docMk/>
            <pc:sldMk cId="3159912867" sldId="375"/>
            <ac:spMk id="3" creationId="{2DF2F1DD-F3BF-7787-D7AC-FEDF327B76DB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7" creationId="{AE64412A-EB73-AF85-6055-2840B938C3B4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8" creationId="{490CF76E-FCAD-38A5-DAD2-2923DB0A14A6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9" creationId="{2D487C17-0C34-555E-29D9-4095B84E5358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10" creationId="{9F5D07B3-A7F2-1816-A804-EF63D6FEB4F7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11" creationId="{75865AF3-E93F-8004-245A-679D9A3ED3E4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19" creationId="{D428E585-81B1-FFD2-C267-CEF366D33CF1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20" creationId="{EBFFC6A8-24DE-744F-1FA7-FE9DD53BD7F4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22" creationId="{57F2D39C-1CE2-82CC-CC96-FDE091851E38}"/>
          </ac:spMkLst>
        </pc:spChg>
        <pc:spChg chg="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52" creationId="{A4113713-302B-36E2-9A62-2DD9121AC7BC}"/>
          </ac:spMkLst>
        </pc:spChg>
        <pc:spChg chg="add 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53" creationId="{26817DDF-8246-15BB-517F-AA3E3AC85701}"/>
          </ac:spMkLst>
        </pc:spChg>
        <pc:spChg chg="add mod">
          <ac:chgData name="Kevin Lin" userId="d192cae1bba67c8f" providerId="LiveId" clId="{6FEE7387-C6D0-455E-A40E-98DB89D41CAC}" dt="2024-06-19T09:31:23.509" v="843"/>
          <ac:spMkLst>
            <pc:docMk/>
            <pc:sldMk cId="3159912867" sldId="375"/>
            <ac:spMk id="54" creationId="{EFF69B3F-72FE-DC79-6C0C-D2394F37AE70}"/>
          </ac:spMkLst>
        </pc:spChg>
        <pc:grpChg chg="add 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5" creationId="{75A0003A-C99F-5BFC-80AF-B0DC6A9872C4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6" creationId="{8E267DDA-B70A-D155-745D-DEA5118480EE}"/>
          </ac:grpSpMkLst>
        </pc:grpChg>
        <pc:grpChg chg="add 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12" creationId="{FB42B24C-8F37-9E07-DC99-8FC322745F94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15" creationId="{0630399D-EFE1-05F1-A494-E3383BB20232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16" creationId="{5CF583FC-7DE2-7B14-9BED-28F2CB6F8C7B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17" creationId="{A615923F-6F5F-5414-813B-577DDF0030B9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29" creationId="{5D98094B-8891-F8D0-0A58-922187EA1415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30" creationId="{482AFDDD-A4AA-76DA-E5C7-4D8561595F5A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36" creationId="{554C2E39-1631-5A2B-7634-F6AC56062C82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37" creationId="{3932F320-E3C4-7E58-F53F-1879A686E4D4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38" creationId="{6236BC6C-F819-BBF5-B478-B2E8A13E5991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39" creationId="{4BF235F4-711A-1F99-B169-CB9E6395E2A4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44" creationId="{4F17FA9E-E8E0-7CA7-D5EA-3AF6CCD00975}"/>
          </ac:grpSpMkLst>
        </pc:grpChg>
        <pc:grpChg chg="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45" creationId="{E1762225-8D3B-39A5-9DE6-A1751905F2B6}"/>
          </ac:grpSpMkLst>
        </pc:grpChg>
        <pc:grpChg chg="add mod">
          <ac:chgData name="Kevin Lin" userId="d192cae1bba67c8f" providerId="LiveId" clId="{6FEE7387-C6D0-455E-A40E-98DB89D41CAC}" dt="2024-06-19T09:31:23.509" v="843"/>
          <ac:grpSpMkLst>
            <pc:docMk/>
            <pc:sldMk cId="3159912867" sldId="375"/>
            <ac:grpSpMk id="50" creationId="{B5D3BC09-B838-7AD7-4012-6720F5DAB956}"/>
          </ac:grpSpMkLst>
        </pc:grp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25" creationId="{AAD78918-DDDF-58CF-43DE-CDA9F1B38C79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26" creationId="{243D268B-C1A4-6044-97EE-C94E5EC2EBBE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27" creationId="{640DB0FF-242F-606F-A938-F3956458A3DC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28" creationId="{E6908F71-A09C-154F-ACB0-ACBF7622970D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31" creationId="{0531903B-061B-7138-3C79-BBA018E9F593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32" creationId="{2455EB69-F200-E847-C0ED-B3658EFD8F1C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33" creationId="{4CD6EDFF-9E68-FC74-2D45-48C7F5EF0D1D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34" creationId="{6E4FB2E6-101E-2A61-EF3F-7E4FA0CF848C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35" creationId="{BD9497E3-719B-B896-1E10-E474EDD0A3C4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0" creationId="{FA27AFC0-37CC-9C5C-B592-3E4A7D0E0059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1" creationId="{8851AE4F-F188-B7A3-E864-093D451F81F6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2" creationId="{491C0107-0A17-E65F-5201-F59BD617D2A1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3" creationId="{D9883531-E21B-9F67-9FAC-02FD3396199B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6" creationId="{09BF0DA0-BA98-1897-D666-0C5C0351600D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7" creationId="{9736456C-C764-DED8-AD74-5179635FB9C8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8" creationId="{CF018C45-C1D4-DBD8-49FF-7797975A4BD8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49" creationId="{D48E53E8-B376-F1A4-9AEC-AEF1B5D6BDD2}"/>
          </ac:picMkLst>
        </pc:picChg>
        <pc:picChg chg="mod">
          <ac:chgData name="Kevin Lin" userId="d192cae1bba67c8f" providerId="LiveId" clId="{6FEE7387-C6D0-455E-A40E-98DB89D41CAC}" dt="2024-06-19T09:31:23.509" v="843"/>
          <ac:picMkLst>
            <pc:docMk/>
            <pc:sldMk cId="3159912867" sldId="375"/>
            <ac:picMk id="51" creationId="{0EBE553B-A07C-D209-6202-F4D880A064DA}"/>
          </ac:picMkLst>
        </pc:pic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13" creationId="{91E8D798-DED2-EFD5-671D-335021A79047}"/>
          </ac:cxnSpMkLst>
        </pc:cxn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14" creationId="{D76B4EA1-C120-3C9F-7AB2-3CBEBAD97693}"/>
          </ac:cxnSpMkLst>
        </pc:cxn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18" creationId="{8A5513E3-3638-EC86-8F56-2F43BB80B370}"/>
          </ac:cxnSpMkLst>
        </pc:cxn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21" creationId="{AB36100D-0318-BD55-783D-812A41CD5256}"/>
          </ac:cxnSpMkLst>
        </pc:cxn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23" creationId="{64DDF40A-8189-981F-EE50-59BEA4BB00E6}"/>
          </ac:cxnSpMkLst>
        </pc:cxnChg>
        <pc:cxnChg chg="mod">
          <ac:chgData name="Kevin Lin" userId="d192cae1bba67c8f" providerId="LiveId" clId="{6FEE7387-C6D0-455E-A40E-98DB89D41CAC}" dt="2024-06-19T09:31:23.509" v="843"/>
          <ac:cxnSpMkLst>
            <pc:docMk/>
            <pc:sldMk cId="3159912867" sldId="375"/>
            <ac:cxnSpMk id="24" creationId="{794D3B3A-F3C2-C155-BBE9-14DAFBF23EEB}"/>
          </ac:cxnSpMkLst>
        </pc:cxnChg>
      </pc:sldChg>
      <pc:sldChg chg="add">
        <pc:chgData name="Kevin Lin" userId="d192cae1bba67c8f" providerId="LiveId" clId="{6FEE7387-C6D0-455E-A40E-98DB89D41CAC}" dt="2024-06-19T09:59:17.114" v="894"/>
        <pc:sldMkLst>
          <pc:docMk/>
          <pc:sldMk cId="3185506310" sldId="375"/>
        </pc:sldMkLst>
      </pc:sldChg>
      <pc:sldChg chg="delSp modSp add del mod modNotesTx">
        <pc:chgData name="Kevin Lin" userId="d192cae1bba67c8f" providerId="LiveId" clId="{6FEE7387-C6D0-455E-A40E-98DB89D41CAC}" dt="2024-06-19T09:59:08.341" v="893" actId="2696"/>
        <pc:sldMkLst>
          <pc:docMk/>
          <pc:sldMk cId="1487829119" sldId="376"/>
        </pc:sldMkLst>
        <pc:spChg chg="mod">
          <ac:chgData name="Kevin Lin" userId="d192cae1bba67c8f" providerId="LiveId" clId="{6FEE7387-C6D0-455E-A40E-98DB89D41CAC}" dt="2024-06-19T09:57:56.829" v="890" actId="20577"/>
          <ac:spMkLst>
            <pc:docMk/>
            <pc:sldMk cId="1487829119" sldId="376"/>
            <ac:spMk id="2" creationId="{1F309A17-34C0-3B7B-24FC-D9E8B3204EA7}"/>
          </ac:spMkLst>
        </pc:spChg>
        <pc:spChg chg="del">
          <ac:chgData name="Kevin Lin" userId="d192cae1bba67c8f" providerId="LiveId" clId="{6FEE7387-C6D0-455E-A40E-98DB89D41CAC}" dt="2024-06-19T09:32:11.941" v="870" actId="478"/>
          <ac:spMkLst>
            <pc:docMk/>
            <pc:sldMk cId="1487829119" sldId="376"/>
            <ac:spMk id="53" creationId="{26817DDF-8246-15BB-517F-AA3E3AC85701}"/>
          </ac:spMkLst>
        </pc:spChg>
        <pc:spChg chg="del">
          <ac:chgData name="Kevin Lin" userId="d192cae1bba67c8f" providerId="LiveId" clId="{6FEE7387-C6D0-455E-A40E-98DB89D41CAC}" dt="2024-06-19T09:32:11.941" v="870" actId="478"/>
          <ac:spMkLst>
            <pc:docMk/>
            <pc:sldMk cId="1487829119" sldId="376"/>
            <ac:spMk id="54" creationId="{EFF69B3F-72FE-DC79-6C0C-D2394F37AE70}"/>
          </ac:spMkLst>
        </pc:spChg>
        <pc:grpChg chg="del">
          <ac:chgData name="Kevin Lin" userId="d192cae1bba67c8f" providerId="LiveId" clId="{6FEE7387-C6D0-455E-A40E-98DB89D41CAC}" dt="2024-06-19T09:32:11.941" v="870" actId="478"/>
          <ac:grpSpMkLst>
            <pc:docMk/>
            <pc:sldMk cId="1487829119" sldId="376"/>
            <ac:grpSpMk id="5" creationId="{75A0003A-C99F-5BFC-80AF-B0DC6A9872C4}"/>
          </ac:grpSpMkLst>
        </pc:grpChg>
        <pc:grpChg chg="del">
          <ac:chgData name="Kevin Lin" userId="d192cae1bba67c8f" providerId="LiveId" clId="{6FEE7387-C6D0-455E-A40E-98DB89D41CAC}" dt="2024-06-19T09:32:11.941" v="870" actId="478"/>
          <ac:grpSpMkLst>
            <pc:docMk/>
            <pc:sldMk cId="1487829119" sldId="376"/>
            <ac:grpSpMk id="12" creationId="{FB42B24C-8F37-9E07-DC99-8FC322745F94}"/>
          </ac:grpSpMkLst>
        </pc:grpChg>
        <pc:grpChg chg="mod">
          <ac:chgData name="Kevin Lin" userId="d192cae1bba67c8f" providerId="LiveId" clId="{6FEE7387-C6D0-455E-A40E-98DB89D41CAC}" dt="2024-06-19T09:53:31.693" v="878" actId="1076"/>
          <ac:grpSpMkLst>
            <pc:docMk/>
            <pc:sldMk cId="1487829119" sldId="376"/>
            <ac:grpSpMk id="50" creationId="{B5D3BC09-B838-7AD7-4012-6720F5DAB956}"/>
          </ac:grpSpMkLst>
        </pc:grpChg>
      </pc:sldChg>
      <pc:sldChg chg="add">
        <pc:chgData name="Kevin Lin" userId="d192cae1bba67c8f" providerId="LiveId" clId="{6FEE7387-C6D0-455E-A40E-98DB89D41CAC}" dt="2024-06-19T09:59:17.114" v="894"/>
        <pc:sldMkLst>
          <pc:docMk/>
          <pc:sldMk cId="3025366522" sldId="376"/>
        </pc:sldMkLst>
      </pc:sldChg>
      <pc:sldChg chg="modSp add mod">
        <pc:chgData name="Kevin Lin" userId="d192cae1bba67c8f" providerId="LiveId" clId="{6FEE7387-C6D0-455E-A40E-98DB89D41CAC}" dt="2024-06-19T09:59:39.700" v="924" actId="20577"/>
        <pc:sldMkLst>
          <pc:docMk/>
          <pc:sldMk cId="2165590523" sldId="377"/>
        </pc:sldMkLst>
        <pc:spChg chg="mod">
          <ac:chgData name="Kevin Lin" userId="d192cae1bba67c8f" providerId="LiveId" clId="{6FEE7387-C6D0-455E-A40E-98DB89D41CAC}" dt="2024-06-19T09:59:39.700" v="924" actId="20577"/>
          <ac:spMkLst>
            <pc:docMk/>
            <pc:sldMk cId="2165590523" sldId="377"/>
            <ac:spMk id="2" creationId="{00000000-0000-0000-0000-000000000000}"/>
          </ac:spMkLst>
        </pc:spChg>
      </pc:sldChg>
      <pc:sldChg chg="add del">
        <pc:chgData name="Kevin Lin" userId="d192cae1bba67c8f" providerId="LiveId" clId="{6FEE7387-C6D0-455E-A40E-98DB89D41CAC}" dt="2024-06-19T09:59:31.951" v="898" actId="47"/>
        <pc:sldMkLst>
          <pc:docMk/>
          <pc:sldMk cId="3639245625" sldId="378"/>
        </pc:sldMkLst>
      </pc:sldChg>
      <pc:sldChg chg="delSp modSp add mod modNotesTx">
        <pc:chgData name="Kevin Lin" userId="d192cae1bba67c8f" providerId="LiveId" clId="{6FEE7387-C6D0-455E-A40E-98DB89D41CAC}" dt="2024-06-19T09:59:56.158" v="962" actId="20577"/>
        <pc:sldMkLst>
          <pc:docMk/>
          <pc:sldMk cId="1178155404" sldId="379"/>
        </pc:sldMkLst>
        <pc:spChg chg="mod">
          <ac:chgData name="Kevin Lin" userId="d192cae1bba67c8f" providerId="LiveId" clId="{6FEE7387-C6D0-455E-A40E-98DB89D41CAC}" dt="2024-06-19T09:59:56.158" v="962" actId="20577"/>
          <ac:spMkLst>
            <pc:docMk/>
            <pc:sldMk cId="1178155404" sldId="379"/>
            <ac:spMk id="2" creationId="{1F309A17-34C0-3B7B-24FC-D9E8B3204EA7}"/>
          </ac:spMkLst>
        </pc:spChg>
        <pc:grpChg chg="del">
          <ac:chgData name="Kevin Lin" userId="d192cae1bba67c8f" providerId="LiveId" clId="{6FEE7387-C6D0-455E-A40E-98DB89D41CAC}" dt="2024-06-19T09:59:43.231" v="925" actId="478"/>
          <ac:grpSpMkLst>
            <pc:docMk/>
            <pc:sldMk cId="1178155404" sldId="379"/>
            <ac:grpSpMk id="50" creationId="{B5D3BC09-B838-7AD7-4012-6720F5DAB956}"/>
          </ac:grpSpMkLst>
        </pc:grpChg>
      </pc:sldChg>
      <pc:sldChg chg="modSp add mod">
        <pc:chgData name="Kevin Lin" userId="d192cae1bba67c8f" providerId="LiveId" clId="{6FEE7387-C6D0-455E-A40E-98DB89D41CAC}" dt="2024-06-19T10:00:23.052" v="1047" actId="20577"/>
        <pc:sldMkLst>
          <pc:docMk/>
          <pc:sldMk cId="1790369929" sldId="380"/>
        </pc:sldMkLst>
        <pc:spChg chg="mod">
          <ac:chgData name="Kevin Lin" userId="d192cae1bba67c8f" providerId="LiveId" clId="{6FEE7387-C6D0-455E-A40E-98DB89D41CAC}" dt="2024-06-19T10:00:12.581" v="1012" actId="20577"/>
          <ac:spMkLst>
            <pc:docMk/>
            <pc:sldMk cId="1790369929" sldId="380"/>
            <ac:spMk id="2" creationId="{1F309A17-34C0-3B7B-24FC-D9E8B3204EA7}"/>
          </ac:spMkLst>
        </pc:spChg>
        <pc:spChg chg="mod">
          <ac:chgData name="Kevin Lin" userId="d192cae1bba67c8f" providerId="LiveId" clId="{6FEE7387-C6D0-455E-A40E-98DB89D41CAC}" dt="2024-06-19T10:00:23.052" v="1047" actId="20577"/>
          <ac:spMkLst>
            <pc:docMk/>
            <pc:sldMk cId="1790369929" sldId="380"/>
            <ac:spMk id="3" creationId="{2DF2F1DD-F3BF-7787-D7AC-FEDF327B76DB}"/>
          </ac:spMkLst>
        </pc:spChg>
      </pc:sldChg>
      <pc:sldChg chg="modSp add mod">
        <pc:chgData name="Kevin Lin" userId="d192cae1bba67c8f" providerId="LiveId" clId="{6FEE7387-C6D0-455E-A40E-98DB89D41CAC}" dt="2024-06-19T10:00:47" v="1099" actId="5793"/>
        <pc:sldMkLst>
          <pc:docMk/>
          <pc:sldMk cId="1747168137" sldId="381"/>
        </pc:sldMkLst>
        <pc:spChg chg="mod">
          <ac:chgData name="Kevin Lin" userId="d192cae1bba67c8f" providerId="LiveId" clId="{6FEE7387-C6D0-455E-A40E-98DB89D41CAC}" dt="2024-06-19T10:00:43.949" v="1095" actId="5793"/>
          <ac:spMkLst>
            <pc:docMk/>
            <pc:sldMk cId="1747168137" sldId="381"/>
            <ac:spMk id="2" creationId="{1F309A17-34C0-3B7B-24FC-D9E8B3204EA7}"/>
          </ac:spMkLst>
        </pc:spChg>
        <pc:spChg chg="mod">
          <ac:chgData name="Kevin Lin" userId="d192cae1bba67c8f" providerId="LiveId" clId="{6FEE7387-C6D0-455E-A40E-98DB89D41CAC}" dt="2024-06-19T10:00:47" v="1099" actId="5793"/>
          <ac:spMkLst>
            <pc:docMk/>
            <pc:sldMk cId="1747168137" sldId="381"/>
            <ac:spMk id="3" creationId="{2DF2F1DD-F3BF-7787-D7AC-FEDF327B76DB}"/>
          </ac:spMkLst>
        </pc:spChg>
      </pc:sldChg>
      <pc:sldChg chg="modSp new mod ord">
        <pc:chgData name="Kevin Lin" userId="d192cae1bba67c8f" providerId="LiveId" clId="{6FEE7387-C6D0-455E-A40E-98DB89D41CAC}" dt="2024-06-19T10:07:22.934" v="1110"/>
        <pc:sldMkLst>
          <pc:docMk/>
          <pc:sldMk cId="2930891523" sldId="382"/>
        </pc:sldMkLst>
        <pc:spChg chg="mod">
          <ac:chgData name="Kevin Lin" userId="d192cae1bba67c8f" providerId="LiveId" clId="{6FEE7387-C6D0-455E-A40E-98DB89D41CAC}" dt="2024-06-19T10:07:22.934" v="1110"/>
          <ac:spMkLst>
            <pc:docMk/>
            <pc:sldMk cId="2930891523" sldId="382"/>
            <ac:spMk id="3" creationId="{DCB626B2-273B-3838-33A8-A2CD9E93E50C}"/>
          </ac:spMkLst>
        </pc:spChg>
      </pc:sldChg>
      <pc:sldChg chg="add">
        <pc:chgData name="Kevin Lin" userId="d192cae1bba67c8f" providerId="LiveId" clId="{6FEE7387-C6D0-455E-A40E-98DB89D41CAC}" dt="2024-06-19T10:07:55.024" v="1113"/>
        <pc:sldMkLst>
          <pc:docMk/>
          <pc:sldMk cId="1827621896" sldId="383"/>
        </pc:sldMkLst>
      </pc:sldChg>
      <pc:sldChg chg="new">
        <pc:chgData name="Kevin Lin" userId="d192cae1bba67c8f" providerId="LiveId" clId="{6FEE7387-C6D0-455E-A40E-98DB89D41CAC}" dt="2024-06-19T10:11:00.830" v="1119" actId="680"/>
        <pc:sldMkLst>
          <pc:docMk/>
          <pc:sldMk cId="4148511206" sldId="384"/>
        </pc:sldMkLst>
      </pc:sldChg>
      <pc:sldChg chg="add">
        <pc:chgData name="Kevin Lin" userId="d192cae1bba67c8f" providerId="LiveId" clId="{6FEE7387-C6D0-455E-A40E-98DB89D41CAC}" dt="2024-06-19T10:32:46.377" v="1120"/>
        <pc:sldMkLst>
          <pc:docMk/>
          <pc:sldMk cId="4012547572" sldId="385"/>
        </pc:sldMkLst>
      </pc:sldChg>
    </pc:docChg>
  </pc:docChgLst>
  <pc:docChgLst>
    <pc:chgData name="Lin Lin" userId="d192cae1bba67c8f" providerId="LiveId" clId="{88FF22C7-9F4C-44BC-BF55-DC08FE43976C}"/>
    <pc:docChg chg="undo custSel addSld delSld modSld sldOrd modSection">
      <pc:chgData name="Lin Lin" userId="d192cae1bba67c8f" providerId="LiveId" clId="{88FF22C7-9F4C-44BC-BF55-DC08FE43976C}" dt="2024-06-20T10:52:59.085" v="922" actId="20577"/>
      <pc:docMkLst>
        <pc:docMk/>
      </pc:docMkLst>
      <pc:sldChg chg="del">
        <pc:chgData name="Lin Lin" userId="d192cae1bba67c8f" providerId="LiveId" clId="{88FF22C7-9F4C-44BC-BF55-DC08FE43976C}" dt="2024-06-20T07:07:22.253" v="551" actId="47"/>
        <pc:sldMkLst>
          <pc:docMk/>
          <pc:sldMk cId="3320595473" sldId="260"/>
        </pc:sldMkLst>
      </pc:sldChg>
      <pc:sldChg chg="modSp mod">
        <pc:chgData name="Lin Lin" userId="d192cae1bba67c8f" providerId="LiveId" clId="{88FF22C7-9F4C-44BC-BF55-DC08FE43976C}" dt="2024-06-20T09:08:42.339" v="665" actId="1076"/>
        <pc:sldMkLst>
          <pc:docMk/>
          <pc:sldMk cId="865418529" sldId="262"/>
        </pc:sldMkLst>
        <pc:picChg chg="mod">
          <ac:chgData name="Lin Lin" userId="d192cae1bba67c8f" providerId="LiveId" clId="{88FF22C7-9F4C-44BC-BF55-DC08FE43976C}" dt="2024-06-20T09:08:42.339" v="665" actId="1076"/>
          <ac:picMkLst>
            <pc:docMk/>
            <pc:sldMk cId="865418529" sldId="262"/>
            <ac:picMk id="6" creationId="{BE975BE4-818B-EFAB-CE74-D6E51152ECF8}"/>
          </ac:picMkLst>
        </pc:picChg>
      </pc:sldChg>
      <pc:sldChg chg="add del">
        <pc:chgData name="Lin Lin" userId="d192cae1bba67c8f" providerId="LiveId" clId="{88FF22C7-9F4C-44BC-BF55-DC08FE43976C}" dt="2024-06-20T06:14:04.752" v="131" actId="47"/>
        <pc:sldMkLst>
          <pc:docMk/>
          <pc:sldMk cId="2012068181" sldId="270"/>
        </pc:sldMkLst>
      </pc:sldChg>
      <pc:sldChg chg="modSp mod">
        <pc:chgData name="Lin Lin" userId="d192cae1bba67c8f" providerId="LiveId" clId="{88FF22C7-9F4C-44BC-BF55-DC08FE43976C}" dt="2024-06-20T06:12:34.890" v="1" actId="20577"/>
        <pc:sldMkLst>
          <pc:docMk/>
          <pc:sldMk cId="630319412" sldId="284"/>
        </pc:sldMkLst>
        <pc:spChg chg="mod">
          <ac:chgData name="Lin Lin" userId="d192cae1bba67c8f" providerId="LiveId" clId="{88FF22C7-9F4C-44BC-BF55-DC08FE43976C}" dt="2024-06-20T06:12:34.890" v="1" actId="20577"/>
          <ac:spMkLst>
            <pc:docMk/>
            <pc:sldMk cId="630319412" sldId="284"/>
            <ac:spMk id="2" creationId="{25AA0A98-E825-9066-B42D-0F6B3AB236E6}"/>
          </ac:spMkLst>
        </pc:spChg>
      </pc:sldChg>
      <pc:sldChg chg="modSp mod">
        <pc:chgData name="Lin Lin" userId="d192cae1bba67c8f" providerId="LiveId" clId="{88FF22C7-9F4C-44BC-BF55-DC08FE43976C}" dt="2024-06-20T07:04:55.266" v="550" actId="20577"/>
        <pc:sldMkLst>
          <pc:docMk/>
          <pc:sldMk cId="1863907615" sldId="287"/>
        </pc:sldMkLst>
        <pc:spChg chg="mod">
          <ac:chgData name="Lin Lin" userId="d192cae1bba67c8f" providerId="LiveId" clId="{88FF22C7-9F4C-44BC-BF55-DC08FE43976C}" dt="2024-06-20T07:04:55.266" v="550" actId="20577"/>
          <ac:spMkLst>
            <pc:docMk/>
            <pc:sldMk cId="1863907615" sldId="287"/>
            <ac:spMk id="2" creationId="{992AD319-F9D3-0D86-683F-C3FBB49127F1}"/>
          </ac:spMkLst>
        </pc:spChg>
      </pc:sldChg>
      <pc:sldChg chg="del">
        <pc:chgData name="Lin Lin" userId="d192cae1bba67c8f" providerId="LiveId" clId="{88FF22C7-9F4C-44BC-BF55-DC08FE43976C}" dt="2024-06-20T09:08:59.948" v="666" actId="2696"/>
        <pc:sldMkLst>
          <pc:docMk/>
          <pc:sldMk cId="1093523697" sldId="333"/>
        </pc:sldMkLst>
      </pc:sldChg>
      <pc:sldChg chg="addSp delSp modSp add mod">
        <pc:chgData name="Lin Lin" userId="d192cae1bba67c8f" providerId="LiveId" clId="{88FF22C7-9F4C-44BC-BF55-DC08FE43976C}" dt="2024-06-20T09:09:39.517" v="677" actId="21"/>
        <pc:sldMkLst>
          <pc:docMk/>
          <pc:sldMk cId="2434157634" sldId="333"/>
        </pc:sldMkLst>
        <pc:spChg chg="mod">
          <ac:chgData name="Lin Lin" userId="d192cae1bba67c8f" providerId="LiveId" clId="{88FF22C7-9F4C-44BC-BF55-DC08FE43976C}" dt="2024-06-20T09:09:30.952" v="672" actId="1076"/>
          <ac:spMkLst>
            <pc:docMk/>
            <pc:sldMk cId="2434157634" sldId="333"/>
            <ac:spMk id="2" creationId="{E6D183BE-6030-9C4E-992F-7980216FD3DD}"/>
          </ac:spMkLst>
        </pc:spChg>
        <pc:spChg chg="add del">
          <ac:chgData name="Lin Lin" userId="d192cae1bba67c8f" providerId="LiveId" clId="{88FF22C7-9F4C-44BC-BF55-DC08FE43976C}" dt="2024-06-20T09:09:39.517" v="677" actId="21"/>
          <ac:spMkLst>
            <pc:docMk/>
            <pc:sldMk cId="2434157634" sldId="333"/>
            <ac:spMk id="25" creationId="{E7BB39BF-0D7D-D53A-BA32-1DA98D9CB8A2}"/>
          </ac:spMkLst>
        </pc:spChg>
        <pc:spChg chg="add del">
          <ac:chgData name="Lin Lin" userId="d192cae1bba67c8f" providerId="LiveId" clId="{88FF22C7-9F4C-44BC-BF55-DC08FE43976C}" dt="2024-06-20T09:09:39.517" v="677" actId="21"/>
          <ac:spMkLst>
            <pc:docMk/>
            <pc:sldMk cId="2434157634" sldId="333"/>
            <ac:spMk id="27" creationId="{4BF8E81F-75CD-BA5B-4480-9BAF1242C96D}"/>
          </ac:spMkLst>
        </pc:spChg>
        <pc:grpChg chg="add del">
          <ac:chgData name="Lin Lin" userId="d192cae1bba67c8f" providerId="LiveId" clId="{88FF22C7-9F4C-44BC-BF55-DC08FE43976C}" dt="2024-06-20T09:09:39.517" v="677" actId="21"/>
          <ac:grpSpMkLst>
            <pc:docMk/>
            <pc:sldMk cId="2434157634" sldId="333"/>
            <ac:grpSpMk id="14" creationId="{66C9400A-3589-9216-279A-2DF0246B2513}"/>
          </ac:grpSpMkLst>
        </pc:grpChg>
        <pc:grpChg chg="add del">
          <ac:chgData name="Lin Lin" userId="d192cae1bba67c8f" providerId="LiveId" clId="{88FF22C7-9F4C-44BC-BF55-DC08FE43976C}" dt="2024-06-20T09:09:39.517" v="677" actId="21"/>
          <ac:grpSpMkLst>
            <pc:docMk/>
            <pc:sldMk cId="2434157634" sldId="333"/>
            <ac:grpSpMk id="39" creationId="{C89453B8-014A-8A6A-BDC1-30E90302F9A8}"/>
          </ac:grpSpMkLst>
        </pc:grpChg>
        <pc:picChg chg="add del">
          <ac:chgData name="Lin Lin" userId="d192cae1bba67c8f" providerId="LiveId" clId="{88FF22C7-9F4C-44BC-BF55-DC08FE43976C}" dt="2024-06-20T09:09:39.517" v="677" actId="21"/>
          <ac:picMkLst>
            <pc:docMk/>
            <pc:sldMk cId="2434157634" sldId="333"/>
            <ac:picMk id="11" creationId="{243A1097-843C-A712-97F4-ACB2233FA32F}"/>
          </ac:picMkLst>
        </pc:picChg>
        <pc:cxnChg chg="mod">
          <ac:chgData name="Lin Lin" userId="d192cae1bba67c8f" providerId="LiveId" clId="{88FF22C7-9F4C-44BC-BF55-DC08FE43976C}" dt="2024-06-20T09:09:39.517" v="677" actId="21"/>
          <ac:cxnSpMkLst>
            <pc:docMk/>
            <pc:sldMk cId="2434157634" sldId="333"/>
            <ac:cxnSpMk id="32" creationId="{9FA28D25-6001-C154-4673-ECDC761B638C}"/>
          </ac:cxnSpMkLst>
        </pc:cxnChg>
        <pc:cxnChg chg="mod">
          <ac:chgData name="Lin Lin" userId="d192cae1bba67c8f" providerId="LiveId" clId="{88FF22C7-9F4C-44BC-BF55-DC08FE43976C}" dt="2024-06-20T09:09:39.517" v="677" actId="21"/>
          <ac:cxnSpMkLst>
            <pc:docMk/>
            <pc:sldMk cId="2434157634" sldId="333"/>
            <ac:cxnSpMk id="33" creationId="{94E71F6B-4A61-E979-1E12-A3F98B37A6AC}"/>
          </ac:cxnSpMkLst>
        </pc:cxnChg>
      </pc:sldChg>
      <pc:sldChg chg="del">
        <pc:chgData name="Lin Lin" userId="d192cae1bba67c8f" providerId="LiveId" clId="{88FF22C7-9F4C-44BC-BF55-DC08FE43976C}" dt="2024-06-20T09:08:59.948" v="666" actId="2696"/>
        <pc:sldMkLst>
          <pc:docMk/>
          <pc:sldMk cId="157895591" sldId="337"/>
        </pc:sldMkLst>
      </pc:sldChg>
      <pc:sldChg chg="add">
        <pc:chgData name="Lin Lin" userId="d192cae1bba67c8f" providerId="LiveId" clId="{88FF22C7-9F4C-44BC-BF55-DC08FE43976C}" dt="2024-06-20T09:09:01.138" v="667"/>
        <pc:sldMkLst>
          <pc:docMk/>
          <pc:sldMk cId="1970687307" sldId="337"/>
        </pc:sldMkLst>
      </pc:sldChg>
      <pc:sldChg chg="add">
        <pc:chgData name="Lin Lin" userId="d192cae1bba67c8f" providerId="LiveId" clId="{88FF22C7-9F4C-44BC-BF55-DC08FE43976C}" dt="2024-06-20T09:09:01.138" v="667"/>
        <pc:sldMkLst>
          <pc:docMk/>
          <pc:sldMk cId="2218667403" sldId="340"/>
        </pc:sldMkLst>
      </pc:sldChg>
      <pc:sldChg chg="del">
        <pc:chgData name="Lin Lin" userId="d192cae1bba67c8f" providerId="LiveId" clId="{88FF22C7-9F4C-44BC-BF55-DC08FE43976C}" dt="2024-06-20T09:08:59.948" v="666" actId="2696"/>
        <pc:sldMkLst>
          <pc:docMk/>
          <pc:sldMk cId="2711903745" sldId="340"/>
        </pc:sldMkLst>
      </pc:sldChg>
      <pc:sldChg chg="del">
        <pc:chgData name="Lin Lin" userId="d192cae1bba67c8f" providerId="LiveId" clId="{88FF22C7-9F4C-44BC-BF55-DC08FE43976C}" dt="2024-06-20T09:08:59.948" v="666" actId="2696"/>
        <pc:sldMkLst>
          <pc:docMk/>
          <pc:sldMk cId="7718484" sldId="342"/>
        </pc:sldMkLst>
      </pc:sldChg>
      <pc:sldChg chg="add">
        <pc:chgData name="Lin Lin" userId="d192cae1bba67c8f" providerId="LiveId" clId="{88FF22C7-9F4C-44BC-BF55-DC08FE43976C}" dt="2024-06-20T09:09:01.138" v="667"/>
        <pc:sldMkLst>
          <pc:docMk/>
          <pc:sldMk cId="358475041" sldId="342"/>
        </pc:sldMkLst>
      </pc:sldChg>
      <pc:sldChg chg="del">
        <pc:chgData name="Lin Lin" userId="d192cae1bba67c8f" providerId="LiveId" clId="{88FF22C7-9F4C-44BC-BF55-DC08FE43976C}" dt="2024-06-20T07:37:54.349" v="640" actId="47"/>
        <pc:sldMkLst>
          <pc:docMk/>
          <pc:sldMk cId="3145209286" sldId="364"/>
        </pc:sldMkLst>
      </pc:sldChg>
      <pc:sldChg chg="del">
        <pc:chgData name="Lin Lin" userId="d192cae1bba67c8f" providerId="LiveId" clId="{88FF22C7-9F4C-44BC-BF55-DC08FE43976C}" dt="2024-06-20T09:06:23.964" v="664" actId="47"/>
        <pc:sldMkLst>
          <pc:docMk/>
          <pc:sldMk cId="2075171562" sldId="368"/>
        </pc:sldMkLst>
      </pc:sldChg>
      <pc:sldChg chg="modSp mod">
        <pc:chgData name="Lin Lin" userId="d192cae1bba67c8f" providerId="LiveId" clId="{88FF22C7-9F4C-44BC-BF55-DC08FE43976C}" dt="2024-06-20T07:37:11.126" v="639" actId="27636"/>
        <pc:sldMkLst>
          <pc:docMk/>
          <pc:sldMk cId="4277779378" sldId="370"/>
        </pc:sldMkLst>
        <pc:spChg chg="mod">
          <ac:chgData name="Lin Lin" userId="d192cae1bba67c8f" providerId="LiveId" clId="{88FF22C7-9F4C-44BC-BF55-DC08FE43976C}" dt="2024-06-20T07:37:11.126" v="639" actId="27636"/>
          <ac:spMkLst>
            <pc:docMk/>
            <pc:sldMk cId="4277779378" sldId="370"/>
            <ac:spMk id="2" creationId="{00000000-0000-0000-0000-000000000000}"/>
          </ac:spMkLst>
        </pc:spChg>
      </pc:sldChg>
      <pc:sldChg chg="modSp mod">
        <pc:chgData name="Lin Lin" userId="d192cae1bba67c8f" providerId="LiveId" clId="{88FF22C7-9F4C-44BC-BF55-DC08FE43976C}" dt="2024-06-20T09:14:41.661" v="706" actId="20577"/>
        <pc:sldMkLst>
          <pc:docMk/>
          <pc:sldMk cId="966023741" sldId="371"/>
        </pc:sldMkLst>
        <pc:spChg chg="mod">
          <ac:chgData name="Lin Lin" userId="d192cae1bba67c8f" providerId="LiveId" clId="{88FF22C7-9F4C-44BC-BF55-DC08FE43976C}" dt="2024-06-20T09:14:41.661" v="706" actId="20577"/>
          <ac:spMkLst>
            <pc:docMk/>
            <pc:sldMk cId="966023741" sldId="371"/>
            <ac:spMk id="3" creationId="{ABD6EBC1-A3E2-30A1-D82B-51AF95D399D5}"/>
          </ac:spMkLst>
        </pc:spChg>
      </pc:sldChg>
      <pc:sldChg chg="addSp delSp modSp mod">
        <pc:chgData name="Lin Lin" userId="d192cae1bba67c8f" providerId="LiveId" clId="{88FF22C7-9F4C-44BC-BF55-DC08FE43976C}" dt="2024-06-20T10:16:22.097" v="863" actId="20577"/>
        <pc:sldMkLst>
          <pc:docMk/>
          <pc:sldMk cId="1172579466" sldId="372"/>
        </pc:sldMkLst>
        <pc:spChg chg="mod">
          <ac:chgData name="Lin Lin" userId="d192cae1bba67c8f" providerId="LiveId" clId="{88FF22C7-9F4C-44BC-BF55-DC08FE43976C}" dt="2024-06-20T10:16:22.097" v="863" actId="20577"/>
          <ac:spMkLst>
            <pc:docMk/>
            <pc:sldMk cId="1172579466" sldId="372"/>
            <ac:spMk id="3" creationId="{ABD6EBC1-A3E2-30A1-D82B-51AF95D399D5}"/>
          </ac:spMkLst>
        </pc:spChg>
        <pc:spChg chg="add del">
          <ac:chgData name="Lin Lin" userId="d192cae1bba67c8f" providerId="LiveId" clId="{88FF22C7-9F4C-44BC-BF55-DC08FE43976C}" dt="2024-06-20T09:19:25.592" v="784" actId="478"/>
          <ac:spMkLst>
            <pc:docMk/>
            <pc:sldMk cId="1172579466" sldId="372"/>
            <ac:spMk id="6" creationId="{5C6A16ED-AEBE-2101-87C4-88D7EF696CB9}"/>
          </ac:spMkLst>
        </pc:spChg>
      </pc:sldChg>
      <pc:sldChg chg="delSp mod">
        <pc:chgData name="Lin Lin" userId="d192cae1bba67c8f" providerId="LiveId" clId="{88FF22C7-9F4C-44BC-BF55-DC08FE43976C}" dt="2024-06-20T07:07:47.352" v="552" actId="478"/>
        <pc:sldMkLst>
          <pc:docMk/>
          <pc:sldMk cId="3025366522" sldId="376"/>
        </pc:sldMkLst>
        <pc:spChg chg="del">
          <ac:chgData name="Lin Lin" userId="d192cae1bba67c8f" providerId="LiveId" clId="{88FF22C7-9F4C-44BC-BF55-DC08FE43976C}" dt="2024-06-20T07:07:47.352" v="552" actId="478"/>
          <ac:spMkLst>
            <pc:docMk/>
            <pc:sldMk cId="3025366522" sldId="376"/>
            <ac:spMk id="3" creationId="{2DF2F1DD-F3BF-7787-D7AC-FEDF327B76DB}"/>
          </ac:spMkLst>
        </pc:spChg>
      </pc:sldChg>
      <pc:sldChg chg="del">
        <pc:chgData name="Lin Lin" userId="d192cae1bba67c8f" providerId="LiveId" clId="{88FF22C7-9F4C-44BC-BF55-DC08FE43976C}" dt="2024-06-20T10:18:01.261" v="868" actId="47"/>
        <pc:sldMkLst>
          <pc:docMk/>
          <pc:sldMk cId="1790369929" sldId="380"/>
        </pc:sldMkLst>
      </pc:sldChg>
      <pc:sldChg chg="modSp mod">
        <pc:chgData name="Lin Lin" userId="d192cae1bba67c8f" providerId="LiveId" clId="{88FF22C7-9F4C-44BC-BF55-DC08FE43976C}" dt="2024-06-20T06:17:32.562" v="175" actId="20577"/>
        <pc:sldMkLst>
          <pc:docMk/>
          <pc:sldMk cId="2930891523" sldId="382"/>
        </pc:sldMkLst>
        <pc:spChg chg="mod">
          <ac:chgData name="Lin Lin" userId="d192cae1bba67c8f" providerId="LiveId" clId="{88FF22C7-9F4C-44BC-BF55-DC08FE43976C}" dt="2024-06-20T06:13:42.583" v="129" actId="20577"/>
          <ac:spMkLst>
            <pc:docMk/>
            <pc:sldMk cId="2930891523" sldId="382"/>
            <ac:spMk id="2" creationId="{4C7EC309-55D0-F2C4-43B4-BEDEB313BA27}"/>
          </ac:spMkLst>
        </pc:spChg>
        <pc:spChg chg="mod">
          <ac:chgData name="Lin Lin" userId="d192cae1bba67c8f" providerId="LiveId" clId="{88FF22C7-9F4C-44BC-BF55-DC08FE43976C}" dt="2024-06-20T06:17:32.562" v="175" actId="20577"/>
          <ac:spMkLst>
            <pc:docMk/>
            <pc:sldMk cId="2930891523" sldId="382"/>
            <ac:spMk id="3" creationId="{DCB626B2-273B-3838-33A8-A2CD9E93E50C}"/>
          </ac:spMkLst>
        </pc:spChg>
      </pc:sldChg>
      <pc:sldChg chg="modSp mod">
        <pc:chgData name="Lin Lin" userId="d192cae1bba67c8f" providerId="LiveId" clId="{88FF22C7-9F4C-44BC-BF55-DC08FE43976C}" dt="2024-06-20T06:17:28.469" v="172" actId="20577"/>
        <pc:sldMkLst>
          <pc:docMk/>
          <pc:sldMk cId="1827621896" sldId="383"/>
        </pc:sldMkLst>
        <pc:spChg chg="mod">
          <ac:chgData name="Lin Lin" userId="d192cae1bba67c8f" providerId="LiveId" clId="{88FF22C7-9F4C-44BC-BF55-DC08FE43976C}" dt="2024-06-20T06:14:13.609" v="132"/>
          <ac:spMkLst>
            <pc:docMk/>
            <pc:sldMk cId="1827621896" sldId="383"/>
            <ac:spMk id="2" creationId="{4C7EC309-55D0-F2C4-43B4-BEDEB313BA27}"/>
          </ac:spMkLst>
        </pc:spChg>
        <pc:spChg chg="mod">
          <ac:chgData name="Lin Lin" userId="d192cae1bba67c8f" providerId="LiveId" clId="{88FF22C7-9F4C-44BC-BF55-DC08FE43976C}" dt="2024-06-20T06:17:28.469" v="172" actId="20577"/>
          <ac:spMkLst>
            <pc:docMk/>
            <pc:sldMk cId="1827621896" sldId="383"/>
            <ac:spMk id="3" creationId="{DCB626B2-273B-3838-33A8-A2CD9E93E50C}"/>
          </ac:spMkLst>
        </pc:spChg>
      </pc:sldChg>
      <pc:sldChg chg="modSp add del mod">
        <pc:chgData name="Lin Lin" userId="d192cae1bba67c8f" providerId="LiveId" clId="{88FF22C7-9F4C-44BC-BF55-DC08FE43976C}" dt="2024-06-20T10:17:55.603" v="866" actId="2696"/>
        <pc:sldMkLst>
          <pc:docMk/>
          <pc:sldMk cId="409355698" sldId="386"/>
        </pc:sldMkLst>
        <pc:spChg chg="mod">
          <ac:chgData name="Lin Lin" userId="d192cae1bba67c8f" providerId="LiveId" clId="{88FF22C7-9F4C-44BC-BF55-DC08FE43976C}" dt="2024-06-20T07:08:38.802" v="592" actId="20577"/>
          <ac:spMkLst>
            <pc:docMk/>
            <pc:sldMk cId="409355698" sldId="386"/>
            <ac:spMk id="2" creationId="{1F309A17-34C0-3B7B-24FC-D9E8B3204EA7}"/>
          </ac:spMkLst>
        </pc:spChg>
        <pc:spChg chg="mod">
          <ac:chgData name="Lin Lin" userId="d192cae1bba67c8f" providerId="LiveId" clId="{88FF22C7-9F4C-44BC-BF55-DC08FE43976C}" dt="2024-06-20T07:08:54.790" v="637" actId="20577"/>
          <ac:spMkLst>
            <pc:docMk/>
            <pc:sldMk cId="409355698" sldId="386"/>
            <ac:spMk id="3" creationId="{2DF2F1DD-F3BF-7787-D7AC-FEDF327B76DB}"/>
          </ac:spMkLst>
        </pc:spChg>
      </pc:sldChg>
      <pc:sldChg chg="add">
        <pc:chgData name="Lin Lin" userId="d192cae1bba67c8f" providerId="LiveId" clId="{88FF22C7-9F4C-44BC-BF55-DC08FE43976C}" dt="2024-06-20T10:17:57.823" v="867"/>
        <pc:sldMkLst>
          <pc:docMk/>
          <pc:sldMk cId="2414520055" sldId="386"/>
        </pc:sldMkLst>
      </pc:sldChg>
      <pc:sldChg chg="modSp add mod">
        <pc:chgData name="Lin Lin" userId="d192cae1bba67c8f" providerId="LiveId" clId="{88FF22C7-9F4C-44BC-BF55-DC08FE43976C}" dt="2024-06-20T07:38:19.897" v="663" actId="20577"/>
        <pc:sldMkLst>
          <pc:docMk/>
          <pc:sldMk cId="3850858297" sldId="387"/>
        </pc:sldMkLst>
        <pc:spChg chg="mod">
          <ac:chgData name="Lin Lin" userId="d192cae1bba67c8f" providerId="LiveId" clId="{88FF22C7-9F4C-44BC-BF55-DC08FE43976C}" dt="2024-06-20T07:38:19.897" v="663" actId="20577"/>
          <ac:spMkLst>
            <pc:docMk/>
            <pc:sldMk cId="3850858297" sldId="387"/>
            <ac:spMk id="2" creationId="{00000000-0000-0000-0000-000000000000}"/>
          </ac:spMkLst>
        </pc:spChg>
      </pc:sldChg>
      <pc:sldChg chg="new del">
        <pc:chgData name="Lin Lin" userId="d192cae1bba67c8f" providerId="LiveId" clId="{88FF22C7-9F4C-44BC-BF55-DC08FE43976C}" dt="2024-06-20T09:09:28.599" v="670" actId="47"/>
        <pc:sldMkLst>
          <pc:docMk/>
          <pc:sldMk cId="1844784995" sldId="388"/>
        </pc:sldMkLst>
      </pc:sldChg>
      <pc:sldChg chg="addSp modSp new add del">
        <pc:chgData name="Lin Lin" userId="d192cae1bba67c8f" providerId="LiveId" clId="{88FF22C7-9F4C-44BC-BF55-DC08FE43976C}" dt="2024-06-20T09:09:39.136" v="676" actId="47"/>
        <pc:sldMkLst>
          <pc:docMk/>
          <pc:sldMk cId="2340215552" sldId="389"/>
        </pc:sldMkLst>
        <pc:spChg chg="mod">
          <ac:chgData name="Lin Lin" userId="d192cae1bba67c8f" providerId="LiveId" clId="{88FF22C7-9F4C-44BC-BF55-DC08FE43976C}" dt="2024-06-20T09:09:34.802" v="674"/>
          <ac:spMkLst>
            <pc:docMk/>
            <pc:sldMk cId="2340215552" sldId="389"/>
            <ac:spMk id="21" creationId="{E0CE89D9-FC28-EF2F-9AA4-8D0F99DC799E}"/>
          </ac:spMkLst>
        </pc:spChg>
        <pc:spChg chg="add mod">
          <ac:chgData name="Lin Lin" userId="d192cae1bba67c8f" providerId="LiveId" clId="{88FF22C7-9F4C-44BC-BF55-DC08FE43976C}" dt="2024-06-20T09:09:34.802" v="674"/>
          <ac:spMkLst>
            <pc:docMk/>
            <pc:sldMk cId="2340215552" sldId="389"/>
            <ac:spMk id="25" creationId="{E7BB39BF-0D7D-D53A-BA32-1DA98D9CB8A2}"/>
          </ac:spMkLst>
        </pc:spChg>
        <pc:spChg chg="add mod">
          <ac:chgData name="Lin Lin" userId="d192cae1bba67c8f" providerId="LiveId" clId="{88FF22C7-9F4C-44BC-BF55-DC08FE43976C}" dt="2024-06-20T09:09:34.802" v="674"/>
          <ac:spMkLst>
            <pc:docMk/>
            <pc:sldMk cId="2340215552" sldId="389"/>
            <ac:spMk id="27" creationId="{4BF8E81F-75CD-BA5B-4480-9BAF1242C96D}"/>
          </ac:spMkLst>
        </pc:spChg>
        <pc:grpChg chg="add mod">
          <ac:chgData name="Lin Lin" userId="d192cae1bba67c8f" providerId="LiveId" clId="{88FF22C7-9F4C-44BC-BF55-DC08FE43976C}" dt="2024-06-20T09:09:34.802" v="674"/>
          <ac:grpSpMkLst>
            <pc:docMk/>
            <pc:sldMk cId="2340215552" sldId="389"/>
            <ac:grpSpMk id="14" creationId="{66C9400A-3589-9216-279A-2DF0246B2513}"/>
          </ac:grpSpMkLst>
        </pc:grpChg>
        <pc:grpChg chg="add mod">
          <ac:chgData name="Lin Lin" userId="d192cae1bba67c8f" providerId="LiveId" clId="{88FF22C7-9F4C-44BC-BF55-DC08FE43976C}" dt="2024-06-20T09:09:34.802" v="674"/>
          <ac:grpSpMkLst>
            <pc:docMk/>
            <pc:sldMk cId="2340215552" sldId="389"/>
            <ac:grpSpMk id="39" creationId="{C89453B8-014A-8A6A-BDC1-30E90302F9A8}"/>
          </ac:grpSpMkLst>
        </pc:grpChg>
        <pc:picChg chg="add mod">
          <ac:chgData name="Lin Lin" userId="d192cae1bba67c8f" providerId="LiveId" clId="{88FF22C7-9F4C-44BC-BF55-DC08FE43976C}" dt="2024-06-20T09:09:34.802" v="674"/>
          <ac:picMkLst>
            <pc:docMk/>
            <pc:sldMk cId="2340215552" sldId="389"/>
            <ac:picMk id="11" creationId="{243A1097-843C-A712-97F4-ACB2233FA32F}"/>
          </ac:picMkLst>
        </pc:picChg>
        <pc:picChg chg="mod">
          <ac:chgData name="Lin Lin" userId="d192cae1bba67c8f" providerId="LiveId" clId="{88FF22C7-9F4C-44BC-BF55-DC08FE43976C}" dt="2024-06-20T09:09:34.802" v="674"/>
          <ac:picMkLst>
            <pc:docMk/>
            <pc:sldMk cId="2340215552" sldId="389"/>
            <ac:picMk id="22" creationId="{A2516DBA-AD39-EFC8-1435-5EDC4AF87519}"/>
          </ac:picMkLst>
        </pc:picChg>
        <pc:cxnChg chg="mod">
          <ac:chgData name="Lin Lin" userId="d192cae1bba67c8f" providerId="LiveId" clId="{88FF22C7-9F4C-44BC-BF55-DC08FE43976C}" dt="2024-06-20T09:09:34.802" v="674"/>
          <ac:cxnSpMkLst>
            <pc:docMk/>
            <pc:sldMk cId="2340215552" sldId="389"/>
            <ac:cxnSpMk id="32" creationId="{9FA28D25-6001-C154-4673-ECDC761B638C}"/>
          </ac:cxnSpMkLst>
        </pc:cxnChg>
        <pc:cxnChg chg="mod">
          <ac:chgData name="Lin Lin" userId="d192cae1bba67c8f" providerId="LiveId" clId="{88FF22C7-9F4C-44BC-BF55-DC08FE43976C}" dt="2024-06-20T09:09:34.802" v="674"/>
          <ac:cxnSpMkLst>
            <pc:docMk/>
            <pc:sldMk cId="2340215552" sldId="389"/>
            <ac:cxnSpMk id="33" creationId="{94E71F6B-4A61-E979-1E12-A3F98B37A6AC}"/>
          </ac:cxnSpMkLst>
        </pc:cxnChg>
      </pc:sldChg>
      <pc:sldChg chg="delSp modSp add mod ord">
        <pc:chgData name="Lin Lin" userId="d192cae1bba67c8f" providerId="LiveId" clId="{88FF22C7-9F4C-44BC-BF55-DC08FE43976C}" dt="2024-06-20T10:52:59.085" v="922" actId="20577"/>
        <pc:sldMkLst>
          <pc:docMk/>
          <pc:sldMk cId="2611274183" sldId="390"/>
        </pc:sldMkLst>
        <pc:spChg chg="mod">
          <ac:chgData name="Lin Lin" userId="d192cae1bba67c8f" providerId="LiveId" clId="{88FF22C7-9F4C-44BC-BF55-DC08FE43976C}" dt="2024-06-20T10:52:59.085" v="922" actId="20577"/>
          <ac:spMkLst>
            <pc:docMk/>
            <pc:sldMk cId="2611274183" sldId="390"/>
            <ac:spMk id="2" creationId="{1F309A17-34C0-3B7B-24FC-D9E8B3204EA7}"/>
          </ac:spMkLst>
        </pc:spChg>
        <pc:grpChg chg="del">
          <ac:chgData name="Lin Lin" userId="d192cae1bba67c8f" providerId="LiveId" clId="{88FF22C7-9F4C-44BC-BF55-DC08FE43976C}" dt="2024-06-20T10:13:30.510" v="811" actId="478"/>
          <ac:grpSpMkLst>
            <pc:docMk/>
            <pc:sldMk cId="2611274183" sldId="390"/>
            <ac:grpSpMk id="50" creationId="{B5D3BC09-B838-7AD7-4012-6720F5DAB95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3C88-E06F-4FAE-A3DD-AC50DA73EEF5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AF00-D776-41B1-80EF-24F573F5A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8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56000">
              <a:srgbClr val="000000"/>
            </a:gs>
            <a:gs pos="94000">
              <a:srgbClr val="005C71"/>
            </a:gs>
            <a:gs pos="80000">
              <a:srgbClr val="002060">
                <a:lumMod val="65000"/>
              </a:srgbClr>
            </a:gs>
            <a:gs pos="100000">
              <a:srgbClr val="00FFFF">
                <a:lumMod val="63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4D02227-A57C-44A5-BB4D-CAD51D723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82" y="0"/>
            <a:ext cx="4294738" cy="6858000"/>
          </a:xfrm>
          <a:prstGeom prst="rect">
            <a:avLst/>
          </a:prstGeom>
        </p:spPr>
      </p:pic>
      <p:pic>
        <p:nvPicPr>
          <p:cNvPr id="13" name="Google Shape;10;p30"/>
          <p:cNvPicPr preferRelativeResize="0"/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357534" y="-16437277"/>
            <a:ext cx="10704007" cy="13699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群組 11"/>
          <p:cNvGrpSpPr/>
          <p:nvPr userDrawn="1"/>
        </p:nvGrpSpPr>
        <p:grpSpPr>
          <a:xfrm>
            <a:off x="9438300" y="193035"/>
            <a:ext cx="2060456" cy="546621"/>
            <a:chOff x="9740383" y="89834"/>
            <a:chExt cx="2284192" cy="615793"/>
          </a:xfrm>
        </p:grpSpPr>
        <p:pic>
          <p:nvPicPr>
            <p:cNvPr id="10" name="圖片 9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40384" y="266700"/>
              <a:ext cx="2284191" cy="43892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263"/>
            <a:stretch/>
          </p:blipFill>
          <p:spPr>
            <a:xfrm>
              <a:off x="9740383" y="89834"/>
              <a:ext cx="2284191" cy="176866"/>
            </a:xfrm>
            <a:prstGeom prst="rect">
              <a:avLst/>
            </a:prstGeom>
          </p:spPr>
        </p:pic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38700" y="4968092"/>
            <a:ext cx="6642100" cy="1175079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11392" y="2304255"/>
            <a:ext cx="7269408" cy="2514874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13D7A03-583F-C8D0-611B-B78303BDC829}"/>
              </a:ext>
            </a:extLst>
          </p:cNvPr>
          <p:cNvGrpSpPr/>
          <p:nvPr userDrawn="1"/>
        </p:nvGrpSpPr>
        <p:grpSpPr>
          <a:xfrm>
            <a:off x="5548931" y="-94161"/>
            <a:ext cx="3718159" cy="1382805"/>
            <a:chOff x="722888" y="6270248"/>
            <a:chExt cx="1980324" cy="736494"/>
          </a:xfrm>
        </p:grpSpPr>
        <p:pic>
          <p:nvPicPr>
            <p:cNvPr id="8" name="圖片 7" descr="一張含有 文字, 字型, 標誌, 圖形 的圖片&#10;&#10;自動產生的描述">
              <a:extLst>
                <a:ext uri="{FF2B5EF4-FFF2-40B4-BE49-F238E27FC236}">
                  <a16:creationId xmlns:a16="http://schemas.microsoft.com/office/drawing/2014/main" id="{C8A94B1F-A1E0-9815-502B-7709639574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/>
            <a:stretch/>
          </p:blipFill>
          <p:spPr>
            <a:xfrm>
              <a:off x="1066800" y="6270248"/>
              <a:ext cx="1636412" cy="736494"/>
            </a:xfrm>
            <a:prstGeom prst="rect">
              <a:avLst/>
            </a:prstGeom>
          </p:spPr>
        </p:pic>
        <p:pic>
          <p:nvPicPr>
            <p:cNvPr id="9" name="圖片 8" descr="一張含有 圓形, 符號, 圖形, 標誌 的圖片&#10;&#10;自動產生的描述">
              <a:extLst>
                <a:ext uri="{FF2B5EF4-FFF2-40B4-BE49-F238E27FC236}">
                  <a16:creationId xmlns:a16="http://schemas.microsoft.com/office/drawing/2014/main" id="{A9A7BD05-8AEE-FCEC-E05B-B42A5D17B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8" y="6451844"/>
              <a:ext cx="343912" cy="343912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D9FCBC-30DD-5CA3-36D7-F80774927FE2}"/>
              </a:ext>
            </a:extLst>
          </p:cNvPr>
          <p:cNvSpPr txBox="1"/>
          <p:nvPr userDrawn="1"/>
        </p:nvSpPr>
        <p:spPr>
          <a:xfrm>
            <a:off x="8979881" y="3354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69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E4B7A65E-9A1E-4700-99AB-EDBA66C63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149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4869" y="0"/>
            <a:ext cx="4567095" cy="6858000"/>
          </a:xfrm>
          <a:prstGeom prst="rect">
            <a:avLst/>
          </a:prstGeom>
          <a:solidFill>
            <a:srgbClr val="001F5C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5153479" y="6595872"/>
            <a:ext cx="2875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©Copyright 2024 </a:t>
            </a:r>
            <a:r>
              <a:rPr lang="en-US" altLang="zh-TW" sz="9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KaiKuTeK INC</a:t>
            </a:r>
            <a:r>
              <a:rPr lang="en-US" altLang="zh-TW" sz="9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All Rights Reserved.</a:t>
            </a:r>
            <a:endParaRPr lang="zh-TW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58" y="2624137"/>
            <a:ext cx="3950518" cy="16002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9750" y="1352549"/>
            <a:ext cx="5735638" cy="4838021"/>
          </a:xfrm>
        </p:spPr>
        <p:txBody>
          <a:bodyPr/>
          <a:lstStyle>
            <a:lvl1pPr>
              <a:lnSpc>
                <a:spcPct val="125000"/>
              </a:lnSpc>
              <a:defRPr sz="3200"/>
            </a:lvl1pPr>
            <a:lvl2pPr>
              <a:lnSpc>
                <a:spcPct val="125000"/>
              </a:lnSpc>
              <a:defRPr sz="2800"/>
            </a:lvl2pPr>
            <a:lvl3pPr>
              <a:lnSpc>
                <a:spcPct val="125000"/>
              </a:lnSpc>
              <a:defRPr sz="2400"/>
            </a:lvl3pPr>
            <a:lvl4pPr>
              <a:lnSpc>
                <a:spcPct val="125000"/>
              </a:lnSpc>
              <a:defRPr sz="2000"/>
            </a:lvl4pPr>
            <a:lvl5pPr>
              <a:lnSpc>
                <a:spcPct val="125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408228" y="5825445"/>
            <a:ext cx="449943" cy="365125"/>
          </a:xfrm>
        </p:spPr>
        <p:txBody>
          <a:bodyPr/>
          <a:lstStyle/>
          <a:p>
            <a:fld id="{D621D763-AF9B-42E5-8942-3944FA66BC0A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65B6581-BD3D-35EA-E652-73B88DB8B538}"/>
              </a:ext>
            </a:extLst>
          </p:cNvPr>
          <p:cNvGrpSpPr/>
          <p:nvPr userDrawn="1"/>
        </p:nvGrpSpPr>
        <p:grpSpPr>
          <a:xfrm>
            <a:off x="333158" y="31749"/>
            <a:ext cx="3904695" cy="884978"/>
            <a:chOff x="492557" y="943822"/>
            <a:chExt cx="3249555" cy="73649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0E1475A-696E-F432-9E8F-A310D607B1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12" y="1098820"/>
              <a:ext cx="1181100" cy="310999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D44C57C-E92B-24D6-1BA9-6DBE0A8533AB}"/>
                </a:ext>
              </a:extLst>
            </p:cNvPr>
            <p:cNvSpPr txBox="1"/>
            <p:nvPr userDrawn="1"/>
          </p:nvSpPr>
          <p:spPr>
            <a:xfrm>
              <a:off x="2269982" y="1187086"/>
              <a:ext cx="44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</a:rPr>
                <a:t>X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7F3CCF1-09C1-FBF3-A254-6F3F4C42DA49}"/>
                </a:ext>
              </a:extLst>
            </p:cNvPr>
            <p:cNvGrpSpPr/>
            <p:nvPr userDrawn="1"/>
          </p:nvGrpSpPr>
          <p:grpSpPr>
            <a:xfrm>
              <a:off x="492557" y="943822"/>
              <a:ext cx="1980324" cy="736494"/>
              <a:chOff x="722888" y="6270248"/>
              <a:chExt cx="1980324" cy="736494"/>
            </a:xfrm>
          </p:grpSpPr>
          <p:pic>
            <p:nvPicPr>
              <p:cNvPr id="20" name="圖片 19" descr="一張含有 文字, 字型, 標誌, 圖形 的圖片&#10;&#10;自動產生的描述">
                <a:extLst>
                  <a:ext uri="{FF2B5EF4-FFF2-40B4-BE49-F238E27FC236}">
                    <a16:creationId xmlns:a16="http://schemas.microsoft.com/office/drawing/2014/main" id="{FEBAD7CB-BF4F-141D-9891-3E552ECC48E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47"/>
              <a:stretch/>
            </p:blipFill>
            <p:spPr>
              <a:xfrm>
                <a:off x="1066800" y="6270248"/>
                <a:ext cx="1636412" cy="736494"/>
              </a:xfrm>
              <a:prstGeom prst="rect">
                <a:avLst/>
              </a:prstGeom>
            </p:spPr>
          </p:pic>
          <p:pic>
            <p:nvPicPr>
              <p:cNvPr id="21" name="圖片 20" descr="一張含有 圓形, 符號, 圖形, 標誌 的圖片&#10;&#10;自動產生的描述">
                <a:extLst>
                  <a:ext uri="{FF2B5EF4-FFF2-40B4-BE49-F238E27FC236}">
                    <a16:creationId xmlns:a16="http://schemas.microsoft.com/office/drawing/2014/main" id="{4089CB4C-9519-8435-1E0D-666B677FFC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888" y="6451844"/>
                <a:ext cx="343912" cy="3439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279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58663" y="6563323"/>
            <a:ext cx="4170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spc="0" baseline="0" dirty="0">
                <a:solidFill>
                  <a:schemeClr val="bg1"/>
                </a:solidFill>
              </a:rPr>
              <a:t>©Copyright 2024 KaiKuTeK INC. All Rights Reserved.</a:t>
            </a: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678" y="6445489"/>
            <a:ext cx="1181100" cy="310999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10121900" y="50800"/>
            <a:ext cx="148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Confidential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0526648" y="6533755"/>
            <a:ext cx="442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X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81005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latin typeface="+mn-lt"/>
              </a:defRPr>
            </a:lvl1pPr>
            <a:lvl2pPr>
              <a:lnSpc>
                <a:spcPct val="125000"/>
              </a:lnSpc>
              <a:defRPr sz="2000">
                <a:latin typeface="+mn-lt"/>
              </a:defRPr>
            </a:lvl2pPr>
            <a:lvl3pPr>
              <a:lnSpc>
                <a:spcPct val="125000"/>
              </a:lnSpc>
              <a:defRPr sz="1800">
                <a:latin typeface="+mn-lt"/>
              </a:defRPr>
            </a:lvl3pPr>
            <a:lvl4pPr>
              <a:lnSpc>
                <a:spcPct val="125000"/>
              </a:lnSpc>
              <a:defRPr sz="1600">
                <a:latin typeface="+mn-lt"/>
              </a:defRPr>
            </a:lvl4pPr>
            <a:lvl5pPr>
              <a:lnSpc>
                <a:spcPct val="125000"/>
              </a:lnSpc>
              <a:defRPr sz="1600"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408228" y="5825445"/>
            <a:ext cx="449943" cy="365125"/>
          </a:xfrm>
        </p:spPr>
        <p:txBody>
          <a:bodyPr/>
          <a:lstStyle/>
          <a:p>
            <a:fld id="{D621D763-AF9B-42E5-8942-3944FA66BC0A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C2149A-1F2E-7E77-228A-37460293811A}"/>
              </a:ext>
            </a:extLst>
          </p:cNvPr>
          <p:cNvGrpSpPr/>
          <p:nvPr userDrawn="1"/>
        </p:nvGrpSpPr>
        <p:grpSpPr>
          <a:xfrm>
            <a:off x="8749223" y="6290491"/>
            <a:ext cx="1980324" cy="736494"/>
            <a:chOff x="722888" y="6270248"/>
            <a:chExt cx="1980324" cy="736494"/>
          </a:xfrm>
        </p:grpSpPr>
        <p:pic>
          <p:nvPicPr>
            <p:cNvPr id="8" name="圖片 7" descr="一張含有 文字, 字型, 標誌, 圖形 的圖片&#10;&#10;自動產生的描述">
              <a:extLst>
                <a:ext uri="{FF2B5EF4-FFF2-40B4-BE49-F238E27FC236}">
                  <a16:creationId xmlns:a16="http://schemas.microsoft.com/office/drawing/2014/main" id="{752853DA-3262-7826-32EF-A188E5CCB9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/>
            <a:stretch/>
          </p:blipFill>
          <p:spPr>
            <a:xfrm>
              <a:off x="1066800" y="6270248"/>
              <a:ext cx="1636412" cy="736494"/>
            </a:xfrm>
            <a:prstGeom prst="rect">
              <a:avLst/>
            </a:prstGeom>
          </p:spPr>
        </p:pic>
        <p:pic>
          <p:nvPicPr>
            <p:cNvPr id="16" name="圖片 15" descr="一張含有 圓形, 符號, 圖形, 標誌 的圖片&#10;&#10;自動產生的描述">
              <a:extLst>
                <a:ext uri="{FF2B5EF4-FFF2-40B4-BE49-F238E27FC236}">
                  <a16:creationId xmlns:a16="http://schemas.microsoft.com/office/drawing/2014/main" id="{79261F82-669C-3E4D-1310-D8E9781BE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8" y="6451844"/>
              <a:ext cx="343912" cy="343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030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07886"/>
            <a:ext cx="5181600" cy="4782684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07886"/>
            <a:ext cx="5181600" cy="4782684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58663" y="6563323"/>
            <a:ext cx="4170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spc="0" baseline="0" dirty="0">
                <a:solidFill>
                  <a:schemeClr val="bg1"/>
                </a:solidFill>
              </a:rPr>
              <a:t>©Copyright 2024 KaiKuTeK INC. All Rights Reserved.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5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408228" y="5825445"/>
            <a:ext cx="449943" cy="365125"/>
          </a:xfrm>
        </p:spPr>
        <p:txBody>
          <a:bodyPr/>
          <a:lstStyle/>
          <a:p>
            <a:fld id="{D621D763-AF9B-42E5-8942-3944FA66BC0A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10121900" y="50800"/>
            <a:ext cx="148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Confidential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1CB8115-95FF-394F-1D64-558D8A73B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678" y="6445489"/>
            <a:ext cx="1181100" cy="31099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BDD63-1358-C854-C0AA-84E46E53215D}"/>
              </a:ext>
            </a:extLst>
          </p:cNvPr>
          <p:cNvSpPr txBox="1"/>
          <p:nvPr userDrawn="1"/>
        </p:nvSpPr>
        <p:spPr>
          <a:xfrm>
            <a:off x="10526648" y="6533755"/>
            <a:ext cx="442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X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52AAEC1-21FF-039A-398D-867555A14005}"/>
              </a:ext>
            </a:extLst>
          </p:cNvPr>
          <p:cNvGrpSpPr/>
          <p:nvPr userDrawn="1"/>
        </p:nvGrpSpPr>
        <p:grpSpPr>
          <a:xfrm>
            <a:off x="8749223" y="6290491"/>
            <a:ext cx="1980324" cy="736494"/>
            <a:chOff x="722888" y="6270248"/>
            <a:chExt cx="1980324" cy="736494"/>
          </a:xfrm>
        </p:grpSpPr>
        <p:pic>
          <p:nvPicPr>
            <p:cNvPr id="28" name="圖片 27" descr="一張含有 文字, 字型, 標誌, 圖形 的圖片&#10;&#10;自動產生的描述">
              <a:extLst>
                <a:ext uri="{FF2B5EF4-FFF2-40B4-BE49-F238E27FC236}">
                  <a16:creationId xmlns:a16="http://schemas.microsoft.com/office/drawing/2014/main" id="{6D2D6D29-C4AD-DE5E-C30A-0017BCC0096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/>
            <a:stretch/>
          </p:blipFill>
          <p:spPr>
            <a:xfrm>
              <a:off x="1066800" y="6270248"/>
              <a:ext cx="1636412" cy="736494"/>
            </a:xfrm>
            <a:prstGeom prst="rect">
              <a:avLst/>
            </a:prstGeom>
          </p:spPr>
        </p:pic>
        <p:pic>
          <p:nvPicPr>
            <p:cNvPr id="29" name="圖片 28" descr="一張含有 圓形, 符號, 圖形, 標誌 的圖片&#10;&#10;自動產生的描述">
              <a:extLst>
                <a:ext uri="{FF2B5EF4-FFF2-40B4-BE49-F238E27FC236}">
                  <a16:creationId xmlns:a16="http://schemas.microsoft.com/office/drawing/2014/main" id="{7CBB232F-4604-1A1E-FF22-73927DF81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8" y="6451844"/>
              <a:ext cx="343912" cy="343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81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8331200" y="3842697"/>
            <a:ext cx="36619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bg1"/>
                </a:solidFill>
                <a:latin typeface="+mn-lt"/>
              </a:rPr>
              <a:t>Thank You</a:t>
            </a:r>
            <a:r>
              <a:rPr lang="en-US" altLang="zh-TW" sz="5400" b="1" baseline="0" dirty="0">
                <a:solidFill>
                  <a:schemeClr val="bg1"/>
                </a:solidFill>
                <a:latin typeface="+mn-lt"/>
              </a:rPr>
              <a:t>!</a:t>
            </a:r>
          </a:p>
          <a:p>
            <a:pPr algn="ctr"/>
            <a:endParaRPr lang="en-US" altLang="zh-TW" sz="1100" b="0" baseline="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TW" sz="1800" b="0" baseline="0" dirty="0">
                <a:solidFill>
                  <a:schemeClr val="bg1"/>
                </a:solidFill>
                <a:latin typeface="+mj-lt"/>
              </a:rPr>
              <a:t>www.kaikutek.com</a:t>
            </a:r>
            <a:endParaRPr lang="zh-TW" alt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1E47-C914-496F-8CD2-A59448401898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D763-AF9B-42E5-8942-3944FA66B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3955F-DA46-88EE-9776-C9702F33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Sample code of RDI</a:t>
            </a:r>
            <a:r>
              <a:rPr lang="zh-TW" altLang="en-US" dirty="0"/>
              <a:t> </a:t>
            </a:r>
            <a:r>
              <a:rPr lang="en-US" altLang="zh-TW" dirty="0"/>
              <a:t>generation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F8D0A5A-F0CB-C512-1C2E-295BC42376EA}"/>
              </a:ext>
            </a:extLst>
          </p:cNvPr>
          <p:cNvSpPr/>
          <p:nvPr/>
        </p:nvSpPr>
        <p:spPr>
          <a:xfrm>
            <a:off x="4018975" y="1503927"/>
            <a:ext cx="3659904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Load raw data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DC81F8-39FA-C479-22EA-5B55912544CA}"/>
              </a:ext>
            </a:extLst>
          </p:cNvPr>
          <p:cNvSpPr/>
          <p:nvPr/>
        </p:nvSpPr>
        <p:spPr>
          <a:xfrm>
            <a:off x="4037740" y="2240593"/>
            <a:ext cx="3659904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Load phase compensate value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9549C4-CC88-5222-BB0D-F259CA00D81C}"/>
              </a:ext>
            </a:extLst>
          </p:cNvPr>
          <p:cNvSpPr/>
          <p:nvPr/>
        </p:nvSpPr>
        <p:spPr>
          <a:xfrm>
            <a:off x="4065741" y="4031689"/>
            <a:ext cx="3650668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Phase compensate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CA0A09-FA63-3788-B403-3E1FD83057B0}"/>
              </a:ext>
            </a:extLst>
          </p:cNvPr>
          <p:cNvSpPr/>
          <p:nvPr/>
        </p:nvSpPr>
        <p:spPr>
          <a:xfrm>
            <a:off x="4037740" y="3330975"/>
            <a:ext cx="3650668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Fast FFT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17C86D-BD91-4B18-9B1E-D24B86D6C9E0}"/>
              </a:ext>
            </a:extLst>
          </p:cNvPr>
          <p:cNvSpPr/>
          <p:nvPr/>
        </p:nvSpPr>
        <p:spPr>
          <a:xfrm>
            <a:off x="4056505" y="4733436"/>
            <a:ext cx="3659904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Slow FFT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71210D9-880B-5535-1D09-180FFE026CD3}"/>
              </a:ext>
            </a:extLst>
          </p:cNvPr>
          <p:cNvSpPr/>
          <p:nvPr/>
        </p:nvSpPr>
        <p:spPr>
          <a:xfrm>
            <a:off x="4047269" y="5419847"/>
            <a:ext cx="3659904" cy="5422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61CB48-17D4-5B4A-7CBA-D8C0E6313680}"/>
              </a:ext>
            </a:extLst>
          </p:cNvPr>
          <p:cNvSpPr/>
          <p:nvPr/>
        </p:nvSpPr>
        <p:spPr>
          <a:xfrm>
            <a:off x="3927764" y="1367247"/>
            <a:ext cx="3879272" cy="1546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19AD36-8B5C-BA15-2CF5-3DA8AFA2E959}"/>
              </a:ext>
            </a:extLst>
          </p:cNvPr>
          <p:cNvSpPr/>
          <p:nvPr/>
        </p:nvSpPr>
        <p:spPr>
          <a:xfrm>
            <a:off x="3937292" y="3200400"/>
            <a:ext cx="3879272" cy="288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368EE0-F8C8-84EB-136E-4ECBD9C15C75}"/>
              </a:ext>
            </a:extLst>
          </p:cNvPr>
          <p:cNvSpPr txBox="1"/>
          <p:nvPr/>
        </p:nvSpPr>
        <p:spPr>
          <a:xfrm>
            <a:off x="7926541" y="1973287"/>
            <a:ext cx="309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Initial and Parameters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E570D6-18BD-FEFC-F598-D6DD8A2ECF47}"/>
              </a:ext>
            </a:extLst>
          </p:cNvPr>
          <p:cNvSpPr txBox="1"/>
          <p:nvPr/>
        </p:nvSpPr>
        <p:spPr>
          <a:xfrm>
            <a:off x="7926540" y="4333326"/>
            <a:ext cx="309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Main Code</a:t>
            </a:r>
          </a:p>
        </p:txBody>
      </p:sp>
    </p:spTree>
    <p:extLst>
      <p:ext uri="{BB962C8B-B14F-4D97-AF65-F5344CB8AC3E}">
        <p14:creationId xmlns:p14="http://schemas.microsoft.com/office/powerpoint/2010/main" val="12699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761E854-99E3-FE05-698B-D3EA0253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35" y="1050607"/>
            <a:ext cx="6392167" cy="45535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1DF9A6-426E-94D5-943A-3DCF9AF209E0}"/>
              </a:ext>
            </a:extLst>
          </p:cNvPr>
          <p:cNvSpPr/>
          <p:nvPr/>
        </p:nvSpPr>
        <p:spPr>
          <a:xfrm>
            <a:off x="2650534" y="932873"/>
            <a:ext cx="6392167" cy="74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167C4-85DB-ED4B-D617-E44D3CBCD6D4}"/>
              </a:ext>
            </a:extLst>
          </p:cNvPr>
          <p:cNvSpPr/>
          <p:nvPr/>
        </p:nvSpPr>
        <p:spPr>
          <a:xfrm>
            <a:off x="2650534" y="1798752"/>
            <a:ext cx="6392167" cy="278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B0702-0E37-7DA5-191F-06BC3C7335C4}"/>
              </a:ext>
            </a:extLst>
          </p:cNvPr>
          <p:cNvSpPr/>
          <p:nvPr/>
        </p:nvSpPr>
        <p:spPr>
          <a:xfrm>
            <a:off x="2650533" y="4718640"/>
            <a:ext cx="6392167" cy="885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D54316-42FF-51FE-45E0-9241FD0E9C2A}"/>
              </a:ext>
            </a:extLst>
          </p:cNvPr>
          <p:cNvSpPr txBox="1"/>
          <p:nvPr/>
        </p:nvSpPr>
        <p:spPr>
          <a:xfrm>
            <a:off x="9184089" y="1050607"/>
            <a:ext cx="174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Load raw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2C1C56-7FBE-ADC1-E56F-C74BED871597}"/>
              </a:ext>
            </a:extLst>
          </p:cNvPr>
          <p:cNvSpPr txBox="1"/>
          <p:nvPr/>
        </p:nvSpPr>
        <p:spPr>
          <a:xfrm>
            <a:off x="9281071" y="2789883"/>
            <a:ext cx="174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Parameters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531336-B55C-688F-A0C5-58574FD64482}"/>
              </a:ext>
            </a:extLst>
          </p:cNvPr>
          <p:cNvSpPr txBox="1"/>
          <p:nvPr/>
        </p:nvSpPr>
        <p:spPr>
          <a:xfrm>
            <a:off x="9184089" y="4961361"/>
            <a:ext cx="272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Get Phase Compensate Value</a:t>
            </a:r>
          </a:p>
        </p:txBody>
      </p:sp>
    </p:spTree>
    <p:extLst>
      <p:ext uri="{BB962C8B-B14F-4D97-AF65-F5344CB8AC3E}">
        <p14:creationId xmlns:p14="http://schemas.microsoft.com/office/powerpoint/2010/main" val="34395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265579-8E3F-016F-A55D-F8821523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59" y="1071233"/>
            <a:ext cx="9526329" cy="47155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888167-52D3-34B3-9DB8-E32A350753F0}"/>
              </a:ext>
            </a:extLst>
          </p:cNvPr>
          <p:cNvSpPr/>
          <p:nvPr/>
        </p:nvSpPr>
        <p:spPr>
          <a:xfrm>
            <a:off x="1544941" y="2727036"/>
            <a:ext cx="8146776" cy="290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B1DEDB-9BE4-F783-2807-C9E3D869EAB3}"/>
              </a:ext>
            </a:extLst>
          </p:cNvPr>
          <p:cNvSpPr txBox="1"/>
          <p:nvPr/>
        </p:nvSpPr>
        <p:spPr>
          <a:xfrm>
            <a:off x="9782771" y="2672072"/>
            <a:ext cx="111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Fast FFT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24028D-C88B-253B-7CD9-982B6F8479BC}"/>
              </a:ext>
            </a:extLst>
          </p:cNvPr>
          <p:cNvSpPr/>
          <p:nvPr/>
        </p:nvSpPr>
        <p:spPr>
          <a:xfrm>
            <a:off x="1533323" y="4040677"/>
            <a:ext cx="8365877" cy="290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82DB7D-B791-FA2E-BAC1-693D650ED564}"/>
              </a:ext>
            </a:extLst>
          </p:cNvPr>
          <p:cNvSpPr txBox="1"/>
          <p:nvPr/>
        </p:nvSpPr>
        <p:spPr>
          <a:xfrm>
            <a:off x="9922102" y="3970828"/>
            <a:ext cx="111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Slow FFT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CC9E73-F04D-D75F-6EB4-831503067D1D}"/>
              </a:ext>
            </a:extLst>
          </p:cNvPr>
          <p:cNvSpPr/>
          <p:nvPr/>
        </p:nvSpPr>
        <p:spPr>
          <a:xfrm>
            <a:off x="1538037" y="4462270"/>
            <a:ext cx="8365877" cy="1311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510C89-9684-851B-42B8-2443D5ABC7CA}"/>
              </a:ext>
            </a:extLst>
          </p:cNvPr>
          <p:cNvSpPr txBox="1"/>
          <p:nvPr/>
        </p:nvSpPr>
        <p:spPr>
          <a:xfrm>
            <a:off x="10180579" y="4906367"/>
            <a:ext cx="144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RDI &amp; Plot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7FFC34-31BD-27C9-354D-8A411E65B908}"/>
              </a:ext>
            </a:extLst>
          </p:cNvPr>
          <p:cNvSpPr/>
          <p:nvPr/>
        </p:nvSpPr>
        <p:spPr>
          <a:xfrm>
            <a:off x="1533323" y="3215400"/>
            <a:ext cx="7724284" cy="290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CF584B-0BC4-0643-87BE-94F2809F5FA4}"/>
              </a:ext>
            </a:extLst>
          </p:cNvPr>
          <p:cNvSpPr txBox="1"/>
          <p:nvPr/>
        </p:nvSpPr>
        <p:spPr>
          <a:xfrm>
            <a:off x="9447876" y="3119513"/>
            <a:ext cx="237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rgbClr val="FF0000"/>
                </a:solidFill>
                <a:latin typeface="Söhne"/>
              </a:rPr>
              <a:t>Phase Compensate</a:t>
            </a:r>
          </a:p>
        </p:txBody>
      </p:sp>
    </p:spTree>
    <p:extLst>
      <p:ext uri="{BB962C8B-B14F-4D97-AF65-F5344CB8AC3E}">
        <p14:creationId xmlns:p14="http://schemas.microsoft.com/office/powerpoint/2010/main" val="30010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+ 微軟正黑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05BF2694DE12F4AB1106DF54486A3D0" ma:contentTypeVersion="16" ma:contentTypeDescription="建立新的文件。" ma:contentTypeScope="" ma:versionID="73427703d11edc755f0c678a564be12c">
  <xsd:schema xmlns:xsd="http://www.w3.org/2001/XMLSchema" xmlns:xs="http://www.w3.org/2001/XMLSchema" xmlns:p="http://schemas.microsoft.com/office/2006/metadata/properties" xmlns:ns2="24cefaa6-8ea3-4a77-9f4f-7a75bcef43b4" xmlns:ns3="d7bf9e03-faf2-43a8-a364-6d21dea06ffa" targetNamespace="http://schemas.microsoft.com/office/2006/metadata/properties" ma:root="true" ma:fieldsID="2653bddf3bd201675279b05e64fef3ce" ns2:_="" ns3:_="">
    <xsd:import namespace="24cefaa6-8ea3-4a77-9f4f-7a75bcef43b4"/>
    <xsd:import namespace="d7bf9e03-faf2-43a8-a364-6d21dea06f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_x5099__x8a3b_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efaa6-8ea3-4a77-9f4f-7a75bcef4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影像標籤" ma:readOnly="false" ma:fieldId="{5cf76f15-5ced-4ddc-b409-7134ff3c332f}" ma:taxonomyMulti="true" ma:sspId="8586a926-541c-4615-aa82-b0b4ece74c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5099__x8a3b_" ma:index="18" nillable="true" ma:displayName="備註" ma:format="Dropdown" ma:internalName="_x5099__x8a3b_">
      <xsd:simpleType>
        <xsd:restriction base="dms:Text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f9e03-faf2-43a8-a364-6d21dea06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ab09ac37-b079-481f-b160-22b4713e90c9}" ma:internalName="TaxCatchAll" ma:showField="CatchAllData" ma:web="d7bf9e03-faf2-43a8-a364-6d21dea06f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7AF8E3-B823-496C-9B09-0C7BC5CB7E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F843C-8259-40FA-BEF4-69F7778EF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cefaa6-8ea3-4a77-9f4f-7a75bcef43b4"/>
    <ds:schemaRef ds:uri="d7bf9e03-faf2-43a8-a364-6d21dea06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8398</TotalTime>
  <Words>41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Söhne</vt:lpstr>
      <vt:lpstr>微軟正黑體</vt:lpstr>
      <vt:lpstr>Arial</vt:lpstr>
      <vt:lpstr>Calibri</vt:lpstr>
      <vt:lpstr>Office 佈景主題</vt:lpstr>
      <vt:lpstr>Sample code of RDI generation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KaiKuTeK</dc:creator>
  <cp:lastModifiedBy>Kevin Lin</cp:lastModifiedBy>
  <cp:revision>231</cp:revision>
  <dcterms:created xsi:type="dcterms:W3CDTF">2021-01-29T01:46:06Z</dcterms:created>
  <dcterms:modified xsi:type="dcterms:W3CDTF">2024-06-26T09:11:18Z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3444929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