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6AEF-77F0-3B67-798D-853214699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9D645-0DDD-A186-7E42-C353218BE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E98B-0E70-2660-0BB3-136E9E66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9689-04E8-483D-9558-B63F606AB3B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552B-B0F3-D4D6-5D55-7CA90343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32C36-A342-BF66-E6C3-6D511D6F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F9F-8D69-4675-8EB5-3C0FCD7BF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1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8FBF-AC21-94EA-708D-20136F54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B6D4D-F130-EC82-2CC7-3B3E10C77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B3C97-D4A1-B079-DD1A-2D8DF937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9689-04E8-483D-9558-B63F606AB3B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8954-4B58-AD00-3D2A-7DC61131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3945-9DD9-62A9-9233-CDE889B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F9F-8D69-4675-8EB5-3C0FCD7BF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09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0550A-AE26-54DC-B740-968163AE3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65DB9-876C-BEF7-D158-7703E3793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11C3F-9F83-D9CE-B024-832CC38C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9689-04E8-483D-9558-B63F606AB3B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D214-3AD4-EC62-BEB5-A77FF689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59C76-DAE1-471B-8BE0-06B06C7B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F9F-8D69-4675-8EB5-3C0FCD7BF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72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8399-BD92-B2AA-3CBB-0E3BC22A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C6BD-C0F3-A1C3-4437-3FF7980CB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41B01-0543-F383-09E4-C2203D26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9689-04E8-483D-9558-B63F606AB3B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DEB9A-6095-A4DA-5F20-E468D401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A8A8-E453-9DE2-DF45-6103EC4E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F9F-8D69-4675-8EB5-3C0FCD7BF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6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C4D1-8F7D-C0B1-D12D-A718BF1D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CB55B-B9B0-0286-58B8-68CF9933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B562-1BCC-CD92-6790-899C9102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9689-04E8-483D-9558-B63F606AB3B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4A3EE-7EB7-E1CC-9406-222C6EB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AAC13-AF92-B7DB-9C52-4B8959B4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F9F-8D69-4675-8EB5-3C0FCD7BF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44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0017-BCE2-19B9-8E6E-D4A7C472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FF20-21A7-E112-7A3F-1ED9023AA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3DAED-01B3-C0A2-1338-D1300316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2C02E-0DB7-3683-E8F4-0E977520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9689-04E8-483D-9558-B63F606AB3B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EC132-D261-A802-1485-4B317C0C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DB4CA-A42E-63E4-B60D-446BFA0E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F9F-8D69-4675-8EB5-3C0FCD7BF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8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8B62-53A7-B080-A856-40C87871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9ABFC-0A63-F0AD-F459-4ADDC77D6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D3BE6-B623-BCC5-5AC2-749AC2668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94734-B36F-5AF8-2458-D7517FE19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088F8-0177-BDD6-B68C-EAF3FE4BD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C6FD7-9089-A37E-1FB9-E1CA100F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9689-04E8-483D-9558-B63F606AB3B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0390A-40FA-D112-9A56-7F3F36F9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592A1-F46C-4DC9-AFC6-79DC36FD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F9F-8D69-4675-8EB5-3C0FCD7BF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AD11-DC7F-EA61-13F6-DDD38995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B3D12-3EF1-3C23-1DAF-6970C3B0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9689-04E8-483D-9558-B63F606AB3B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A10BF-3A6B-2305-BAC0-50747CE5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30B12-4EF2-0048-069E-E69F8783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F9F-8D69-4675-8EB5-3C0FCD7BF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06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00690-063E-4631-80BC-A67B1821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9689-04E8-483D-9558-B63F606AB3B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D66B3-3F9A-690B-6012-BC9F39DE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4BE1F-4843-2716-511C-7A50BBCE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F9F-8D69-4675-8EB5-3C0FCD7BF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05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AA5A-96DE-C552-CECA-A64BF756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9570-78C6-823A-5ECB-ACF190D2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47E17-B85E-B75A-3BDE-A7E61698D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DFEF-ADBF-CB7D-57CE-9377A2C2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9689-04E8-483D-9558-B63F606AB3B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666BA-A38F-B841-1849-A1F04DF4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3356F-3532-4332-01E6-21EA03BB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F9F-8D69-4675-8EB5-3C0FCD7BF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71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7A5C-1852-F562-411F-58EF310B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32D6E-91BB-F9B8-5B1A-3DCDB57B2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250B2-4F9D-DC09-C4E8-E104F60B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C3D92-52FD-6764-47D1-36B13D96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9689-04E8-483D-9558-B63F606AB3B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E00F-2E7E-4BC4-47D1-F9601623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5E26C-FD2A-C894-8CB7-06C5AE45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F9F-8D69-4675-8EB5-3C0FCD7BF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19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81836-DF4C-96B3-91A1-646C0F0D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7A59C-CA04-1169-FD7A-D66823B60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B1585-55AD-8FA1-5E02-FD9176814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9689-04E8-483D-9558-B63F606AB3B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A61C-4EBB-FF3B-DA22-1BC685862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B5FE-3663-F8E1-4AE6-BBD0436CD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7F9F-8D69-4675-8EB5-3C0FCD7BF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26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4BC5-96E0-54EC-D946-79A91D367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7BB5F-5821-CB9B-69CF-630B181E6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34AD8-9698-4430-289A-C7C73221F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" y="0"/>
            <a:ext cx="12254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7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80D2-99E2-D814-525E-D9D7D086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64422-750B-1583-BA07-53100FE9C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02" y="179108"/>
            <a:ext cx="12050598" cy="6381947"/>
          </a:xfrm>
        </p:spPr>
      </p:pic>
    </p:spTree>
    <p:extLst>
      <p:ext uri="{BB962C8B-B14F-4D97-AF65-F5344CB8AC3E}">
        <p14:creationId xmlns:p14="http://schemas.microsoft.com/office/powerpoint/2010/main" val="94548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5B43-BACC-C45D-B6D2-AD6F1F67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   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A1B7-83FE-9214-17AD-6B58E399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Time-consuming Group Creation</a:t>
            </a:r>
          </a:p>
          <a:p>
            <a:r>
              <a:rPr lang="en-IN" b="1" dirty="0"/>
              <a:t>Dependency on External Platforms</a:t>
            </a:r>
          </a:p>
          <a:p>
            <a:r>
              <a:rPr lang="en-IN" b="1" dirty="0"/>
              <a:t>Need for Automation</a:t>
            </a:r>
          </a:p>
          <a:p>
            <a:r>
              <a:rPr lang="en-US" b="1" dirty="0"/>
              <a:t>To avoid Confusion for Searching for a particular group</a:t>
            </a:r>
          </a:p>
          <a:p>
            <a:r>
              <a:rPr lang="en-US" b="1" dirty="0"/>
              <a:t>To avoid Students from missing to join a particular group.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6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4735-6589-BDD9-A80F-E8113152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70C0"/>
                </a:solidFill>
              </a:rPr>
              <a:t>                 FEATURES OF OUR PROJECT: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1F3-680E-1214-9C35-253C49CE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Creates and adds students and faculties to their respective groups without  manually doing it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Groups are Systematically arranged according to semesters to avoid the chaos in searching  for a particular subject group.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9B9AFC-77B5-D542-1104-A3DA3FF2B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97" y="4092265"/>
            <a:ext cx="5458119" cy="221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55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FDC4-A53B-301C-E955-681F29EA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FEW SAMPLE DATABASE TABLES: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E2AF2B-A195-2427-A284-974CF48F3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948" y="2153284"/>
            <a:ext cx="8512405" cy="3696020"/>
          </a:xfrm>
        </p:spPr>
      </p:pic>
    </p:spTree>
    <p:extLst>
      <p:ext uri="{BB962C8B-B14F-4D97-AF65-F5344CB8AC3E}">
        <p14:creationId xmlns:p14="http://schemas.microsoft.com/office/powerpoint/2010/main" val="115673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1A67-6F5E-9B3B-9471-A8BB65BF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FEW SAMPLE DATABASE TABLES: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62B60-1D4A-F63A-BC0A-DEEBAF722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569" y="1825625"/>
            <a:ext cx="8125807" cy="4351338"/>
          </a:xfrm>
        </p:spPr>
      </p:pic>
    </p:spTree>
    <p:extLst>
      <p:ext uri="{BB962C8B-B14F-4D97-AF65-F5344CB8AC3E}">
        <p14:creationId xmlns:p14="http://schemas.microsoft.com/office/powerpoint/2010/main" val="9080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02BA-7DB5-DE89-4DBF-76937E03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FEW SAMPLE DATABASE TABLES: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67137-56AF-8888-50AD-1B120DB6E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204" y="1917043"/>
            <a:ext cx="9021452" cy="4168501"/>
          </a:xfrm>
        </p:spPr>
      </p:pic>
    </p:spTree>
    <p:extLst>
      <p:ext uri="{BB962C8B-B14F-4D97-AF65-F5344CB8AC3E}">
        <p14:creationId xmlns:p14="http://schemas.microsoft.com/office/powerpoint/2010/main" val="333295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6435-D2B1-6623-3450-CB13306E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6260"/>
            <a:ext cx="10515600" cy="1272618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                 THANKYOU!!!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4C37-6CA9-33F6-02EC-F4B3719CC7E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3"/>
            <a:ext cx="10515600" cy="204321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8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                PROBLEM STATEMENT</vt:lpstr>
      <vt:lpstr>                 FEATURES OF OUR PROJECT:</vt:lpstr>
      <vt:lpstr>    FEW SAMPLE DATABASE TABLES:</vt:lpstr>
      <vt:lpstr>FEW SAMPLE DATABASE TABLES:</vt:lpstr>
      <vt:lpstr>FEW SAMPLE DATABASE TABLES:</vt:lpstr>
      <vt:lpstr>                         THANKYOU!!!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kalyan penumutchu</dc:creator>
  <cp:lastModifiedBy>kalyan penumutchu</cp:lastModifiedBy>
  <cp:revision>1</cp:revision>
  <dcterms:created xsi:type="dcterms:W3CDTF">2024-09-10T05:54:30Z</dcterms:created>
  <dcterms:modified xsi:type="dcterms:W3CDTF">2024-09-10T05:56:20Z</dcterms:modified>
</cp:coreProperties>
</file>