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1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3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4F3D-A770-4081-AD66-82FA274C9AD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33" y="476672"/>
            <a:ext cx="7772400" cy="1944216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LIVE -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02220" y="3886199"/>
            <a:ext cx="12492682" cy="33747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88B6-2330-C36C-EA83-1384DE6D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35" y="32737"/>
            <a:ext cx="2331922" cy="929721"/>
          </a:xfrm>
          <a:prstGeom prst="rect">
            <a:avLst/>
          </a:prstGeom>
        </p:spPr>
      </p:pic>
      <p:pic>
        <p:nvPicPr>
          <p:cNvPr id="1026" name="Picture 2" descr="Image result for BLOOD BANK ONLINE WEBSITE">
            <a:extLst>
              <a:ext uri="{FF2B5EF4-FFF2-40B4-BE49-F238E27FC236}">
                <a16:creationId xmlns:a16="http://schemas.microsoft.com/office/drawing/2014/main" id="{49CC8A35-F133-5DEA-7153-45B93B72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95563"/>
            <a:ext cx="5688632" cy="32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2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/>
              <a:t>This project is designed for successful completion of project on blood bank management system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 The basic building aim is to provide blood donation service to the city recently 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 This project aims at maintaining all the information pertaining to blood donors, different blood groups available in blood bank and help them manage in a better way 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FCC9F-24D6-3286-5068-E91D0ABD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98" y="75065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Automate the complete operations of </a:t>
            </a:r>
            <a:r>
              <a:rPr lang="en-US" sz="2400" dirty="0" err="1"/>
              <a:t>BloodBank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Maintain thousand of Records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Searching Blood is very fast so they can find required details instantly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Easily </a:t>
            </a:r>
            <a:r>
              <a:rPr lang="en-US" sz="2400" dirty="0" err="1"/>
              <a:t>Canget</a:t>
            </a:r>
            <a:r>
              <a:rPr lang="en-US" sz="2400" dirty="0"/>
              <a:t> Donor Details and location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Aim is to provide transparency in this field, make the process of obtaining blood from a blood bank hassle free and corruption free and make the system of blood bank management effective.</a:t>
            </a: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9B05-5910-8A86-9D42-22A7B704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78" y="0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Statement of 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Scarcity of Rare Blood Group</a:t>
            </a:r>
          </a:p>
          <a:p>
            <a:endParaRPr lang="en-IN" sz="2400" dirty="0"/>
          </a:p>
          <a:p>
            <a:r>
              <a:rPr lang="en-IN" sz="2400" dirty="0"/>
              <a:t> Unavailability of Blood During Emergency 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 Less Awareness among people about Blood Donation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 Deaths due to lack of blood during operations</a:t>
            </a:r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04" y="4725144"/>
            <a:ext cx="3995936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8B788-9C92-EBD7-76F2-0462D423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9" y="-19542"/>
            <a:ext cx="2331922" cy="6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sz="3100" dirty="0"/>
              <a:t>Search Donor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Become A Donor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Blood collection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Blood issued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Donor Details</a:t>
            </a:r>
          </a:p>
          <a:p>
            <a:pPr marL="0" indent="0">
              <a:buNone/>
            </a:pPr>
            <a:br>
              <a:rPr lang="en-US" sz="3100" dirty="0"/>
            </a:br>
            <a:endParaRPr lang="en-IN" sz="3100" dirty="0"/>
          </a:p>
        </p:txBody>
      </p:sp>
      <p:pic>
        <p:nvPicPr>
          <p:cNvPr id="6148" name="Picture 4" descr="Blood Bank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6166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72E15-BAEE-F1B6-8BEE-53FB11CC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78" y="19729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Paperless Work</a:t>
            </a:r>
          </a:p>
          <a:p>
            <a:pPr marL="0" indent="0">
              <a:buNone/>
            </a:pPr>
            <a:r>
              <a:rPr lang="en-IN" sz="2400" dirty="0"/>
              <a:t>Fast Process</a:t>
            </a:r>
          </a:p>
          <a:p>
            <a:pPr marL="0" indent="0">
              <a:buNone/>
            </a:pPr>
            <a:r>
              <a:rPr lang="en-IN" sz="2400" dirty="0"/>
              <a:t>Real time information form collection of donor </a:t>
            </a:r>
          </a:p>
          <a:p>
            <a:pPr marL="0" indent="0">
              <a:buNone/>
            </a:pPr>
            <a:r>
              <a:rPr lang="en-IN" sz="2400" dirty="0"/>
              <a:t>The citizen can easily access the donor details</a:t>
            </a:r>
          </a:p>
          <a:p>
            <a:pPr marL="0" indent="0">
              <a:buNone/>
            </a:pPr>
            <a:r>
              <a:rPr lang="en-IN" sz="2400" dirty="0"/>
              <a:t>Send queries like Availability of blood, donor info, how to become donor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1B62C-0E2A-60E9-E5FE-3E37B89E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78" y="28538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Activity Diagram</a:t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200"/>
            <a:ext cx="8568951" cy="49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2963F-B262-B140-C0D9-4445C27A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78" y="0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Importance of Blood Bank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sz="2600" dirty="0"/>
              <a:t>Blood banks are laboratory centers that are responsible for collection, processing, typing, safety and storage of Blood for research and medical purpose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 Most blood collected for medical use is transfused into patients who need blood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B6737-2721-3D6B-1766-13A8D94B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01" y="0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61CD7-529F-E83A-7458-06CAE4CE6BAE}"/>
              </a:ext>
            </a:extLst>
          </p:cNvPr>
          <p:cNvSpPr txBox="1"/>
          <p:nvPr/>
        </p:nvSpPr>
        <p:spPr>
          <a:xfrm>
            <a:off x="1835696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sz="4000" dirty="0"/>
              <a:t>THANKYOU!!!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32F5C-6BC4-6F39-CD20-F9565C5B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04" y="0"/>
            <a:ext cx="233192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LIVE - FLOW</vt:lpstr>
      <vt:lpstr>Introduction</vt:lpstr>
      <vt:lpstr>OBJECTIVE</vt:lpstr>
      <vt:lpstr>Statement of the Problem</vt:lpstr>
      <vt:lpstr>Modules </vt:lpstr>
      <vt:lpstr>Advantages </vt:lpstr>
      <vt:lpstr>Activity Diagram </vt:lpstr>
      <vt:lpstr>Importance of Blood Bank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Mr</dc:creator>
  <cp:lastModifiedBy>kalyan penumutchu</cp:lastModifiedBy>
  <cp:revision>7</cp:revision>
  <dcterms:created xsi:type="dcterms:W3CDTF">2024-02-29T07:40:36Z</dcterms:created>
  <dcterms:modified xsi:type="dcterms:W3CDTF">2024-03-16T05:46:08Z</dcterms:modified>
</cp:coreProperties>
</file>