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1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3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4F3D-A770-4081-AD66-82FA274C9AD3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39B2-EB5E-4F43-8087-20DED327E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33" y="476672"/>
            <a:ext cx="7772400" cy="194421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BLOOD BANK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MANAGEMENT SYSTEM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6336704" cy="39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52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Flow Diagram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0200"/>
            <a:ext cx="8784976" cy="51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23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6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/>
              <a:t>This project is designed for successful completion of </a:t>
            </a:r>
            <a:r>
              <a:rPr lang="en-US" sz="3400" dirty="0" smtClean="0"/>
              <a:t>project on</a:t>
            </a:r>
            <a:r>
              <a:rPr lang="en-US" sz="3400" dirty="0"/>
              <a:t> blood bank </a:t>
            </a:r>
            <a:r>
              <a:rPr lang="en-US" sz="3400" dirty="0" smtClean="0"/>
              <a:t>management system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 The basic building aim is to provide blood </a:t>
            </a:r>
            <a:r>
              <a:rPr lang="en-US" sz="3400" dirty="0" smtClean="0"/>
              <a:t>donation service to the city recently</a:t>
            </a:r>
            <a:r>
              <a:rPr lang="en-US" sz="3400" dirty="0"/>
              <a:t> 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 This project aims at maintaining all the </a:t>
            </a:r>
            <a:r>
              <a:rPr lang="en-US" sz="3400" dirty="0" smtClean="0"/>
              <a:t>information pertaining</a:t>
            </a:r>
            <a:r>
              <a:rPr lang="en-US" sz="3400" dirty="0"/>
              <a:t> to blood donors, different blood </a:t>
            </a:r>
            <a:r>
              <a:rPr lang="en-US" sz="3400" dirty="0" smtClean="0"/>
              <a:t>groups available </a:t>
            </a:r>
            <a:r>
              <a:rPr lang="en-US" sz="3400" dirty="0"/>
              <a:t>in blood bank and help them manage in </a:t>
            </a:r>
            <a:r>
              <a:rPr lang="en-US" sz="3400" dirty="0" smtClean="0"/>
              <a:t>a better way</a:t>
            </a:r>
            <a:r>
              <a:rPr lang="en-US" sz="3400" dirty="0"/>
              <a:t> </a:t>
            </a:r>
            <a:r>
              <a:rPr lang="en-US" sz="3400" dirty="0" smtClean="0"/>
              <a:t>.</a:t>
            </a:r>
            <a:endParaRPr lang="en-US" sz="34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9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Automate the complete operations of </a:t>
            </a:r>
            <a:r>
              <a:rPr lang="en-US" sz="2400" dirty="0" err="1" smtClean="0"/>
              <a:t>BloodBank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Maintain thousand of </a:t>
            </a:r>
            <a:r>
              <a:rPr lang="en-US" sz="2400" dirty="0" smtClean="0"/>
              <a:t>Records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Searching Blood is very fast so they can find </a:t>
            </a:r>
            <a:r>
              <a:rPr lang="en-US" sz="2400" dirty="0" smtClean="0"/>
              <a:t>required details </a:t>
            </a:r>
            <a:r>
              <a:rPr lang="en-US" sz="2400" dirty="0"/>
              <a:t>instantly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Easily </a:t>
            </a:r>
            <a:r>
              <a:rPr lang="en-US" sz="2400" dirty="0" err="1"/>
              <a:t>Canget</a:t>
            </a:r>
            <a:r>
              <a:rPr lang="en-US" sz="2400" dirty="0"/>
              <a:t> Donor Details and location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Aim </a:t>
            </a:r>
            <a:r>
              <a:rPr lang="en-US" sz="2400" dirty="0"/>
              <a:t>is to provide transparency in this field, make </a:t>
            </a:r>
            <a:r>
              <a:rPr lang="en-US" sz="2400" dirty="0" smtClean="0"/>
              <a:t>the process </a:t>
            </a:r>
            <a:r>
              <a:rPr lang="en-US" sz="2400" dirty="0"/>
              <a:t>of obtaining blood from a blood bank hassle </a:t>
            </a:r>
            <a:r>
              <a:rPr lang="en-US" sz="2400" dirty="0" smtClean="0"/>
              <a:t>free and </a:t>
            </a:r>
            <a:r>
              <a:rPr lang="en-US" sz="2400" dirty="0"/>
              <a:t>corruption free and make the system of blood </a:t>
            </a:r>
            <a:r>
              <a:rPr lang="en-US" sz="2400" dirty="0" smtClean="0"/>
              <a:t>bank management effective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051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Statement of 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Scarcity of </a:t>
            </a:r>
            <a:r>
              <a:rPr lang="en-IN" sz="2400" dirty="0"/>
              <a:t>Rare Blood Group</a:t>
            </a:r>
          </a:p>
          <a:p>
            <a:endParaRPr lang="en-IN" sz="2400" dirty="0"/>
          </a:p>
          <a:p>
            <a:r>
              <a:rPr lang="en-IN" sz="2400" dirty="0"/>
              <a:t> </a:t>
            </a:r>
            <a:r>
              <a:rPr lang="en-IN" sz="2400" dirty="0" smtClean="0"/>
              <a:t>Unavailability of </a:t>
            </a:r>
            <a:r>
              <a:rPr lang="en-IN" sz="2400" dirty="0"/>
              <a:t>Blood During Emergency 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 </a:t>
            </a:r>
            <a:r>
              <a:rPr lang="en-IN" sz="2400" dirty="0" smtClean="0"/>
              <a:t>Less Awareness among</a:t>
            </a:r>
            <a:r>
              <a:rPr lang="en-IN" sz="2400" dirty="0"/>
              <a:t> </a:t>
            </a:r>
            <a:r>
              <a:rPr lang="en-IN" sz="2400" dirty="0" smtClean="0"/>
              <a:t>people about</a:t>
            </a:r>
            <a:r>
              <a:rPr lang="en-IN" sz="2400" dirty="0"/>
              <a:t> Blood Donation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 </a:t>
            </a:r>
            <a:r>
              <a:rPr lang="en-IN" sz="2400" dirty="0" smtClean="0"/>
              <a:t>Deaths due to</a:t>
            </a:r>
            <a:r>
              <a:rPr lang="en-IN" sz="2400" dirty="0"/>
              <a:t> lack of blood during operations</a:t>
            </a:r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04" y="4725144"/>
            <a:ext cx="3995936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8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sz="3100" dirty="0"/>
              <a:t>Search Donor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Become A Donor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Blood collection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Blood issued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 Donor Details</a:t>
            </a:r>
          </a:p>
          <a:p>
            <a:pPr marL="0" indent="0">
              <a:buNone/>
            </a:pPr>
            <a:r>
              <a:rPr lang="en-US" sz="3100" dirty="0" smtClean="0"/>
              <a:t/>
            </a:r>
            <a:br>
              <a:rPr lang="en-US" sz="3100" dirty="0" smtClean="0"/>
            </a:br>
            <a:endParaRPr lang="en-IN" sz="3100" dirty="0"/>
          </a:p>
        </p:txBody>
      </p:sp>
      <p:pic>
        <p:nvPicPr>
          <p:cNvPr id="6148" name="Picture 4" descr="Blood Bank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6166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2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Paperless </a:t>
            </a:r>
            <a:r>
              <a:rPr lang="en-IN" sz="2400" dirty="0"/>
              <a:t>Work</a:t>
            </a:r>
          </a:p>
          <a:p>
            <a:pPr marL="0" indent="0">
              <a:buNone/>
            </a:pPr>
            <a:r>
              <a:rPr lang="en-IN" sz="2400" dirty="0" smtClean="0"/>
              <a:t>Fast </a:t>
            </a:r>
            <a:r>
              <a:rPr lang="en-IN" sz="2400" dirty="0"/>
              <a:t>Process</a:t>
            </a:r>
          </a:p>
          <a:p>
            <a:pPr marL="0" indent="0">
              <a:buNone/>
            </a:pPr>
            <a:r>
              <a:rPr lang="en-IN" sz="2400" dirty="0" smtClean="0"/>
              <a:t>Real </a:t>
            </a:r>
            <a:r>
              <a:rPr lang="en-IN" sz="2400" dirty="0"/>
              <a:t>time information </a:t>
            </a:r>
            <a:r>
              <a:rPr lang="en-IN" sz="2400" dirty="0" smtClean="0"/>
              <a:t>form collection </a:t>
            </a:r>
            <a:r>
              <a:rPr lang="en-IN" sz="2400" dirty="0"/>
              <a:t>of </a:t>
            </a:r>
            <a:r>
              <a:rPr lang="en-IN" sz="2400" dirty="0" smtClean="0"/>
              <a:t>donor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The citizen can easily access </a:t>
            </a:r>
            <a:r>
              <a:rPr lang="en-IN" sz="2400" dirty="0" smtClean="0"/>
              <a:t>the donor </a:t>
            </a:r>
            <a:r>
              <a:rPr lang="en-IN" sz="2400" dirty="0"/>
              <a:t>details</a:t>
            </a:r>
          </a:p>
          <a:p>
            <a:pPr marL="0" indent="0">
              <a:buNone/>
            </a:pPr>
            <a:r>
              <a:rPr lang="en-IN" sz="2400" dirty="0" smtClean="0"/>
              <a:t>Send </a:t>
            </a:r>
            <a:r>
              <a:rPr lang="en-IN" sz="2400" dirty="0"/>
              <a:t>queries like Availability </a:t>
            </a:r>
            <a:r>
              <a:rPr lang="en-IN" sz="2400" dirty="0" smtClean="0"/>
              <a:t>of blood</a:t>
            </a:r>
            <a:r>
              <a:rPr lang="en-IN" sz="2400" dirty="0"/>
              <a:t>, donor info, how to </a:t>
            </a:r>
            <a:r>
              <a:rPr lang="en-IN" sz="2400" dirty="0" smtClean="0"/>
              <a:t>become donor </a:t>
            </a:r>
            <a:r>
              <a:rPr lang="en-IN" sz="2400" dirty="0"/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Activity Diagram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200"/>
            <a:ext cx="8568951" cy="49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70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Importance of Blood Bank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sz="2600" dirty="0"/>
              <a:t>Blood banks are laboratory centers that </a:t>
            </a:r>
            <a:r>
              <a:rPr lang="en-US" sz="2600" dirty="0" smtClean="0"/>
              <a:t>are responsible </a:t>
            </a:r>
            <a:r>
              <a:rPr lang="en-US" sz="2600" dirty="0"/>
              <a:t>for collection, processing, typing, safety and </a:t>
            </a:r>
            <a:r>
              <a:rPr lang="en-US" sz="2600" dirty="0" smtClean="0"/>
              <a:t>storage of </a:t>
            </a:r>
            <a:r>
              <a:rPr lang="en-US" sz="2600" dirty="0"/>
              <a:t>Blood </a:t>
            </a:r>
            <a:r>
              <a:rPr lang="en-US" sz="2600" dirty="0" smtClean="0"/>
              <a:t>for research and </a:t>
            </a:r>
            <a:r>
              <a:rPr lang="en-US" sz="2600" dirty="0"/>
              <a:t>medical purpose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 Most blood collected </a:t>
            </a:r>
            <a:r>
              <a:rPr lang="en-US" sz="2600" dirty="0" smtClean="0"/>
              <a:t>for medical </a:t>
            </a:r>
            <a:r>
              <a:rPr lang="en-US" sz="2600" dirty="0"/>
              <a:t>use is transfused </a:t>
            </a:r>
            <a:r>
              <a:rPr lang="en-US" sz="2600" dirty="0" smtClean="0"/>
              <a:t>into patients who</a:t>
            </a:r>
            <a:r>
              <a:rPr lang="en-US" sz="2600" dirty="0"/>
              <a:t> need blood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BLOOD BANK MANAGEMENT SYSTEM</vt:lpstr>
      <vt:lpstr>Introduction</vt:lpstr>
      <vt:lpstr>OBJECTIVE</vt:lpstr>
      <vt:lpstr>Statement of the Problem</vt:lpstr>
      <vt:lpstr>Modules </vt:lpstr>
      <vt:lpstr>SOFTWARE REQUIREMENTS</vt:lpstr>
      <vt:lpstr>Advantages </vt:lpstr>
      <vt:lpstr>Activity Diagram </vt:lpstr>
      <vt:lpstr>Importance of Blood Bank </vt:lpstr>
      <vt:lpstr>Data Flow Diagram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Mr</dc:creator>
  <cp:lastModifiedBy>Mr</cp:lastModifiedBy>
  <cp:revision>5</cp:revision>
  <dcterms:created xsi:type="dcterms:W3CDTF">2024-02-29T07:40:36Z</dcterms:created>
  <dcterms:modified xsi:type="dcterms:W3CDTF">2024-02-29T08:50:17Z</dcterms:modified>
</cp:coreProperties>
</file>