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85" d="100"/>
          <a:sy n="85" d="100"/>
        </p:scale>
        <p:origin x="595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ithapragna Kesireddi" userId="57638b40a82ea435" providerId="LiveId" clId="{E6AD9515-E909-4ADD-BAAA-1FF234D6EC6D}"/>
    <pc:docChg chg="modSld sldOrd">
      <pc:chgData name="Stithapragna Kesireddi" userId="57638b40a82ea435" providerId="LiveId" clId="{E6AD9515-E909-4ADD-BAAA-1FF234D6EC6D}" dt="2024-08-30T18:27:18.700" v="1"/>
      <pc:docMkLst>
        <pc:docMk/>
      </pc:docMkLst>
      <pc:sldChg chg="ord">
        <pc:chgData name="Stithapragna Kesireddi" userId="57638b40a82ea435" providerId="LiveId" clId="{E6AD9515-E909-4ADD-BAAA-1FF234D6EC6D}" dt="2024-08-30T18:27:18.700" v="1"/>
        <pc:sldMkLst>
          <pc:docMk/>
          <pc:sldMk cId="2216359812" sldId="264"/>
        </pc:sldMkLst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86F540-22B1-45BE-8125-DC7691A0634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FCE31BA-78C0-4D5A-B452-208C98F0CC5F}">
      <dgm:prSet/>
      <dgm:spPr/>
      <dgm:t>
        <a:bodyPr/>
        <a:lstStyle/>
        <a:p>
          <a:r>
            <a:rPr lang="en-US" b="1" i="0" baseline="0"/>
            <a:t>User Registration and Login:</a:t>
          </a:r>
          <a:endParaRPr lang="en-US"/>
        </a:p>
      </dgm:t>
    </dgm:pt>
    <dgm:pt modelId="{33B8D740-7A02-467B-B14C-7D170849F365}" type="parTrans" cxnId="{20D69ADA-6001-4C65-A6A6-D12C5C0C5935}">
      <dgm:prSet/>
      <dgm:spPr/>
      <dgm:t>
        <a:bodyPr/>
        <a:lstStyle/>
        <a:p>
          <a:endParaRPr lang="en-US"/>
        </a:p>
      </dgm:t>
    </dgm:pt>
    <dgm:pt modelId="{B7CCAB32-AA27-458C-9906-BF96F9D7AA9F}" type="sibTrans" cxnId="{20D69ADA-6001-4C65-A6A6-D12C5C0C5935}">
      <dgm:prSet/>
      <dgm:spPr/>
      <dgm:t>
        <a:bodyPr/>
        <a:lstStyle/>
        <a:p>
          <a:endParaRPr lang="en-US"/>
        </a:p>
      </dgm:t>
    </dgm:pt>
    <dgm:pt modelId="{B2818AAE-A4F3-48A3-8E72-245BF80A8735}">
      <dgm:prSet/>
      <dgm:spPr/>
      <dgm:t>
        <a:bodyPr/>
        <a:lstStyle/>
        <a:p>
          <a:r>
            <a:rPr lang="en-US" b="0" i="0" baseline="0"/>
            <a:t>Secure user authentication process.</a:t>
          </a:r>
          <a:endParaRPr lang="en-US"/>
        </a:p>
      </dgm:t>
    </dgm:pt>
    <dgm:pt modelId="{E280A5E9-3544-452C-AAF7-BE1DA847CE27}" type="parTrans" cxnId="{945A3906-D6A4-4115-8D31-B01D9C9A172F}">
      <dgm:prSet/>
      <dgm:spPr/>
      <dgm:t>
        <a:bodyPr/>
        <a:lstStyle/>
        <a:p>
          <a:endParaRPr lang="en-US"/>
        </a:p>
      </dgm:t>
    </dgm:pt>
    <dgm:pt modelId="{607920C7-9197-4BC3-8E77-90C1418FCB1F}" type="sibTrans" cxnId="{945A3906-D6A4-4115-8D31-B01D9C9A172F}">
      <dgm:prSet/>
      <dgm:spPr/>
      <dgm:t>
        <a:bodyPr/>
        <a:lstStyle/>
        <a:p>
          <a:endParaRPr lang="en-US"/>
        </a:p>
      </dgm:t>
    </dgm:pt>
    <dgm:pt modelId="{0E10E3C8-E9A0-45CF-9DE2-C29DDBB1E6B9}">
      <dgm:prSet/>
      <dgm:spPr/>
      <dgm:t>
        <a:bodyPr/>
        <a:lstStyle/>
        <a:p>
          <a:r>
            <a:rPr lang="en-US" b="1" i="0" baseline="0"/>
            <a:t>Submit Feedback:</a:t>
          </a:r>
          <a:endParaRPr lang="en-US"/>
        </a:p>
      </dgm:t>
    </dgm:pt>
    <dgm:pt modelId="{B21E6762-DB40-4183-BF3B-3AE9A1D803E7}" type="parTrans" cxnId="{6252806B-88C4-4F2E-B8EA-D7647D9EDEFE}">
      <dgm:prSet/>
      <dgm:spPr/>
      <dgm:t>
        <a:bodyPr/>
        <a:lstStyle/>
        <a:p>
          <a:endParaRPr lang="en-US"/>
        </a:p>
      </dgm:t>
    </dgm:pt>
    <dgm:pt modelId="{544C5998-8C27-4C31-B836-9C8DA910A722}" type="sibTrans" cxnId="{6252806B-88C4-4F2E-B8EA-D7647D9EDEFE}">
      <dgm:prSet/>
      <dgm:spPr/>
      <dgm:t>
        <a:bodyPr/>
        <a:lstStyle/>
        <a:p>
          <a:endParaRPr lang="en-US"/>
        </a:p>
      </dgm:t>
    </dgm:pt>
    <dgm:pt modelId="{27876109-CB40-4A00-B6C9-74D3C5F234CA}">
      <dgm:prSet/>
      <dgm:spPr/>
      <dgm:t>
        <a:bodyPr/>
        <a:lstStyle/>
        <a:p>
          <a:r>
            <a:rPr lang="en-US" b="0" i="0" baseline="0"/>
            <a:t>Customers can submit ratings and comments.</a:t>
          </a:r>
          <a:endParaRPr lang="en-US"/>
        </a:p>
      </dgm:t>
    </dgm:pt>
    <dgm:pt modelId="{E995DD3D-45DB-438F-AAC0-CBE69F16E0B4}" type="parTrans" cxnId="{7028A3E6-E9B3-4DCF-9E3D-4DEA888960EC}">
      <dgm:prSet/>
      <dgm:spPr/>
      <dgm:t>
        <a:bodyPr/>
        <a:lstStyle/>
        <a:p>
          <a:endParaRPr lang="en-US"/>
        </a:p>
      </dgm:t>
    </dgm:pt>
    <dgm:pt modelId="{75703EDD-F352-4B7A-B9B1-977A37D4F879}" type="sibTrans" cxnId="{7028A3E6-E9B3-4DCF-9E3D-4DEA888960EC}">
      <dgm:prSet/>
      <dgm:spPr/>
      <dgm:t>
        <a:bodyPr/>
        <a:lstStyle/>
        <a:p>
          <a:endParaRPr lang="en-US"/>
        </a:p>
      </dgm:t>
    </dgm:pt>
    <dgm:pt modelId="{5287F9BC-D5E6-4703-AC8B-D9C9D2CD55F1}">
      <dgm:prSet/>
      <dgm:spPr/>
      <dgm:t>
        <a:bodyPr/>
        <a:lstStyle/>
        <a:p>
          <a:r>
            <a:rPr lang="en-US" b="0" i="0" baseline="0"/>
            <a:t>Option to rate various aspects of the service/product.</a:t>
          </a:r>
          <a:endParaRPr lang="en-US"/>
        </a:p>
      </dgm:t>
    </dgm:pt>
    <dgm:pt modelId="{C2AA2520-4438-41DC-8CB5-B4173758744D}" type="parTrans" cxnId="{813EEC62-C2D6-4672-A794-8180F7D59EF8}">
      <dgm:prSet/>
      <dgm:spPr/>
      <dgm:t>
        <a:bodyPr/>
        <a:lstStyle/>
        <a:p>
          <a:endParaRPr lang="en-US"/>
        </a:p>
      </dgm:t>
    </dgm:pt>
    <dgm:pt modelId="{364E0D1A-BE87-457A-A0B0-336B374A6D0E}" type="sibTrans" cxnId="{813EEC62-C2D6-4672-A794-8180F7D59EF8}">
      <dgm:prSet/>
      <dgm:spPr/>
      <dgm:t>
        <a:bodyPr/>
        <a:lstStyle/>
        <a:p>
          <a:endParaRPr lang="en-US"/>
        </a:p>
      </dgm:t>
    </dgm:pt>
    <dgm:pt modelId="{814B0E91-F6FA-4B72-97E1-373880626630}">
      <dgm:prSet/>
      <dgm:spPr/>
      <dgm:t>
        <a:bodyPr/>
        <a:lstStyle/>
        <a:p>
          <a:r>
            <a:rPr lang="en-US" b="1" i="0" baseline="0"/>
            <a:t>Admin Dashboard:</a:t>
          </a:r>
          <a:endParaRPr lang="en-US"/>
        </a:p>
      </dgm:t>
    </dgm:pt>
    <dgm:pt modelId="{2BDADA95-FE7E-4D62-8DCE-BE57F39B9767}" type="parTrans" cxnId="{5B9D9B78-B88C-44D2-BD5E-3D79E4497900}">
      <dgm:prSet/>
      <dgm:spPr/>
      <dgm:t>
        <a:bodyPr/>
        <a:lstStyle/>
        <a:p>
          <a:endParaRPr lang="en-US"/>
        </a:p>
      </dgm:t>
    </dgm:pt>
    <dgm:pt modelId="{C3D9F038-00B4-40FD-9392-EF6BAF418FD2}" type="sibTrans" cxnId="{5B9D9B78-B88C-44D2-BD5E-3D79E4497900}">
      <dgm:prSet/>
      <dgm:spPr/>
      <dgm:t>
        <a:bodyPr/>
        <a:lstStyle/>
        <a:p>
          <a:endParaRPr lang="en-US"/>
        </a:p>
      </dgm:t>
    </dgm:pt>
    <dgm:pt modelId="{AF34FB2E-3782-40B3-8D7A-C104CAFE53B8}">
      <dgm:prSet/>
      <dgm:spPr/>
      <dgm:t>
        <a:bodyPr/>
        <a:lstStyle/>
        <a:p>
          <a:r>
            <a:rPr lang="en-US" b="0" i="0" baseline="0"/>
            <a:t>A central interface for administrators to view all feedback.</a:t>
          </a:r>
          <a:endParaRPr lang="en-US"/>
        </a:p>
      </dgm:t>
    </dgm:pt>
    <dgm:pt modelId="{AAF5FEDC-F232-4BD5-9F52-6C12B3DEED7B}" type="parTrans" cxnId="{CE9D2504-F6B5-4ECC-BB81-4F352DA4FB4F}">
      <dgm:prSet/>
      <dgm:spPr/>
      <dgm:t>
        <a:bodyPr/>
        <a:lstStyle/>
        <a:p>
          <a:endParaRPr lang="en-US"/>
        </a:p>
      </dgm:t>
    </dgm:pt>
    <dgm:pt modelId="{57A6F8F7-A333-4874-B3E8-1A435C400B81}" type="sibTrans" cxnId="{CE9D2504-F6B5-4ECC-BB81-4F352DA4FB4F}">
      <dgm:prSet/>
      <dgm:spPr/>
      <dgm:t>
        <a:bodyPr/>
        <a:lstStyle/>
        <a:p>
          <a:endParaRPr lang="en-US"/>
        </a:p>
      </dgm:t>
    </dgm:pt>
    <dgm:pt modelId="{997584F3-57BD-48BE-83D3-EF02F06EBDFB}">
      <dgm:prSet/>
      <dgm:spPr/>
      <dgm:t>
        <a:bodyPr/>
        <a:lstStyle/>
        <a:p>
          <a:r>
            <a:rPr lang="en-US" b="0" i="0" baseline="0"/>
            <a:t>Respond to customer feedback directly from the dashboard.</a:t>
          </a:r>
          <a:endParaRPr lang="en-US"/>
        </a:p>
      </dgm:t>
    </dgm:pt>
    <dgm:pt modelId="{E6DD2E25-C374-4C0A-8545-F6B9992F3EEB}" type="parTrans" cxnId="{AFD8B45F-89DC-4C08-A6E2-315F3F505534}">
      <dgm:prSet/>
      <dgm:spPr/>
      <dgm:t>
        <a:bodyPr/>
        <a:lstStyle/>
        <a:p>
          <a:endParaRPr lang="en-US"/>
        </a:p>
      </dgm:t>
    </dgm:pt>
    <dgm:pt modelId="{D261E1A9-B649-4BB7-A60F-372C785C53DA}" type="sibTrans" cxnId="{AFD8B45F-89DC-4C08-A6E2-315F3F505534}">
      <dgm:prSet/>
      <dgm:spPr/>
      <dgm:t>
        <a:bodyPr/>
        <a:lstStyle/>
        <a:p>
          <a:endParaRPr lang="en-US"/>
        </a:p>
      </dgm:t>
    </dgm:pt>
    <dgm:pt modelId="{FA2DA2D0-ACA8-4104-B9E9-A9C59051081B}">
      <dgm:prSet/>
      <dgm:spPr/>
      <dgm:t>
        <a:bodyPr/>
        <a:lstStyle/>
        <a:p>
          <a:r>
            <a:rPr lang="en-US" b="1" i="0" baseline="0"/>
            <a:t>Reporting Module:</a:t>
          </a:r>
          <a:endParaRPr lang="en-US"/>
        </a:p>
      </dgm:t>
    </dgm:pt>
    <dgm:pt modelId="{7D9EA985-B97C-4B8B-94FA-8CBE2E6CCDF6}" type="parTrans" cxnId="{B8532869-E2E9-4E6A-A9A9-E871A6C71FA0}">
      <dgm:prSet/>
      <dgm:spPr/>
      <dgm:t>
        <a:bodyPr/>
        <a:lstStyle/>
        <a:p>
          <a:endParaRPr lang="en-US"/>
        </a:p>
      </dgm:t>
    </dgm:pt>
    <dgm:pt modelId="{E8E814AB-5E61-4197-84FC-844B3756B639}" type="sibTrans" cxnId="{B8532869-E2E9-4E6A-A9A9-E871A6C71FA0}">
      <dgm:prSet/>
      <dgm:spPr/>
      <dgm:t>
        <a:bodyPr/>
        <a:lstStyle/>
        <a:p>
          <a:endParaRPr lang="en-US"/>
        </a:p>
      </dgm:t>
    </dgm:pt>
    <dgm:pt modelId="{97D38665-7FA7-4046-937A-D13016594CF2}">
      <dgm:prSet/>
      <dgm:spPr/>
      <dgm:t>
        <a:bodyPr/>
        <a:lstStyle/>
        <a:p>
          <a:r>
            <a:rPr lang="en-US" b="0" i="0" baseline="0"/>
            <a:t>Generate comprehensive feedback reports.</a:t>
          </a:r>
          <a:endParaRPr lang="en-US"/>
        </a:p>
      </dgm:t>
    </dgm:pt>
    <dgm:pt modelId="{DB10173D-667D-44EA-A053-863AB82F815C}" type="parTrans" cxnId="{22663652-4D7B-426C-9CF3-F6EFE178382D}">
      <dgm:prSet/>
      <dgm:spPr/>
      <dgm:t>
        <a:bodyPr/>
        <a:lstStyle/>
        <a:p>
          <a:endParaRPr lang="en-US"/>
        </a:p>
      </dgm:t>
    </dgm:pt>
    <dgm:pt modelId="{0395E307-0438-45F2-995C-9F53ACEEB4E4}" type="sibTrans" cxnId="{22663652-4D7B-426C-9CF3-F6EFE178382D}">
      <dgm:prSet/>
      <dgm:spPr/>
      <dgm:t>
        <a:bodyPr/>
        <a:lstStyle/>
        <a:p>
          <a:endParaRPr lang="en-US"/>
        </a:p>
      </dgm:t>
    </dgm:pt>
    <dgm:pt modelId="{DE4032AA-2A7C-468B-82BB-23842E08DC94}">
      <dgm:prSet/>
      <dgm:spPr/>
      <dgm:t>
        <a:bodyPr/>
        <a:lstStyle/>
        <a:p>
          <a:r>
            <a:rPr lang="en-US" b="0" i="0" baseline="0"/>
            <a:t>Identify trends and areas for improvement.</a:t>
          </a:r>
          <a:endParaRPr lang="en-US"/>
        </a:p>
      </dgm:t>
    </dgm:pt>
    <dgm:pt modelId="{35E6D551-DFF6-4209-95D3-59E64625F466}" type="parTrans" cxnId="{C4C20133-13E8-47CD-BC16-FCF9FFF1385D}">
      <dgm:prSet/>
      <dgm:spPr/>
      <dgm:t>
        <a:bodyPr/>
        <a:lstStyle/>
        <a:p>
          <a:endParaRPr lang="en-US"/>
        </a:p>
      </dgm:t>
    </dgm:pt>
    <dgm:pt modelId="{3FE5DB8C-00B7-404C-A581-F5FA829333B7}" type="sibTrans" cxnId="{C4C20133-13E8-47CD-BC16-FCF9FFF1385D}">
      <dgm:prSet/>
      <dgm:spPr/>
      <dgm:t>
        <a:bodyPr/>
        <a:lstStyle/>
        <a:p>
          <a:endParaRPr lang="en-US"/>
        </a:p>
      </dgm:t>
    </dgm:pt>
    <dgm:pt modelId="{FDE6A799-F5F0-407C-867C-DDFBABBF5B18}" type="pres">
      <dgm:prSet presAssocID="{0F86F540-22B1-45BE-8125-DC7691A06346}" presName="linear" presStyleCnt="0">
        <dgm:presLayoutVars>
          <dgm:animLvl val="lvl"/>
          <dgm:resizeHandles val="exact"/>
        </dgm:presLayoutVars>
      </dgm:prSet>
      <dgm:spPr/>
    </dgm:pt>
    <dgm:pt modelId="{85415811-B26F-4BC6-A4AA-734D3E8FAE35}" type="pres">
      <dgm:prSet presAssocID="{7FCE31BA-78C0-4D5A-B452-208C98F0CC5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9973E53-8208-427D-A2B2-5D68A13DD4AF}" type="pres">
      <dgm:prSet presAssocID="{7FCE31BA-78C0-4D5A-B452-208C98F0CC5F}" presName="childText" presStyleLbl="revTx" presStyleIdx="0" presStyleCnt="4">
        <dgm:presLayoutVars>
          <dgm:bulletEnabled val="1"/>
        </dgm:presLayoutVars>
      </dgm:prSet>
      <dgm:spPr/>
    </dgm:pt>
    <dgm:pt modelId="{B0137D6F-2F3D-436B-8A65-B8DE6378F1A5}" type="pres">
      <dgm:prSet presAssocID="{0E10E3C8-E9A0-45CF-9DE2-C29DDBB1E6B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A46CA48-6C4E-4FE2-8386-11B082CB14A9}" type="pres">
      <dgm:prSet presAssocID="{0E10E3C8-E9A0-45CF-9DE2-C29DDBB1E6B9}" presName="childText" presStyleLbl="revTx" presStyleIdx="1" presStyleCnt="4">
        <dgm:presLayoutVars>
          <dgm:bulletEnabled val="1"/>
        </dgm:presLayoutVars>
      </dgm:prSet>
      <dgm:spPr/>
    </dgm:pt>
    <dgm:pt modelId="{09B68A4A-1702-44A7-BAEA-8B871E64F6DD}" type="pres">
      <dgm:prSet presAssocID="{814B0E91-F6FA-4B72-97E1-37388062663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3C58563-16CC-4D3F-9C3E-201029804B54}" type="pres">
      <dgm:prSet presAssocID="{814B0E91-F6FA-4B72-97E1-373880626630}" presName="childText" presStyleLbl="revTx" presStyleIdx="2" presStyleCnt="4">
        <dgm:presLayoutVars>
          <dgm:bulletEnabled val="1"/>
        </dgm:presLayoutVars>
      </dgm:prSet>
      <dgm:spPr/>
    </dgm:pt>
    <dgm:pt modelId="{D8E8D7AD-E368-4346-988F-35CFFDB7CE24}" type="pres">
      <dgm:prSet presAssocID="{FA2DA2D0-ACA8-4104-B9E9-A9C59051081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9872363-7922-430A-BDCD-789EA0C0CBA6}" type="pres">
      <dgm:prSet presAssocID="{FA2DA2D0-ACA8-4104-B9E9-A9C59051081B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CE9D2504-F6B5-4ECC-BB81-4F352DA4FB4F}" srcId="{814B0E91-F6FA-4B72-97E1-373880626630}" destId="{AF34FB2E-3782-40B3-8D7A-C104CAFE53B8}" srcOrd="0" destOrd="0" parTransId="{AAF5FEDC-F232-4BD5-9F52-6C12B3DEED7B}" sibTransId="{57A6F8F7-A333-4874-B3E8-1A435C400B81}"/>
    <dgm:cxn modelId="{945A3906-D6A4-4115-8D31-B01D9C9A172F}" srcId="{7FCE31BA-78C0-4D5A-B452-208C98F0CC5F}" destId="{B2818AAE-A4F3-48A3-8E72-245BF80A8735}" srcOrd="0" destOrd="0" parTransId="{E280A5E9-3544-452C-AAF7-BE1DA847CE27}" sibTransId="{607920C7-9197-4BC3-8E77-90C1418FCB1F}"/>
    <dgm:cxn modelId="{C873051B-00C4-4B7D-9D21-E47FB367D93C}" type="presOf" srcId="{97D38665-7FA7-4046-937A-D13016594CF2}" destId="{09872363-7922-430A-BDCD-789EA0C0CBA6}" srcOrd="0" destOrd="0" presId="urn:microsoft.com/office/officeart/2005/8/layout/vList2"/>
    <dgm:cxn modelId="{C4C20133-13E8-47CD-BC16-FCF9FFF1385D}" srcId="{FA2DA2D0-ACA8-4104-B9E9-A9C59051081B}" destId="{DE4032AA-2A7C-468B-82BB-23842E08DC94}" srcOrd="1" destOrd="0" parTransId="{35E6D551-DFF6-4209-95D3-59E64625F466}" sibTransId="{3FE5DB8C-00B7-404C-A581-F5FA829333B7}"/>
    <dgm:cxn modelId="{70C16E3A-0BFD-4019-A4D7-FCC6E5CFE1F4}" type="presOf" srcId="{997584F3-57BD-48BE-83D3-EF02F06EBDFB}" destId="{83C58563-16CC-4D3F-9C3E-201029804B54}" srcOrd="0" destOrd="1" presId="urn:microsoft.com/office/officeart/2005/8/layout/vList2"/>
    <dgm:cxn modelId="{AFD8B45F-89DC-4C08-A6E2-315F3F505534}" srcId="{814B0E91-F6FA-4B72-97E1-373880626630}" destId="{997584F3-57BD-48BE-83D3-EF02F06EBDFB}" srcOrd="1" destOrd="0" parTransId="{E6DD2E25-C374-4C0A-8545-F6B9992F3EEB}" sibTransId="{D261E1A9-B649-4BB7-A60F-372C785C53DA}"/>
    <dgm:cxn modelId="{813EEC62-C2D6-4672-A794-8180F7D59EF8}" srcId="{0E10E3C8-E9A0-45CF-9DE2-C29DDBB1E6B9}" destId="{5287F9BC-D5E6-4703-AC8B-D9C9D2CD55F1}" srcOrd="1" destOrd="0" parTransId="{C2AA2520-4438-41DC-8CB5-B4173758744D}" sibTransId="{364E0D1A-BE87-457A-A0B0-336B374A6D0E}"/>
    <dgm:cxn modelId="{FA7B2847-324A-4ADA-83B0-B065FE754579}" type="presOf" srcId="{7FCE31BA-78C0-4D5A-B452-208C98F0CC5F}" destId="{85415811-B26F-4BC6-A4AA-734D3E8FAE35}" srcOrd="0" destOrd="0" presId="urn:microsoft.com/office/officeart/2005/8/layout/vList2"/>
    <dgm:cxn modelId="{B8532869-E2E9-4E6A-A9A9-E871A6C71FA0}" srcId="{0F86F540-22B1-45BE-8125-DC7691A06346}" destId="{FA2DA2D0-ACA8-4104-B9E9-A9C59051081B}" srcOrd="3" destOrd="0" parTransId="{7D9EA985-B97C-4B8B-94FA-8CBE2E6CCDF6}" sibTransId="{E8E814AB-5E61-4197-84FC-844B3756B639}"/>
    <dgm:cxn modelId="{6252806B-88C4-4F2E-B8EA-D7647D9EDEFE}" srcId="{0F86F540-22B1-45BE-8125-DC7691A06346}" destId="{0E10E3C8-E9A0-45CF-9DE2-C29DDBB1E6B9}" srcOrd="1" destOrd="0" parTransId="{B21E6762-DB40-4183-BF3B-3AE9A1D803E7}" sibTransId="{544C5998-8C27-4C31-B836-9C8DA910A722}"/>
    <dgm:cxn modelId="{22663652-4D7B-426C-9CF3-F6EFE178382D}" srcId="{FA2DA2D0-ACA8-4104-B9E9-A9C59051081B}" destId="{97D38665-7FA7-4046-937A-D13016594CF2}" srcOrd="0" destOrd="0" parTransId="{DB10173D-667D-44EA-A053-863AB82F815C}" sibTransId="{0395E307-0438-45F2-995C-9F53ACEEB4E4}"/>
    <dgm:cxn modelId="{FEACAE56-4E89-44BC-9DB1-D2BBF0706D81}" type="presOf" srcId="{FA2DA2D0-ACA8-4104-B9E9-A9C59051081B}" destId="{D8E8D7AD-E368-4346-988F-35CFFDB7CE24}" srcOrd="0" destOrd="0" presId="urn:microsoft.com/office/officeart/2005/8/layout/vList2"/>
    <dgm:cxn modelId="{5B9D9B78-B88C-44D2-BD5E-3D79E4497900}" srcId="{0F86F540-22B1-45BE-8125-DC7691A06346}" destId="{814B0E91-F6FA-4B72-97E1-373880626630}" srcOrd="2" destOrd="0" parTransId="{2BDADA95-FE7E-4D62-8DCE-BE57F39B9767}" sibTransId="{C3D9F038-00B4-40FD-9392-EF6BAF418FD2}"/>
    <dgm:cxn modelId="{1C3DBE8B-E71B-4426-87D8-2C8CC3C8A0EE}" type="presOf" srcId="{27876109-CB40-4A00-B6C9-74D3C5F234CA}" destId="{2A46CA48-6C4E-4FE2-8386-11B082CB14A9}" srcOrd="0" destOrd="0" presId="urn:microsoft.com/office/officeart/2005/8/layout/vList2"/>
    <dgm:cxn modelId="{A435729B-2E4B-431E-90DC-BF0375491641}" type="presOf" srcId="{AF34FB2E-3782-40B3-8D7A-C104CAFE53B8}" destId="{83C58563-16CC-4D3F-9C3E-201029804B54}" srcOrd="0" destOrd="0" presId="urn:microsoft.com/office/officeart/2005/8/layout/vList2"/>
    <dgm:cxn modelId="{048DB7A4-CCCB-44CD-9A90-9CEEA4473CC6}" type="presOf" srcId="{DE4032AA-2A7C-468B-82BB-23842E08DC94}" destId="{09872363-7922-430A-BDCD-789EA0C0CBA6}" srcOrd="0" destOrd="1" presId="urn:microsoft.com/office/officeart/2005/8/layout/vList2"/>
    <dgm:cxn modelId="{86ED0EA6-892D-446D-B891-AAA287B8E4F6}" type="presOf" srcId="{0F86F540-22B1-45BE-8125-DC7691A06346}" destId="{FDE6A799-F5F0-407C-867C-DDFBABBF5B18}" srcOrd="0" destOrd="0" presId="urn:microsoft.com/office/officeart/2005/8/layout/vList2"/>
    <dgm:cxn modelId="{DFDEE7C6-C817-48D6-A517-E190F11EB771}" type="presOf" srcId="{B2818AAE-A4F3-48A3-8E72-245BF80A8735}" destId="{49973E53-8208-427D-A2B2-5D68A13DD4AF}" srcOrd="0" destOrd="0" presId="urn:microsoft.com/office/officeart/2005/8/layout/vList2"/>
    <dgm:cxn modelId="{1CF085D6-E15E-4872-B0CF-CA49A3CC02B8}" type="presOf" srcId="{814B0E91-F6FA-4B72-97E1-373880626630}" destId="{09B68A4A-1702-44A7-BAEA-8B871E64F6DD}" srcOrd="0" destOrd="0" presId="urn:microsoft.com/office/officeart/2005/8/layout/vList2"/>
    <dgm:cxn modelId="{20D69ADA-6001-4C65-A6A6-D12C5C0C5935}" srcId="{0F86F540-22B1-45BE-8125-DC7691A06346}" destId="{7FCE31BA-78C0-4D5A-B452-208C98F0CC5F}" srcOrd="0" destOrd="0" parTransId="{33B8D740-7A02-467B-B14C-7D170849F365}" sibTransId="{B7CCAB32-AA27-458C-9906-BF96F9D7AA9F}"/>
    <dgm:cxn modelId="{7028A3E6-E9B3-4DCF-9E3D-4DEA888960EC}" srcId="{0E10E3C8-E9A0-45CF-9DE2-C29DDBB1E6B9}" destId="{27876109-CB40-4A00-B6C9-74D3C5F234CA}" srcOrd="0" destOrd="0" parTransId="{E995DD3D-45DB-438F-AAC0-CBE69F16E0B4}" sibTransId="{75703EDD-F352-4B7A-B9B1-977A37D4F879}"/>
    <dgm:cxn modelId="{A061EDF4-9179-4429-A81B-AE69C0F6B257}" type="presOf" srcId="{0E10E3C8-E9A0-45CF-9DE2-C29DDBB1E6B9}" destId="{B0137D6F-2F3D-436B-8A65-B8DE6378F1A5}" srcOrd="0" destOrd="0" presId="urn:microsoft.com/office/officeart/2005/8/layout/vList2"/>
    <dgm:cxn modelId="{F84D1FF7-9E21-45B0-8C3E-F10B72891D49}" type="presOf" srcId="{5287F9BC-D5E6-4703-AC8B-D9C9D2CD55F1}" destId="{2A46CA48-6C4E-4FE2-8386-11B082CB14A9}" srcOrd="0" destOrd="1" presId="urn:microsoft.com/office/officeart/2005/8/layout/vList2"/>
    <dgm:cxn modelId="{E7D8C3B4-F884-47F5-8426-B6638E5FF91D}" type="presParOf" srcId="{FDE6A799-F5F0-407C-867C-DDFBABBF5B18}" destId="{85415811-B26F-4BC6-A4AA-734D3E8FAE35}" srcOrd="0" destOrd="0" presId="urn:microsoft.com/office/officeart/2005/8/layout/vList2"/>
    <dgm:cxn modelId="{290303ED-79F9-443C-9A3F-6FC26AFFB1C8}" type="presParOf" srcId="{FDE6A799-F5F0-407C-867C-DDFBABBF5B18}" destId="{49973E53-8208-427D-A2B2-5D68A13DD4AF}" srcOrd="1" destOrd="0" presId="urn:microsoft.com/office/officeart/2005/8/layout/vList2"/>
    <dgm:cxn modelId="{8F094A38-8F3A-4BA3-A1AC-CB2968B1F57A}" type="presParOf" srcId="{FDE6A799-F5F0-407C-867C-DDFBABBF5B18}" destId="{B0137D6F-2F3D-436B-8A65-B8DE6378F1A5}" srcOrd="2" destOrd="0" presId="urn:microsoft.com/office/officeart/2005/8/layout/vList2"/>
    <dgm:cxn modelId="{5D231F63-39A3-4821-B0F7-473F8F87891E}" type="presParOf" srcId="{FDE6A799-F5F0-407C-867C-DDFBABBF5B18}" destId="{2A46CA48-6C4E-4FE2-8386-11B082CB14A9}" srcOrd="3" destOrd="0" presId="urn:microsoft.com/office/officeart/2005/8/layout/vList2"/>
    <dgm:cxn modelId="{D79778CD-DC91-42AB-A1DA-6E7719ABE7CC}" type="presParOf" srcId="{FDE6A799-F5F0-407C-867C-DDFBABBF5B18}" destId="{09B68A4A-1702-44A7-BAEA-8B871E64F6DD}" srcOrd="4" destOrd="0" presId="urn:microsoft.com/office/officeart/2005/8/layout/vList2"/>
    <dgm:cxn modelId="{05673820-A5CA-43A3-B064-48F9C130848F}" type="presParOf" srcId="{FDE6A799-F5F0-407C-867C-DDFBABBF5B18}" destId="{83C58563-16CC-4D3F-9C3E-201029804B54}" srcOrd="5" destOrd="0" presId="urn:microsoft.com/office/officeart/2005/8/layout/vList2"/>
    <dgm:cxn modelId="{68D68BB3-1EF2-40DA-927A-6FF8A8526FA0}" type="presParOf" srcId="{FDE6A799-F5F0-407C-867C-DDFBABBF5B18}" destId="{D8E8D7AD-E368-4346-988F-35CFFDB7CE24}" srcOrd="6" destOrd="0" presId="urn:microsoft.com/office/officeart/2005/8/layout/vList2"/>
    <dgm:cxn modelId="{B00B13FB-1EBD-48AB-96A2-6882728A93C0}" type="presParOf" srcId="{FDE6A799-F5F0-407C-867C-DDFBABBF5B18}" destId="{09872363-7922-430A-BDCD-789EA0C0CBA6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D3FD81-EEF5-4137-AB7A-3197B1F01C9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0A3AE33-4EEE-456D-B7F6-7B98633225DC}">
      <dgm:prSet phldrT="[Text]"/>
      <dgm:spPr>
        <a:solidFill>
          <a:schemeClr val="tx1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dirty="0"/>
            <a:t>Register/Login</a:t>
          </a:r>
          <a:endParaRPr lang="en-IN" dirty="0"/>
        </a:p>
      </dgm:t>
    </dgm:pt>
    <dgm:pt modelId="{85948C09-E94A-4CF5-A2E8-E1CB740CEBFE}" type="parTrans" cxnId="{06DA4FC2-98AF-4BFA-85F8-281D5EBFBFC0}">
      <dgm:prSet/>
      <dgm:spPr/>
      <dgm:t>
        <a:bodyPr/>
        <a:lstStyle/>
        <a:p>
          <a:endParaRPr lang="en-IN"/>
        </a:p>
      </dgm:t>
    </dgm:pt>
    <dgm:pt modelId="{7CCC91E7-A711-469E-BA7A-CBFB129AF766}" type="sibTrans" cxnId="{06DA4FC2-98AF-4BFA-85F8-281D5EBFBFC0}">
      <dgm:prSet/>
      <dgm:spPr>
        <a:solidFill>
          <a:schemeClr val="tx1"/>
        </a:solidFill>
      </dgm:spPr>
      <dgm:t>
        <a:bodyPr/>
        <a:lstStyle/>
        <a:p>
          <a:endParaRPr lang="en-IN"/>
        </a:p>
      </dgm:t>
    </dgm:pt>
    <dgm:pt modelId="{F9C6F9FD-D66E-4D39-B21D-B19419DD2C45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/>
            <a:t>Submit Feedback</a:t>
          </a:r>
          <a:endParaRPr lang="en-IN" dirty="0"/>
        </a:p>
      </dgm:t>
    </dgm:pt>
    <dgm:pt modelId="{DFCB9906-CA36-4780-878C-C00278E26C44}" type="parTrans" cxnId="{870F0801-55C3-4B63-B944-570868A218CA}">
      <dgm:prSet/>
      <dgm:spPr/>
      <dgm:t>
        <a:bodyPr/>
        <a:lstStyle/>
        <a:p>
          <a:endParaRPr lang="en-IN"/>
        </a:p>
      </dgm:t>
    </dgm:pt>
    <dgm:pt modelId="{EF6A6385-6C2F-449F-95C2-E0B0C5A7E331}" type="sibTrans" cxnId="{870F0801-55C3-4B63-B944-570868A218CA}">
      <dgm:prSet/>
      <dgm:spPr>
        <a:solidFill>
          <a:schemeClr val="tx1"/>
        </a:solidFill>
      </dgm:spPr>
      <dgm:t>
        <a:bodyPr/>
        <a:lstStyle/>
        <a:p>
          <a:endParaRPr lang="en-IN"/>
        </a:p>
      </dgm:t>
    </dgm:pt>
    <dgm:pt modelId="{92630B9C-DCF5-40BB-A5B6-57BFB7D97C35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/>
            <a:t>View Past Feedback</a:t>
          </a:r>
          <a:endParaRPr lang="en-IN" dirty="0"/>
        </a:p>
      </dgm:t>
    </dgm:pt>
    <dgm:pt modelId="{F53D2EBB-20A2-4627-9AE3-647A5515058F}" type="parTrans" cxnId="{1C1072F6-B5CC-491E-857E-872AE6DB783F}">
      <dgm:prSet/>
      <dgm:spPr/>
      <dgm:t>
        <a:bodyPr/>
        <a:lstStyle/>
        <a:p>
          <a:endParaRPr lang="en-IN"/>
        </a:p>
      </dgm:t>
    </dgm:pt>
    <dgm:pt modelId="{29345234-3221-44B3-B50F-657EADA12586}" type="sibTrans" cxnId="{1C1072F6-B5CC-491E-857E-872AE6DB783F}">
      <dgm:prSet/>
      <dgm:spPr/>
      <dgm:t>
        <a:bodyPr/>
        <a:lstStyle/>
        <a:p>
          <a:endParaRPr lang="en-IN"/>
        </a:p>
      </dgm:t>
    </dgm:pt>
    <dgm:pt modelId="{B53C53B1-CEE8-479D-A63B-47C6B9721826}" type="pres">
      <dgm:prSet presAssocID="{33D3FD81-EEF5-4137-AB7A-3197B1F01C94}" presName="Name0" presStyleCnt="0">
        <dgm:presLayoutVars>
          <dgm:dir/>
          <dgm:resizeHandles val="exact"/>
        </dgm:presLayoutVars>
      </dgm:prSet>
      <dgm:spPr/>
    </dgm:pt>
    <dgm:pt modelId="{B566A1E0-E940-4C63-B377-4C136B877C4C}" type="pres">
      <dgm:prSet presAssocID="{60A3AE33-4EEE-456D-B7F6-7B98633225DC}" presName="node" presStyleLbl="node1" presStyleIdx="0" presStyleCnt="3">
        <dgm:presLayoutVars>
          <dgm:bulletEnabled val="1"/>
        </dgm:presLayoutVars>
      </dgm:prSet>
      <dgm:spPr/>
    </dgm:pt>
    <dgm:pt modelId="{01DAE245-7ED1-4BD6-837D-9FF2C96BE771}" type="pres">
      <dgm:prSet presAssocID="{7CCC91E7-A711-469E-BA7A-CBFB129AF766}" presName="sibTrans" presStyleLbl="sibTrans2D1" presStyleIdx="0" presStyleCnt="2"/>
      <dgm:spPr/>
    </dgm:pt>
    <dgm:pt modelId="{D6DBFA83-6F88-413C-9C59-D7026617DA97}" type="pres">
      <dgm:prSet presAssocID="{7CCC91E7-A711-469E-BA7A-CBFB129AF766}" presName="connectorText" presStyleLbl="sibTrans2D1" presStyleIdx="0" presStyleCnt="2"/>
      <dgm:spPr/>
    </dgm:pt>
    <dgm:pt modelId="{E7D5BA04-0E1B-4119-BF83-33805B67074F}" type="pres">
      <dgm:prSet presAssocID="{F9C6F9FD-D66E-4D39-B21D-B19419DD2C45}" presName="node" presStyleLbl="node1" presStyleIdx="1" presStyleCnt="3">
        <dgm:presLayoutVars>
          <dgm:bulletEnabled val="1"/>
        </dgm:presLayoutVars>
      </dgm:prSet>
      <dgm:spPr/>
    </dgm:pt>
    <dgm:pt modelId="{B14FFAAF-978D-4D75-B8A4-B6DCA8385E9C}" type="pres">
      <dgm:prSet presAssocID="{EF6A6385-6C2F-449F-95C2-E0B0C5A7E331}" presName="sibTrans" presStyleLbl="sibTrans2D1" presStyleIdx="1" presStyleCnt="2"/>
      <dgm:spPr/>
    </dgm:pt>
    <dgm:pt modelId="{E7751095-421C-4752-9D8F-4C1DFB07F3CB}" type="pres">
      <dgm:prSet presAssocID="{EF6A6385-6C2F-449F-95C2-E0B0C5A7E331}" presName="connectorText" presStyleLbl="sibTrans2D1" presStyleIdx="1" presStyleCnt="2"/>
      <dgm:spPr/>
    </dgm:pt>
    <dgm:pt modelId="{F6AD233B-6FAB-49E9-8CF1-9FDDAFC8F4CD}" type="pres">
      <dgm:prSet presAssocID="{92630B9C-DCF5-40BB-A5B6-57BFB7D97C35}" presName="node" presStyleLbl="node1" presStyleIdx="2" presStyleCnt="3">
        <dgm:presLayoutVars>
          <dgm:bulletEnabled val="1"/>
        </dgm:presLayoutVars>
      </dgm:prSet>
      <dgm:spPr/>
    </dgm:pt>
  </dgm:ptLst>
  <dgm:cxnLst>
    <dgm:cxn modelId="{870F0801-55C3-4B63-B944-570868A218CA}" srcId="{33D3FD81-EEF5-4137-AB7A-3197B1F01C94}" destId="{F9C6F9FD-D66E-4D39-B21D-B19419DD2C45}" srcOrd="1" destOrd="0" parTransId="{DFCB9906-CA36-4780-878C-C00278E26C44}" sibTransId="{EF6A6385-6C2F-449F-95C2-E0B0C5A7E331}"/>
    <dgm:cxn modelId="{A0850E0C-6625-42C8-BE21-7AF0EA96C2E3}" type="presOf" srcId="{EF6A6385-6C2F-449F-95C2-E0B0C5A7E331}" destId="{E7751095-421C-4752-9D8F-4C1DFB07F3CB}" srcOrd="1" destOrd="0" presId="urn:microsoft.com/office/officeart/2005/8/layout/process1"/>
    <dgm:cxn modelId="{72BD451E-BDDE-4A04-8EB8-DF80A9CAFA26}" type="presOf" srcId="{60A3AE33-4EEE-456D-B7F6-7B98633225DC}" destId="{B566A1E0-E940-4C63-B377-4C136B877C4C}" srcOrd="0" destOrd="0" presId="urn:microsoft.com/office/officeart/2005/8/layout/process1"/>
    <dgm:cxn modelId="{28337620-AC37-4270-8872-0EB12E113BA1}" type="presOf" srcId="{7CCC91E7-A711-469E-BA7A-CBFB129AF766}" destId="{01DAE245-7ED1-4BD6-837D-9FF2C96BE771}" srcOrd="0" destOrd="0" presId="urn:microsoft.com/office/officeart/2005/8/layout/process1"/>
    <dgm:cxn modelId="{89499093-64AE-4312-8400-08886BB37ADF}" type="presOf" srcId="{7CCC91E7-A711-469E-BA7A-CBFB129AF766}" destId="{D6DBFA83-6F88-413C-9C59-D7026617DA97}" srcOrd="1" destOrd="0" presId="urn:microsoft.com/office/officeart/2005/8/layout/process1"/>
    <dgm:cxn modelId="{4DA7919C-6350-4BA5-B74F-6D2AA91AF6B0}" type="presOf" srcId="{F9C6F9FD-D66E-4D39-B21D-B19419DD2C45}" destId="{E7D5BA04-0E1B-4119-BF83-33805B67074F}" srcOrd="0" destOrd="0" presId="urn:microsoft.com/office/officeart/2005/8/layout/process1"/>
    <dgm:cxn modelId="{0B9719AE-864B-467F-BA44-5EEC979B7974}" type="presOf" srcId="{EF6A6385-6C2F-449F-95C2-E0B0C5A7E331}" destId="{B14FFAAF-978D-4D75-B8A4-B6DCA8385E9C}" srcOrd="0" destOrd="0" presId="urn:microsoft.com/office/officeart/2005/8/layout/process1"/>
    <dgm:cxn modelId="{06DA4FC2-98AF-4BFA-85F8-281D5EBFBFC0}" srcId="{33D3FD81-EEF5-4137-AB7A-3197B1F01C94}" destId="{60A3AE33-4EEE-456D-B7F6-7B98633225DC}" srcOrd="0" destOrd="0" parTransId="{85948C09-E94A-4CF5-A2E8-E1CB740CEBFE}" sibTransId="{7CCC91E7-A711-469E-BA7A-CBFB129AF766}"/>
    <dgm:cxn modelId="{C7A35BCA-3617-4DA3-BE3A-206FE22601E7}" type="presOf" srcId="{33D3FD81-EEF5-4137-AB7A-3197B1F01C94}" destId="{B53C53B1-CEE8-479D-A63B-47C6B9721826}" srcOrd="0" destOrd="0" presId="urn:microsoft.com/office/officeart/2005/8/layout/process1"/>
    <dgm:cxn modelId="{46A59BF3-FDA0-476D-9458-25A045AFEB42}" type="presOf" srcId="{92630B9C-DCF5-40BB-A5B6-57BFB7D97C35}" destId="{F6AD233B-6FAB-49E9-8CF1-9FDDAFC8F4CD}" srcOrd="0" destOrd="0" presId="urn:microsoft.com/office/officeart/2005/8/layout/process1"/>
    <dgm:cxn modelId="{1C1072F6-B5CC-491E-857E-872AE6DB783F}" srcId="{33D3FD81-EEF5-4137-AB7A-3197B1F01C94}" destId="{92630B9C-DCF5-40BB-A5B6-57BFB7D97C35}" srcOrd="2" destOrd="0" parTransId="{F53D2EBB-20A2-4627-9AE3-647A5515058F}" sibTransId="{29345234-3221-44B3-B50F-657EADA12586}"/>
    <dgm:cxn modelId="{E8646CA1-F5F8-4F2E-B6C2-A3389A5F5229}" type="presParOf" srcId="{B53C53B1-CEE8-479D-A63B-47C6B9721826}" destId="{B566A1E0-E940-4C63-B377-4C136B877C4C}" srcOrd="0" destOrd="0" presId="urn:microsoft.com/office/officeart/2005/8/layout/process1"/>
    <dgm:cxn modelId="{25EE4474-DC47-45C2-9A77-77B94BED1F5F}" type="presParOf" srcId="{B53C53B1-CEE8-479D-A63B-47C6B9721826}" destId="{01DAE245-7ED1-4BD6-837D-9FF2C96BE771}" srcOrd="1" destOrd="0" presId="urn:microsoft.com/office/officeart/2005/8/layout/process1"/>
    <dgm:cxn modelId="{D34307DD-6918-498B-BF51-0F18C29E8A90}" type="presParOf" srcId="{01DAE245-7ED1-4BD6-837D-9FF2C96BE771}" destId="{D6DBFA83-6F88-413C-9C59-D7026617DA97}" srcOrd="0" destOrd="0" presId="urn:microsoft.com/office/officeart/2005/8/layout/process1"/>
    <dgm:cxn modelId="{5691B962-DF6C-4589-AF07-2ECBCB0E1927}" type="presParOf" srcId="{B53C53B1-CEE8-479D-A63B-47C6B9721826}" destId="{E7D5BA04-0E1B-4119-BF83-33805B67074F}" srcOrd="2" destOrd="0" presId="urn:microsoft.com/office/officeart/2005/8/layout/process1"/>
    <dgm:cxn modelId="{A3A0F3DE-BB9D-4561-A7D1-B73F16DE5379}" type="presParOf" srcId="{B53C53B1-CEE8-479D-A63B-47C6B9721826}" destId="{B14FFAAF-978D-4D75-B8A4-B6DCA8385E9C}" srcOrd="3" destOrd="0" presId="urn:microsoft.com/office/officeart/2005/8/layout/process1"/>
    <dgm:cxn modelId="{23DF8426-2116-4DFE-BC71-3056A2656FD5}" type="presParOf" srcId="{B14FFAAF-978D-4D75-B8A4-B6DCA8385E9C}" destId="{E7751095-421C-4752-9D8F-4C1DFB07F3CB}" srcOrd="0" destOrd="0" presId="urn:microsoft.com/office/officeart/2005/8/layout/process1"/>
    <dgm:cxn modelId="{D8D1AFBA-A7EA-43A8-A31C-DAA58896FEEA}" type="presParOf" srcId="{B53C53B1-CEE8-479D-A63B-47C6B9721826}" destId="{F6AD233B-6FAB-49E9-8CF1-9FDDAFC8F4C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7723A7-76F3-4D62-8740-EA77367FD3A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C3DBF9B-5D25-4071-B0C3-E918F672E3D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/>
            <a:t>Login</a:t>
          </a:r>
          <a:endParaRPr lang="en-IN" dirty="0"/>
        </a:p>
      </dgm:t>
    </dgm:pt>
    <dgm:pt modelId="{DC191F94-AB2E-464D-8627-336781F4BEDE}" type="parTrans" cxnId="{95DDF8E6-D949-48A2-B9E6-5B7EB3E40B98}">
      <dgm:prSet/>
      <dgm:spPr/>
      <dgm:t>
        <a:bodyPr/>
        <a:lstStyle/>
        <a:p>
          <a:endParaRPr lang="en-IN"/>
        </a:p>
      </dgm:t>
    </dgm:pt>
    <dgm:pt modelId="{589940FF-018D-4FC9-96D6-455D5B92D6BC}" type="sibTrans" cxnId="{95DDF8E6-D949-48A2-B9E6-5B7EB3E40B98}">
      <dgm:prSet/>
      <dgm:spPr>
        <a:solidFill>
          <a:schemeClr val="tx1"/>
        </a:solidFill>
      </dgm:spPr>
      <dgm:t>
        <a:bodyPr/>
        <a:lstStyle/>
        <a:p>
          <a:endParaRPr lang="en-IN"/>
        </a:p>
      </dgm:t>
    </dgm:pt>
    <dgm:pt modelId="{EC8F0293-A84F-4364-BB1E-BD02A4412695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/>
            <a:t>View Feedback</a:t>
          </a:r>
          <a:endParaRPr lang="en-IN" dirty="0"/>
        </a:p>
      </dgm:t>
    </dgm:pt>
    <dgm:pt modelId="{8C5CC3C4-5BE2-4438-8E8E-C9BAB4F3AA3E}" type="parTrans" cxnId="{BC9E5D9D-238A-47AC-BA42-76515FB0C7F9}">
      <dgm:prSet/>
      <dgm:spPr/>
      <dgm:t>
        <a:bodyPr/>
        <a:lstStyle/>
        <a:p>
          <a:endParaRPr lang="en-IN"/>
        </a:p>
      </dgm:t>
    </dgm:pt>
    <dgm:pt modelId="{99D5EDDE-8E44-4EFA-A22F-FB614C9852F2}" type="sibTrans" cxnId="{BC9E5D9D-238A-47AC-BA42-76515FB0C7F9}">
      <dgm:prSet/>
      <dgm:spPr>
        <a:solidFill>
          <a:schemeClr val="tx1"/>
        </a:solidFill>
      </dgm:spPr>
      <dgm:t>
        <a:bodyPr/>
        <a:lstStyle/>
        <a:p>
          <a:endParaRPr lang="en-IN"/>
        </a:p>
      </dgm:t>
    </dgm:pt>
    <dgm:pt modelId="{4E0218B7-63AE-4439-821D-BDDA4C1A3F65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/>
            <a:t>Respond to Feedbacks</a:t>
          </a:r>
          <a:endParaRPr lang="en-IN" dirty="0"/>
        </a:p>
      </dgm:t>
    </dgm:pt>
    <dgm:pt modelId="{EAEA55D3-DA7E-4E7F-80BC-6B265BE85655}" type="parTrans" cxnId="{745858B9-CE0E-49D9-B958-13AB9B47077B}">
      <dgm:prSet/>
      <dgm:spPr/>
      <dgm:t>
        <a:bodyPr/>
        <a:lstStyle/>
        <a:p>
          <a:endParaRPr lang="en-IN"/>
        </a:p>
      </dgm:t>
    </dgm:pt>
    <dgm:pt modelId="{AFC6152B-C087-4859-87F0-BC04B47909D1}" type="sibTrans" cxnId="{745858B9-CE0E-49D9-B958-13AB9B47077B}">
      <dgm:prSet/>
      <dgm:spPr>
        <a:solidFill>
          <a:schemeClr val="tx1"/>
        </a:solidFill>
      </dgm:spPr>
      <dgm:t>
        <a:bodyPr/>
        <a:lstStyle/>
        <a:p>
          <a:endParaRPr lang="en-IN"/>
        </a:p>
      </dgm:t>
    </dgm:pt>
    <dgm:pt modelId="{C7D89026-DD40-4033-A1A8-42D432D58794}">
      <dgm:prSet/>
      <dgm:spPr>
        <a:solidFill>
          <a:schemeClr val="tx1"/>
        </a:solidFill>
      </dgm:spPr>
      <dgm:t>
        <a:bodyPr/>
        <a:lstStyle/>
        <a:p>
          <a:r>
            <a:rPr lang="en-US" dirty="0"/>
            <a:t>Generate Reports</a:t>
          </a:r>
          <a:endParaRPr lang="en-IN" dirty="0"/>
        </a:p>
      </dgm:t>
    </dgm:pt>
    <dgm:pt modelId="{F4D4732D-05B1-4E9C-B3E1-FDBAFE522B28}" type="parTrans" cxnId="{2ED3D9E4-AB98-4D82-97EE-542B43FCBF0E}">
      <dgm:prSet/>
      <dgm:spPr/>
      <dgm:t>
        <a:bodyPr/>
        <a:lstStyle/>
        <a:p>
          <a:endParaRPr lang="en-IN"/>
        </a:p>
      </dgm:t>
    </dgm:pt>
    <dgm:pt modelId="{1647EA52-9B3B-42E8-A164-1981D7EB20BF}" type="sibTrans" cxnId="{2ED3D9E4-AB98-4D82-97EE-542B43FCBF0E}">
      <dgm:prSet/>
      <dgm:spPr/>
      <dgm:t>
        <a:bodyPr/>
        <a:lstStyle/>
        <a:p>
          <a:endParaRPr lang="en-IN"/>
        </a:p>
      </dgm:t>
    </dgm:pt>
    <dgm:pt modelId="{8FAFB61F-0089-4DFF-AE6F-96FCCC503DED}" type="pres">
      <dgm:prSet presAssocID="{2A7723A7-76F3-4D62-8740-EA77367FD3AD}" presName="Name0" presStyleCnt="0">
        <dgm:presLayoutVars>
          <dgm:dir/>
          <dgm:resizeHandles val="exact"/>
        </dgm:presLayoutVars>
      </dgm:prSet>
      <dgm:spPr/>
    </dgm:pt>
    <dgm:pt modelId="{10E477D5-BAB6-429A-B409-369CFD75AA5B}" type="pres">
      <dgm:prSet presAssocID="{2C3DBF9B-5D25-4071-B0C3-E918F672E3D7}" presName="node" presStyleLbl="node1" presStyleIdx="0" presStyleCnt="4">
        <dgm:presLayoutVars>
          <dgm:bulletEnabled val="1"/>
        </dgm:presLayoutVars>
      </dgm:prSet>
      <dgm:spPr/>
    </dgm:pt>
    <dgm:pt modelId="{BC7AC348-5441-4DC0-B7F6-7F3878B655BD}" type="pres">
      <dgm:prSet presAssocID="{589940FF-018D-4FC9-96D6-455D5B92D6BC}" presName="sibTrans" presStyleLbl="sibTrans2D1" presStyleIdx="0" presStyleCnt="3"/>
      <dgm:spPr/>
    </dgm:pt>
    <dgm:pt modelId="{BDDD5660-8880-41E5-A7A1-66C3D2BD8BFF}" type="pres">
      <dgm:prSet presAssocID="{589940FF-018D-4FC9-96D6-455D5B92D6BC}" presName="connectorText" presStyleLbl="sibTrans2D1" presStyleIdx="0" presStyleCnt="3"/>
      <dgm:spPr/>
    </dgm:pt>
    <dgm:pt modelId="{B7C99FD2-7494-4426-AACD-44FD861839DC}" type="pres">
      <dgm:prSet presAssocID="{EC8F0293-A84F-4364-BB1E-BD02A4412695}" presName="node" presStyleLbl="node1" presStyleIdx="1" presStyleCnt="4">
        <dgm:presLayoutVars>
          <dgm:bulletEnabled val="1"/>
        </dgm:presLayoutVars>
      </dgm:prSet>
      <dgm:spPr/>
    </dgm:pt>
    <dgm:pt modelId="{FA4B380A-1049-4CC1-ABA2-DB463060C82E}" type="pres">
      <dgm:prSet presAssocID="{99D5EDDE-8E44-4EFA-A22F-FB614C9852F2}" presName="sibTrans" presStyleLbl="sibTrans2D1" presStyleIdx="1" presStyleCnt="3"/>
      <dgm:spPr/>
    </dgm:pt>
    <dgm:pt modelId="{CFCDA979-0624-4693-A0BF-C99A37CCB226}" type="pres">
      <dgm:prSet presAssocID="{99D5EDDE-8E44-4EFA-A22F-FB614C9852F2}" presName="connectorText" presStyleLbl="sibTrans2D1" presStyleIdx="1" presStyleCnt="3"/>
      <dgm:spPr/>
    </dgm:pt>
    <dgm:pt modelId="{3467BBF7-61A5-4A3E-A8E3-8E94D3C1C840}" type="pres">
      <dgm:prSet presAssocID="{4E0218B7-63AE-4439-821D-BDDA4C1A3F65}" presName="node" presStyleLbl="node1" presStyleIdx="2" presStyleCnt="4">
        <dgm:presLayoutVars>
          <dgm:bulletEnabled val="1"/>
        </dgm:presLayoutVars>
      </dgm:prSet>
      <dgm:spPr/>
    </dgm:pt>
    <dgm:pt modelId="{A5028170-9BCE-4767-B44C-83B870AE5D5E}" type="pres">
      <dgm:prSet presAssocID="{AFC6152B-C087-4859-87F0-BC04B47909D1}" presName="sibTrans" presStyleLbl="sibTrans2D1" presStyleIdx="2" presStyleCnt="3"/>
      <dgm:spPr/>
    </dgm:pt>
    <dgm:pt modelId="{F9027948-FC56-48C3-B12C-9761B8CF0A25}" type="pres">
      <dgm:prSet presAssocID="{AFC6152B-C087-4859-87F0-BC04B47909D1}" presName="connectorText" presStyleLbl="sibTrans2D1" presStyleIdx="2" presStyleCnt="3"/>
      <dgm:spPr/>
    </dgm:pt>
    <dgm:pt modelId="{2C1C1E84-5BBD-4D6F-830F-72933B57A84A}" type="pres">
      <dgm:prSet presAssocID="{C7D89026-DD40-4033-A1A8-42D432D58794}" presName="node" presStyleLbl="node1" presStyleIdx="3" presStyleCnt="4">
        <dgm:presLayoutVars>
          <dgm:bulletEnabled val="1"/>
        </dgm:presLayoutVars>
      </dgm:prSet>
      <dgm:spPr/>
    </dgm:pt>
  </dgm:ptLst>
  <dgm:cxnLst>
    <dgm:cxn modelId="{DFA8ED00-8C1A-47E3-8E6D-3D3235C55F39}" type="presOf" srcId="{99D5EDDE-8E44-4EFA-A22F-FB614C9852F2}" destId="{CFCDA979-0624-4693-A0BF-C99A37CCB226}" srcOrd="1" destOrd="0" presId="urn:microsoft.com/office/officeart/2005/8/layout/process1"/>
    <dgm:cxn modelId="{3B250D28-EAE4-4161-936B-25E4D33F9C6D}" type="presOf" srcId="{589940FF-018D-4FC9-96D6-455D5B92D6BC}" destId="{BC7AC348-5441-4DC0-B7F6-7F3878B655BD}" srcOrd="0" destOrd="0" presId="urn:microsoft.com/office/officeart/2005/8/layout/process1"/>
    <dgm:cxn modelId="{98AFCF6D-1FC5-403D-A101-2AEF51B4F15E}" type="presOf" srcId="{EC8F0293-A84F-4364-BB1E-BD02A4412695}" destId="{B7C99FD2-7494-4426-AACD-44FD861839DC}" srcOrd="0" destOrd="0" presId="urn:microsoft.com/office/officeart/2005/8/layout/process1"/>
    <dgm:cxn modelId="{F6C6297B-5370-45C5-A469-40BCD588DB21}" type="presOf" srcId="{99D5EDDE-8E44-4EFA-A22F-FB614C9852F2}" destId="{FA4B380A-1049-4CC1-ABA2-DB463060C82E}" srcOrd="0" destOrd="0" presId="urn:microsoft.com/office/officeart/2005/8/layout/process1"/>
    <dgm:cxn modelId="{AD3E5982-200D-48FF-AF1F-5C7EDED11A61}" type="presOf" srcId="{2C3DBF9B-5D25-4071-B0C3-E918F672E3D7}" destId="{10E477D5-BAB6-429A-B409-369CFD75AA5B}" srcOrd="0" destOrd="0" presId="urn:microsoft.com/office/officeart/2005/8/layout/process1"/>
    <dgm:cxn modelId="{DA904E97-1198-4044-B25C-9595298D9BC8}" type="presOf" srcId="{AFC6152B-C087-4859-87F0-BC04B47909D1}" destId="{F9027948-FC56-48C3-B12C-9761B8CF0A25}" srcOrd="1" destOrd="0" presId="urn:microsoft.com/office/officeart/2005/8/layout/process1"/>
    <dgm:cxn modelId="{BC9E5D9D-238A-47AC-BA42-76515FB0C7F9}" srcId="{2A7723A7-76F3-4D62-8740-EA77367FD3AD}" destId="{EC8F0293-A84F-4364-BB1E-BD02A4412695}" srcOrd="1" destOrd="0" parTransId="{8C5CC3C4-5BE2-4438-8E8E-C9BAB4F3AA3E}" sibTransId="{99D5EDDE-8E44-4EFA-A22F-FB614C9852F2}"/>
    <dgm:cxn modelId="{D58EC9A2-51FD-4A15-A35E-6E0FA48BD7FD}" type="presOf" srcId="{4E0218B7-63AE-4439-821D-BDDA4C1A3F65}" destId="{3467BBF7-61A5-4A3E-A8E3-8E94D3C1C840}" srcOrd="0" destOrd="0" presId="urn:microsoft.com/office/officeart/2005/8/layout/process1"/>
    <dgm:cxn modelId="{745858B9-CE0E-49D9-B958-13AB9B47077B}" srcId="{2A7723A7-76F3-4D62-8740-EA77367FD3AD}" destId="{4E0218B7-63AE-4439-821D-BDDA4C1A3F65}" srcOrd="2" destOrd="0" parTransId="{EAEA55D3-DA7E-4E7F-80BC-6B265BE85655}" sibTransId="{AFC6152B-C087-4859-87F0-BC04B47909D1}"/>
    <dgm:cxn modelId="{79F094BE-B599-444F-B29E-2460AC22761A}" type="presOf" srcId="{C7D89026-DD40-4033-A1A8-42D432D58794}" destId="{2C1C1E84-5BBD-4D6F-830F-72933B57A84A}" srcOrd="0" destOrd="0" presId="urn:microsoft.com/office/officeart/2005/8/layout/process1"/>
    <dgm:cxn modelId="{25D7D5D1-47A7-4A38-8AB4-CBCC56C387A7}" type="presOf" srcId="{2A7723A7-76F3-4D62-8740-EA77367FD3AD}" destId="{8FAFB61F-0089-4DFF-AE6F-96FCCC503DED}" srcOrd="0" destOrd="0" presId="urn:microsoft.com/office/officeart/2005/8/layout/process1"/>
    <dgm:cxn modelId="{E91458DD-773D-45CF-A353-45AFF23F5BAD}" type="presOf" srcId="{AFC6152B-C087-4859-87F0-BC04B47909D1}" destId="{A5028170-9BCE-4767-B44C-83B870AE5D5E}" srcOrd="0" destOrd="0" presId="urn:microsoft.com/office/officeart/2005/8/layout/process1"/>
    <dgm:cxn modelId="{2ED3D9E4-AB98-4D82-97EE-542B43FCBF0E}" srcId="{2A7723A7-76F3-4D62-8740-EA77367FD3AD}" destId="{C7D89026-DD40-4033-A1A8-42D432D58794}" srcOrd="3" destOrd="0" parTransId="{F4D4732D-05B1-4E9C-B3E1-FDBAFE522B28}" sibTransId="{1647EA52-9B3B-42E8-A164-1981D7EB20BF}"/>
    <dgm:cxn modelId="{95DDF8E6-D949-48A2-B9E6-5B7EB3E40B98}" srcId="{2A7723A7-76F3-4D62-8740-EA77367FD3AD}" destId="{2C3DBF9B-5D25-4071-B0C3-E918F672E3D7}" srcOrd="0" destOrd="0" parTransId="{DC191F94-AB2E-464D-8627-336781F4BEDE}" sibTransId="{589940FF-018D-4FC9-96D6-455D5B92D6BC}"/>
    <dgm:cxn modelId="{960101F8-C84D-455A-A73E-5A8A8D2634EC}" type="presOf" srcId="{589940FF-018D-4FC9-96D6-455D5B92D6BC}" destId="{BDDD5660-8880-41E5-A7A1-66C3D2BD8BFF}" srcOrd="1" destOrd="0" presId="urn:microsoft.com/office/officeart/2005/8/layout/process1"/>
    <dgm:cxn modelId="{04BBFC79-51C9-4297-8D4D-3C6CFC021DE6}" type="presParOf" srcId="{8FAFB61F-0089-4DFF-AE6F-96FCCC503DED}" destId="{10E477D5-BAB6-429A-B409-369CFD75AA5B}" srcOrd="0" destOrd="0" presId="urn:microsoft.com/office/officeart/2005/8/layout/process1"/>
    <dgm:cxn modelId="{694D0E73-7B28-4CE2-98E8-5BC691CEB853}" type="presParOf" srcId="{8FAFB61F-0089-4DFF-AE6F-96FCCC503DED}" destId="{BC7AC348-5441-4DC0-B7F6-7F3878B655BD}" srcOrd="1" destOrd="0" presId="urn:microsoft.com/office/officeart/2005/8/layout/process1"/>
    <dgm:cxn modelId="{554CC220-70D7-4AF0-AFDB-9B9E775E0136}" type="presParOf" srcId="{BC7AC348-5441-4DC0-B7F6-7F3878B655BD}" destId="{BDDD5660-8880-41E5-A7A1-66C3D2BD8BFF}" srcOrd="0" destOrd="0" presId="urn:microsoft.com/office/officeart/2005/8/layout/process1"/>
    <dgm:cxn modelId="{550CE632-F725-4F8F-A4DC-3D7FA8B8E977}" type="presParOf" srcId="{8FAFB61F-0089-4DFF-AE6F-96FCCC503DED}" destId="{B7C99FD2-7494-4426-AACD-44FD861839DC}" srcOrd="2" destOrd="0" presId="urn:microsoft.com/office/officeart/2005/8/layout/process1"/>
    <dgm:cxn modelId="{34FCA350-3518-4AC4-AC0E-E54651E38917}" type="presParOf" srcId="{8FAFB61F-0089-4DFF-AE6F-96FCCC503DED}" destId="{FA4B380A-1049-4CC1-ABA2-DB463060C82E}" srcOrd="3" destOrd="0" presId="urn:microsoft.com/office/officeart/2005/8/layout/process1"/>
    <dgm:cxn modelId="{31AC5260-C7F3-43ED-BFAF-9BED8A983422}" type="presParOf" srcId="{FA4B380A-1049-4CC1-ABA2-DB463060C82E}" destId="{CFCDA979-0624-4693-A0BF-C99A37CCB226}" srcOrd="0" destOrd="0" presId="urn:microsoft.com/office/officeart/2005/8/layout/process1"/>
    <dgm:cxn modelId="{157CE84D-763A-4FB9-B437-7BE027C0228F}" type="presParOf" srcId="{8FAFB61F-0089-4DFF-AE6F-96FCCC503DED}" destId="{3467BBF7-61A5-4A3E-A8E3-8E94D3C1C840}" srcOrd="4" destOrd="0" presId="urn:microsoft.com/office/officeart/2005/8/layout/process1"/>
    <dgm:cxn modelId="{AAB03742-E63A-4A8C-945B-3A3FD2876DBE}" type="presParOf" srcId="{8FAFB61F-0089-4DFF-AE6F-96FCCC503DED}" destId="{A5028170-9BCE-4767-B44C-83B870AE5D5E}" srcOrd="5" destOrd="0" presId="urn:microsoft.com/office/officeart/2005/8/layout/process1"/>
    <dgm:cxn modelId="{EBFD178D-36EF-4FF2-9DD0-ED0FBACA6594}" type="presParOf" srcId="{A5028170-9BCE-4767-B44C-83B870AE5D5E}" destId="{F9027948-FC56-48C3-B12C-9761B8CF0A25}" srcOrd="0" destOrd="0" presId="urn:microsoft.com/office/officeart/2005/8/layout/process1"/>
    <dgm:cxn modelId="{4CAF8B79-2A32-4A31-A7DB-1E2686021CD2}" type="presParOf" srcId="{8FAFB61F-0089-4DFF-AE6F-96FCCC503DED}" destId="{2C1C1E84-5BBD-4D6F-830F-72933B57A84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A1E85A-74F6-4E34-B0F2-75AF012A8E5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37A132A1-4237-4FE5-BBEB-C481DF66CBD7}">
      <dgm:prSet/>
      <dgm:spPr/>
      <dgm:t>
        <a:bodyPr/>
        <a:lstStyle/>
        <a:p>
          <a:r>
            <a:rPr lang="en-US" b="1" i="0" baseline="0"/>
            <a:t>Java Servlets:</a:t>
          </a:r>
          <a:endParaRPr lang="en-US"/>
        </a:p>
      </dgm:t>
    </dgm:pt>
    <dgm:pt modelId="{91AF8C69-CB39-4CFF-A357-8930BA88DD0A}" type="parTrans" cxnId="{F65F513B-0163-493A-9EA1-76C4FC819C5E}">
      <dgm:prSet/>
      <dgm:spPr/>
      <dgm:t>
        <a:bodyPr/>
        <a:lstStyle/>
        <a:p>
          <a:endParaRPr lang="en-US"/>
        </a:p>
      </dgm:t>
    </dgm:pt>
    <dgm:pt modelId="{72A54C5C-47EC-4B36-B743-16B98952A07E}" type="sibTrans" cxnId="{F65F513B-0163-493A-9EA1-76C4FC819C5E}">
      <dgm:prSet/>
      <dgm:spPr/>
      <dgm:t>
        <a:bodyPr/>
        <a:lstStyle/>
        <a:p>
          <a:endParaRPr lang="en-US"/>
        </a:p>
      </dgm:t>
    </dgm:pt>
    <dgm:pt modelId="{039B55F3-CDD8-447B-8674-304E5B9C990C}">
      <dgm:prSet/>
      <dgm:spPr/>
      <dgm:t>
        <a:bodyPr/>
        <a:lstStyle/>
        <a:p>
          <a:r>
            <a:rPr lang="en-US" b="0" i="0" baseline="0"/>
            <a:t>For handling HTTP requests and responses.</a:t>
          </a:r>
          <a:endParaRPr lang="en-US"/>
        </a:p>
      </dgm:t>
    </dgm:pt>
    <dgm:pt modelId="{A77C459A-1C5A-4E88-815B-89C3D3931F6B}" type="parTrans" cxnId="{FD8633D9-32B0-4C03-B904-0DCF2DED49D1}">
      <dgm:prSet/>
      <dgm:spPr/>
      <dgm:t>
        <a:bodyPr/>
        <a:lstStyle/>
        <a:p>
          <a:endParaRPr lang="en-US"/>
        </a:p>
      </dgm:t>
    </dgm:pt>
    <dgm:pt modelId="{C4469010-11F0-493E-91D1-4FCE5C75D102}" type="sibTrans" cxnId="{FD8633D9-32B0-4C03-B904-0DCF2DED49D1}">
      <dgm:prSet/>
      <dgm:spPr/>
      <dgm:t>
        <a:bodyPr/>
        <a:lstStyle/>
        <a:p>
          <a:endParaRPr lang="en-US"/>
        </a:p>
      </dgm:t>
    </dgm:pt>
    <dgm:pt modelId="{02F4A365-0193-447A-9CA9-1EB1417C2DB3}">
      <dgm:prSet/>
      <dgm:spPr/>
      <dgm:t>
        <a:bodyPr/>
        <a:lstStyle/>
        <a:p>
          <a:r>
            <a:rPr lang="en-US" b="1" i="0" baseline="0"/>
            <a:t>JDBC (Java Database Connectivity):</a:t>
          </a:r>
          <a:endParaRPr lang="en-US"/>
        </a:p>
      </dgm:t>
    </dgm:pt>
    <dgm:pt modelId="{E297A25C-3C39-4C57-AA3F-184AD58D63EC}" type="parTrans" cxnId="{D6524CC6-E042-4DD4-BD3E-A7C926C0BD9B}">
      <dgm:prSet/>
      <dgm:spPr/>
      <dgm:t>
        <a:bodyPr/>
        <a:lstStyle/>
        <a:p>
          <a:endParaRPr lang="en-US"/>
        </a:p>
      </dgm:t>
    </dgm:pt>
    <dgm:pt modelId="{0C2FDE3B-6925-4D34-B6DB-78DB63A0BC07}" type="sibTrans" cxnId="{D6524CC6-E042-4DD4-BD3E-A7C926C0BD9B}">
      <dgm:prSet/>
      <dgm:spPr/>
      <dgm:t>
        <a:bodyPr/>
        <a:lstStyle/>
        <a:p>
          <a:endParaRPr lang="en-US"/>
        </a:p>
      </dgm:t>
    </dgm:pt>
    <dgm:pt modelId="{D590AC05-C71E-4156-AC58-F4F1E4BFF8F8}">
      <dgm:prSet/>
      <dgm:spPr/>
      <dgm:t>
        <a:bodyPr/>
        <a:lstStyle/>
        <a:p>
          <a:r>
            <a:rPr lang="en-US" b="0" i="0" baseline="0"/>
            <a:t>To interact with the MySQL database.</a:t>
          </a:r>
          <a:endParaRPr lang="en-US"/>
        </a:p>
      </dgm:t>
    </dgm:pt>
    <dgm:pt modelId="{F44C2BAF-8A67-466E-9F10-A8A5A210BDE4}" type="parTrans" cxnId="{8D472307-F5EE-4984-A649-1888BA1C3314}">
      <dgm:prSet/>
      <dgm:spPr/>
      <dgm:t>
        <a:bodyPr/>
        <a:lstStyle/>
        <a:p>
          <a:endParaRPr lang="en-US"/>
        </a:p>
      </dgm:t>
    </dgm:pt>
    <dgm:pt modelId="{58B89914-285C-4B72-824C-6DD2B7716428}" type="sibTrans" cxnId="{8D472307-F5EE-4984-A649-1888BA1C3314}">
      <dgm:prSet/>
      <dgm:spPr/>
      <dgm:t>
        <a:bodyPr/>
        <a:lstStyle/>
        <a:p>
          <a:endParaRPr lang="en-US"/>
        </a:p>
      </dgm:t>
    </dgm:pt>
    <dgm:pt modelId="{9261DEEA-930D-4176-8183-01F553166744}">
      <dgm:prSet/>
      <dgm:spPr/>
      <dgm:t>
        <a:bodyPr/>
        <a:lstStyle/>
        <a:p>
          <a:r>
            <a:rPr lang="en-US" b="1" i="0" baseline="0"/>
            <a:t>MySQL:</a:t>
          </a:r>
          <a:endParaRPr lang="en-US"/>
        </a:p>
      </dgm:t>
    </dgm:pt>
    <dgm:pt modelId="{84676545-2161-45AC-8666-852CD0F13C0C}" type="parTrans" cxnId="{3FD2688A-6CDF-4A10-9DD5-F57AAD412F24}">
      <dgm:prSet/>
      <dgm:spPr/>
      <dgm:t>
        <a:bodyPr/>
        <a:lstStyle/>
        <a:p>
          <a:endParaRPr lang="en-US"/>
        </a:p>
      </dgm:t>
    </dgm:pt>
    <dgm:pt modelId="{F8B1E0D6-41E4-438B-B015-F6689B267F96}" type="sibTrans" cxnId="{3FD2688A-6CDF-4A10-9DD5-F57AAD412F24}">
      <dgm:prSet/>
      <dgm:spPr/>
      <dgm:t>
        <a:bodyPr/>
        <a:lstStyle/>
        <a:p>
          <a:endParaRPr lang="en-US"/>
        </a:p>
      </dgm:t>
    </dgm:pt>
    <dgm:pt modelId="{A2D01CC9-47A2-4B52-A45A-150ACC87D13C}">
      <dgm:prSet/>
      <dgm:spPr/>
      <dgm:t>
        <a:bodyPr/>
        <a:lstStyle/>
        <a:p>
          <a:r>
            <a:rPr lang="en-US" b="0" i="0" baseline="0"/>
            <a:t>The database system to store user details, feedback, and responses.</a:t>
          </a:r>
          <a:endParaRPr lang="en-US"/>
        </a:p>
      </dgm:t>
    </dgm:pt>
    <dgm:pt modelId="{73452FE4-B285-4924-A38B-DEB96E383032}" type="parTrans" cxnId="{9EB630D6-9647-4647-A36C-BDCAD6E1A8F8}">
      <dgm:prSet/>
      <dgm:spPr/>
      <dgm:t>
        <a:bodyPr/>
        <a:lstStyle/>
        <a:p>
          <a:endParaRPr lang="en-US"/>
        </a:p>
      </dgm:t>
    </dgm:pt>
    <dgm:pt modelId="{EDC9FA80-B509-495E-82BA-18FEB52BCC94}" type="sibTrans" cxnId="{9EB630D6-9647-4647-A36C-BDCAD6E1A8F8}">
      <dgm:prSet/>
      <dgm:spPr/>
      <dgm:t>
        <a:bodyPr/>
        <a:lstStyle/>
        <a:p>
          <a:endParaRPr lang="en-US"/>
        </a:p>
      </dgm:t>
    </dgm:pt>
    <dgm:pt modelId="{7112AAA1-8962-47B9-926E-E3335AD9AC41}">
      <dgm:prSet/>
      <dgm:spPr/>
      <dgm:t>
        <a:bodyPr/>
        <a:lstStyle/>
        <a:p>
          <a:r>
            <a:rPr lang="en-US" b="1" i="0" baseline="0" dirty="0"/>
            <a:t>JSP (</a:t>
          </a:r>
          <a:r>
            <a:rPr lang="en-US" b="1" i="0" baseline="0" dirty="0" err="1"/>
            <a:t>JavaServer</a:t>
          </a:r>
          <a:r>
            <a:rPr lang="en-US" b="1" i="0" baseline="0" dirty="0"/>
            <a:t> Pages)</a:t>
          </a:r>
          <a:endParaRPr lang="en-US" dirty="0"/>
        </a:p>
      </dgm:t>
    </dgm:pt>
    <dgm:pt modelId="{0A5BE700-14C8-4047-BEE7-72CA60BD1133}" type="parTrans" cxnId="{5961592D-12A8-4BEC-9A81-57B106F1BF1A}">
      <dgm:prSet/>
      <dgm:spPr/>
      <dgm:t>
        <a:bodyPr/>
        <a:lstStyle/>
        <a:p>
          <a:endParaRPr lang="en-US"/>
        </a:p>
      </dgm:t>
    </dgm:pt>
    <dgm:pt modelId="{C7E872CB-8488-4F38-9822-F9BF5E0905C6}" type="sibTrans" cxnId="{5961592D-12A8-4BEC-9A81-57B106F1BF1A}">
      <dgm:prSet/>
      <dgm:spPr/>
      <dgm:t>
        <a:bodyPr/>
        <a:lstStyle/>
        <a:p>
          <a:endParaRPr lang="en-US"/>
        </a:p>
      </dgm:t>
    </dgm:pt>
    <dgm:pt modelId="{82864EAB-7F71-49DF-9EF4-373D2E56AC88}">
      <dgm:prSet/>
      <dgm:spPr/>
      <dgm:t>
        <a:bodyPr/>
        <a:lstStyle/>
        <a:p>
          <a:r>
            <a:rPr lang="en-US" b="0" i="0" baseline="0"/>
            <a:t>For creating dynamic web pages and simplifying code in JSP.</a:t>
          </a:r>
          <a:endParaRPr lang="en-US"/>
        </a:p>
      </dgm:t>
    </dgm:pt>
    <dgm:pt modelId="{12781B84-8A70-4E57-8206-F792F3775C2F}" type="parTrans" cxnId="{0C8E4954-D76F-4BB7-911B-26C96CFEAA54}">
      <dgm:prSet/>
      <dgm:spPr/>
      <dgm:t>
        <a:bodyPr/>
        <a:lstStyle/>
        <a:p>
          <a:endParaRPr lang="en-US"/>
        </a:p>
      </dgm:t>
    </dgm:pt>
    <dgm:pt modelId="{59EE77F8-74A4-486A-B6F5-467BBFF297D9}" type="sibTrans" cxnId="{0C8E4954-D76F-4BB7-911B-26C96CFEAA54}">
      <dgm:prSet/>
      <dgm:spPr/>
      <dgm:t>
        <a:bodyPr/>
        <a:lstStyle/>
        <a:p>
          <a:endParaRPr lang="en-US"/>
        </a:p>
      </dgm:t>
    </dgm:pt>
    <dgm:pt modelId="{CE3453B0-C2C3-4AF9-A4F4-15112B286210}" type="pres">
      <dgm:prSet presAssocID="{23A1E85A-74F6-4E34-B0F2-75AF012A8E59}" presName="root" presStyleCnt="0">
        <dgm:presLayoutVars>
          <dgm:dir/>
          <dgm:resizeHandles val="exact"/>
        </dgm:presLayoutVars>
      </dgm:prSet>
      <dgm:spPr/>
    </dgm:pt>
    <dgm:pt modelId="{D417AECF-DE0D-41B0-8B39-A6959315E24B}" type="pres">
      <dgm:prSet presAssocID="{37A132A1-4237-4FE5-BBEB-C481DF66CBD7}" presName="compNode" presStyleCnt="0"/>
      <dgm:spPr/>
    </dgm:pt>
    <dgm:pt modelId="{1EDDE18D-A50C-4DCE-98C9-AA8971962CA2}" type="pres">
      <dgm:prSet presAssocID="{37A132A1-4237-4FE5-BBEB-C481DF66CBD7}" presName="bgRect" presStyleLbl="bgShp" presStyleIdx="0" presStyleCnt="4"/>
      <dgm:spPr/>
    </dgm:pt>
    <dgm:pt modelId="{63FDE2FA-9E27-4463-9D2F-E25E20AD3AB9}" type="pres">
      <dgm:prSet presAssocID="{37A132A1-4237-4FE5-BBEB-C481DF66CBD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B8BAED3-7CBA-4E97-845D-4217244CBEE8}" type="pres">
      <dgm:prSet presAssocID="{37A132A1-4237-4FE5-BBEB-C481DF66CBD7}" presName="spaceRect" presStyleCnt="0"/>
      <dgm:spPr/>
    </dgm:pt>
    <dgm:pt modelId="{08B9DEB8-A3F3-4CD0-8E41-620D1C6D4863}" type="pres">
      <dgm:prSet presAssocID="{37A132A1-4237-4FE5-BBEB-C481DF66CBD7}" presName="parTx" presStyleLbl="revTx" presStyleIdx="0" presStyleCnt="8">
        <dgm:presLayoutVars>
          <dgm:chMax val="0"/>
          <dgm:chPref val="0"/>
        </dgm:presLayoutVars>
      </dgm:prSet>
      <dgm:spPr/>
    </dgm:pt>
    <dgm:pt modelId="{7FC51D4C-D40B-4254-97C8-B9F4F87AFC1C}" type="pres">
      <dgm:prSet presAssocID="{37A132A1-4237-4FE5-BBEB-C481DF66CBD7}" presName="desTx" presStyleLbl="revTx" presStyleIdx="1" presStyleCnt="8">
        <dgm:presLayoutVars/>
      </dgm:prSet>
      <dgm:spPr/>
    </dgm:pt>
    <dgm:pt modelId="{5D49F6FE-D969-4D7E-8551-D5B43458BA8E}" type="pres">
      <dgm:prSet presAssocID="{72A54C5C-47EC-4B36-B743-16B98952A07E}" presName="sibTrans" presStyleCnt="0"/>
      <dgm:spPr/>
    </dgm:pt>
    <dgm:pt modelId="{417A5696-A708-42AA-98AC-015C19381961}" type="pres">
      <dgm:prSet presAssocID="{02F4A365-0193-447A-9CA9-1EB1417C2DB3}" presName="compNode" presStyleCnt="0"/>
      <dgm:spPr/>
    </dgm:pt>
    <dgm:pt modelId="{1EF7D1F0-C970-43F8-B003-518A7CB4B6F4}" type="pres">
      <dgm:prSet presAssocID="{02F4A365-0193-447A-9CA9-1EB1417C2DB3}" presName="bgRect" presStyleLbl="bgShp" presStyleIdx="1" presStyleCnt="4"/>
      <dgm:spPr/>
    </dgm:pt>
    <dgm:pt modelId="{3CA24032-0D94-4460-BDD2-E0A19308E61B}" type="pres">
      <dgm:prSet presAssocID="{02F4A365-0193-447A-9CA9-1EB1417C2DB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7BECB6D-C2BA-476C-BB1A-B7EF5365BDBC}" type="pres">
      <dgm:prSet presAssocID="{02F4A365-0193-447A-9CA9-1EB1417C2DB3}" presName="spaceRect" presStyleCnt="0"/>
      <dgm:spPr/>
    </dgm:pt>
    <dgm:pt modelId="{70D5F34D-B2EC-4EA5-AFA9-D3EEDA1C3702}" type="pres">
      <dgm:prSet presAssocID="{02F4A365-0193-447A-9CA9-1EB1417C2DB3}" presName="parTx" presStyleLbl="revTx" presStyleIdx="2" presStyleCnt="8">
        <dgm:presLayoutVars>
          <dgm:chMax val="0"/>
          <dgm:chPref val="0"/>
        </dgm:presLayoutVars>
      </dgm:prSet>
      <dgm:spPr/>
    </dgm:pt>
    <dgm:pt modelId="{386D4D1E-62F6-48DC-B6CD-236ACF973C0A}" type="pres">
      <dgm:prSet presAssocID="{02F4A365-0193-447A-9CA9-1EB1417C2DB3}" presName="desTx" presStyleLbl="revTx" presStyleIdx="3" presStyleCnt="8">
        <dgm:presLayoutVars/>
      </dgm:prSet>
      <dgm:spPr/>
    </dgm:pt>
    <dgm:pt modelId="{5629E8F6-34F3-4A37-BFB4-9E9AFD508ECE}" type="pres">
      <dgm:prSet presAssocID="{0C2FDE3B-6925-4D34-B6DB-78DB63A0BC07}" presName="sibTrans" presStyleCnt="0"/>
      <dgm:spPr/>
    </dgm:pt>
    <dgm:pt modelId="{F9560203-3880-46CF-8B89-97265BA32DF5}" type="pres">
      <dgm:prSet presAssocID="{9261DEEA-930D-4176-8183-01F553166744}" presName="compNode" presStyleCnt="0"/>
      <dgm:spPr/>
    </dgm:pt>
    <dgm:pt modelId="{0462B30A-6B09-46B1-BF67-FA69400958BE}" type="pres">
      <dgm:prSet presAssocID="{9261DEEA-930D-4176-8183-01F553166744}" presName="bgRect" presStyleLbl="bgShp" presStyleIdx="2" presStyleCnt="4"/>
      <dgm:spPr/>
    </dgm:pt>
    <dgm:pt modelId="{B4998136-41F6-4770-BFCE-32D9C94BDBA4}" type="pres">
      <dgm:prSet presAssocID="{9261DEEA-930D-4176-8183-01F55316674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A88D5A2-89AD-45EA-B848-59E5880BE80E}" type="pres">
      <dgm:prSet presAssocID="{9261DEEA-930D-4176-8183-01F553166744}" presName="spaceRect" presStyleCnt="0"/>
      <dgm:spPr/>
    </dgm:pt>
    <dgm:pt modelId="{280D4440-4EEE-452D-ABDB-1CF3E54FFFC8}" type="pres">
      <dgm:prSet presAssocID="{9261DEEA-930D-4176-8183-01F553166744}" presName="parTx" presStyleLbl="revTx" presStyleIdx="4" presStyleCnt="8">
        <dgm:presLayoutVars>
          <dgm:chMax val="0"/>
          <dgm:chPref val="0"/>
        </dgm:presLayoutVars>
      </dgm:prSet>
      <dgm:spPr/>
    </dgm:pt>
    <dgm:pt modelId="{D818CC3E-198A-443C-B923-F1862D4A3F45}" type="pres">
      <dgm:prSet presAssocID="{9261DEEA-930D-4176-8183-01F553166744}" presName="desTx" presStyleLbl="revTx" presStyleIdx="5" presStyleCnt="8">
        <dgm:presLayoutVars/>
      </dgm:prSet>
      <dgm:spPr/>
    </dgm:pt>
    <dgm:pt modelId="{D69D96F6-EE80-4C43-A3D6-E92B6C470A2E}" type="pres">
      <dgm:prSet presAssocID="{F8B1E0D6-41E4-438B-B015-F6689B267F96}" presName="sibTrans" presStyleCnt="0"/>
      <dgm:spPr/>
    </dgm:pt>
    <dgm:pt modelId="{29F2B3AD-9C04-4D4B-8749-120CBCF3A90A}" type="pres">
      <dgm:prSet presAssocID="{7112AAA1-8962-47B9-926E-E3335AD9AC41}" presName="compNode" presStyleCnt="0"/>
      <dgm:spPr/>
    </dgm:pt>
    <dgm:pt modelId="{5A810D5C-E344-4684-A8AC-401D485A2AFD}" type="pres">
      <dgm:prSet presAssocID="{7112AAA1-8962-47B9-926E-E3335AD9AC41}" presName="bgRect" presStyleLbl="bgShp" presStyleIdx="3" presStyleCnt="4"/>
      <dgm:spPr/>
    </dgm:pt>
    <dgm:pt modelId="{62C34012-0516-42EB-8A1E-34113B10BF9E}" type="pres">
      <dgm:prSet presAssocID="{7112AAA1-8962-47B9-926E-E3335AD9AC4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8CE0AE99-371F-494F-8B67-2F478DE664E9}" type="pres">
      <dgm:prSet presAssocID="{7112AAA1-8962-47B9-926E-E3335AD9AC41}" presName="spaceRect" presStyleCnt="0"/>
      <dgm:spPr/>
    </dgm:pt>
    <dgm:pt modelId="{99EE77BA-4F0D-416D-B71A-C3F366B79C63}" type="pres">
      <dgm:prSet presAssocID="{7112AAA1-8962-47B9-926E-E3335AD9AC41}" presName="parTx" presStyleLbl="revTx" presStyleIdx="6" presStyleCnt="8">
        <dgm:presLayoutVars>
          <dgm:chMax val="0"/>
          <dgm:chPref val="0"/>
        </dgm:presLayoutVars>
      </dgm:prSet>
      <dgm:spPr/>
    </dgm:pt>
    <dgm:pt modelId="{46B57639-CB8D-4CF4-95C7-364A00CFBB3E}" type="pres">
      <dgm:prSet presAssocID="{7112AAA1-8962-47B9-926E-E3335AD9AC41}" presName="desTx" presStyleLbl="revTx" presStyleIdx="7" presStyleCnt="8">
        <dgm:presLayoutVars/>
      </dgm:prSet>
      <dgm:spPr/>
    </dgm:pt>
  </dgm:ptLst>
  <dgm:cxnLst>
    <dgm:cxn modelId="{8D472307-F5EE-4984-A649-1888BA1C3314}" srcId="{02F4A365-0193-447A-9CA9-1EB1417C2DB3}" destId="{D590AC05-C71E-4156-AC58-F4F1E4BFF8F8}" srcOrd="0" destOrd="0" parTransId="{F44C2BAF-8A67-466E-9F10-A8A5A210BDE4}" sibTransId="{58B89914-285C-4B72-824C-6DD2B7716428}"/>
    <dgm:cxn modelId="{2FB9B008-8397-4200-BFA8-6AF5EB7778A1}" type="presOf" srcId="{9261DEEA-930D-4176-8183-01F553166744}" destId="{280D4440-4EEE-452D-ABDB-1CF3E54FFFC8}" srcOrd="0" destOrd="0" presId="urn:microsoft.com/office/officeart/2018/2/layout/IconVerticalSolidList"/>
    <dgm:cxn modelId="{DBCB6A0F-1863-4C7E-98C1-362726C02E55}" type="presOf" srcId="{7112AAA1-8962-47B9-926E-E3335AD9AC41}" destId="{99EE77BA-4F0D-416D-B71A-C3F366B79C63}" srcOrd="0" destOrd="0" presId="urn:microsoft.com/office/officeart/2018/2/layout/IconVerticalSolidList"/>
    <dgm:cxn modelId="{473D7419-664C-4780-A632-39031F5C1752}" type="presOf" srcId="{039B55F3-CDD8-447B-8674-304E5B9C990C}" destId="{7FC51D4C-D40B-4254-97C8-B9F4F87AFC1C}" srcOrd="0" destOrd="0" presId="urn:microsoft.com/office/officeart/2018/2/layout/IconVerticalSolidList"/>
    <dgm:cxn modelId="{5961592D-12A8-4BEC-9A81-57B106F1BF1A}" srcId="{23A1E85A-74F6-4E34-B0F2-75AF012A8E59}" destId="{7112AAA1-8962-47B9-926E-E3335AD9AC41}" srcOrd="3" destOrd="0" parTransId="{0A5BE700-14C8-4047-BEE7-72CA60BD1133}" sibTransId="{C7E872CB-8488-4F38-9822-F9BF5E0905C6}"/>
    <dgm:cxn modelId="{DE18B33A-1154-4951-9FBC-B03201A428C6}" type="presOf" srcId="{37A132A1-4237-4FE5-BBEB-C481DF66CBD7}" destId="{08B9DEB8-A3F3-4CD0-8E41-620D1C6D4863}" srcOrd="0" destOrd="0" presId="urn:microsoft.com/office/officeart/2018/2/layout/IconVerticalSolidList"/>
    <dgm:cxn modelId="{F65F513B-0163-493A-9EA1-76C4FC819C5E}" srcId="{23A1E85A-74F6-4E34-B0F2-75AF012A8E59}" destId="{37A132A1-4237-4FE5-BBEB-C481DF66CBD7}" srcOrd="0" destOrd="0" parTransId="{91AF8C69-CB39-4CFF-A357-8930BA88DD0A}" sibTransId="{72A54C5C-47EC-4B36-B743-16B98952A07E}"/>
    <dgm:cxn modelId="{E49BA242-4F89-49D9-B02E-79AA976EAC85}" type="presOf" srcId="{A2D01CC9-47A2-4B52-A45A-150ACC87D13C}" destId="{D818CC3E-198A-443C-B923-F1862D4A3F45}" srcOrd="0" destOrd="0" presId="urn:microsoft.com/office/officeart/2018/2/layout/IconVerticalSolidList"/>
    <dgm:cxn modelId="{A4797169-099A-4DBE-B213-034ABD5DD6A4}" type="presOf" srcId="{D590AC05-C71E-4156-AC58-F4F1E4BFF8F8}" destId="{386D4D1E-62F6-48DC-B6CD-236ACF973C0A}" srcOrd="0" destOrd="0" presId="urn:microsoft.com/office/officeart/2018/2/layout/IconVerticalSolidList"/>
    <dgm:cxn modelId="{0C8E4954-D76F-4BB7-911B-26C96CFEAA54}" srcId="{7112AAA1-8962-47B9-926E-E3335AD9AC41}" destId="{82864EAB-7F71-49DF-9EF4-373D2E56AC88}" srcOrd="0" destOrd="0" parTransId="{12781B84-8A70-4E57-8206-F792F3775C2F}" sibTransId="{59EE77F8-74A4-486A-B6F5-467BBFF297D9}"/>
    <dgm:cxn modelId="{3FD2688A-6CDF-4A10-9DD5-F57AAD412F24}" srcId="{23A1E85A-74F6-4E34-B0F2-75AF012A8E59}" destId="{9261DEEA-930D-4176-8183-01F553166744}" srcOrd="2" destOrd="0" parTransId="{84676545-2161-45AC-8666-852CD0F13C0C}" sibTransId="{F8B1E0D6-41E4-438B-B015-F6689B267F96}"/>
    <dgm:cxn modelId="{6CF5C28C-3EE3-4C36-94F6-9A895A5C58FF}" type="presOf" srcId="{82864EAB-7F71-49DF-9EF4-373D2E56AC88}" destId="{46B57639-CB8D-4CF4-95C7-364A00CFBB3E}" srcOrd="0" destOrd="0" presId="urn:microsoft.com/office/officeart/2018/2/layout/IconVerticalSolidList"/>
    <dgm:cxn modelId="{224FE4B2-34A7-4B46-A476-E778C51219EB}" type="presOf" srcId="{23A1E85A-74F6-4E34-B0F2-75AF012A8E59}" destId="{CE3453B0-C2C3-4AF9-A4F4-15112B286210}" srcOrd="0" destOrd="0" presId="urn:microsoft.com/office/officeart/2018/2/layout/IconVerticalSolidList"/>
    <dgm:cxn modelId="{D6524CC6-E042-4DD4-BD3E-A7C926C0BD9B}" srcId="{23A1E85A-74F6-4E34-B0F2-75AF012A8E59}" destId="{02F4A365-0193-447A-9CA9-1EB1417C2DB3}" srcOrd="1" destOrd="0" parTransId="{E297A25C-3C39-4C57-AA3F-184AD58D63EC}" sibTransId="{0C2FDE3B-6925-4D34-B6DB-78DB63A0BC07}"/>
    <dgm:cxn modelId="{9EB630D6-9647-4647-A36C-BDCAD6E1A8F8}" srcId="{9261DEEA-930D-4176-8183-01F553166744}" destId="{A2D01CC9-47A2-4B52-A45A-150ACC87D13C}" srcOrd="0" destOrd="0" parTransId="{73452FE4-B285-4924-A38B-DEB96E383032}" sibTransId="{EDC9FA80-B509-495E-82BA-18FEB52BCC94}"/>
    <dgm:cxn modelId="{FD8633D9-32B0-4C03-B904-0DCF2DED49D1}" srcId="{37A132A1-4237-4FE5-BBEB-C481DF66CBD7}" destId="{039B55F3-CDD8-447B-8674-304E5B9C990C}" srcOrd="0" destOrd="0" parTransId="{A77C459A-1C5A-4E88-815B-89C3D3931F6B}" sibTransId="{C4469010-11F0-493E-91D1-4FCE5C75D102}"/>
    <dgm:cxn modelId="{D8CEF7DB-537F-412C-B86A-CA0363004501}" type="presOf" srcId="{02F4A365-0193-447A-9CA9-1EB1417C2DB3}" destId="{70D5F34D-B2EC-4EA5-AFA9-D3EEDA1C3702}" srcOrd="0" destOrd="0" presId="urn:microsoft.com/office/officeart/2018/2/layout/IconVerticalSolidList"/>
    <dgm:cxn modelId="{1A4E41CF-9B43-4F0E-BEB3-81ADD1CA2FEB}" type="presParOf" srcId="{CE3453B0-C2C3-4AF9-A4F4-15112B286210}" destId="{D417AECF-DE0D-41B0-8B39-A6959315E24B}" srcOrd="0" destOrd="0" presId="urn:microsoft.com/office/officeart/2018/2/layout/IconVerticalSolidList"/>
    <dgm:cxn modelId="{00AC236F-E5B0-44FA-A8B6-438B361DE769}" type="presParOf" srcId="{D417AECF-DE0D-41B0-8B39-A6959315E24B}" destId="{1EDDE18D-A50C-4DCE-98C9-AA8971962CA2}" srcOrd="0" destOrd="0" presId="urn:microsoft.com/office/officeart/2018/2/layout/IconVerticalSolidList"/>
    <dgm:cxn modelId="{AED2305E-46D1-4E5A-A07F-C7B2D754524A}" type="presParOf" srcId="{D417AECF-DE0D-41B0-8B39-A6959315E24B}" destId="{63FDE2FA-9E27-4463-9D2F-E25E20AD3AB9}" srcOrd="1" destOrd="0" presId="urn:microsoft.com/office/officeart/2018/2/layout/IconVerticalSolidList"/>
    <dgm:cxn modelId="{B325EC54-7783-4C12-93A9-14A8FA1E36D8}" type="presParOf" srcId="{D417AECF-DE0D-41B0-8B39-A6959315E24B}" destId="{DB8BAED3-7CBA-4E97-845D-4217244CBEE8}" srcOrd="2" destOrd="0" presId="urn:microsoft.com/office/officeart/2018/2/layout/IconVerticalSolidList"/>
    <dgm:cxn modelId="{884FA1C1-B821-458C-87E1-1A0125133651}" type="presParOf" srcId="{D417AECF-DE0D-41B0-8B39-A6959315E24B}" destId="{08B9DEB8-A3F3-4CD0-8E41-620D1C6D4863}" srcOrd="3" destOrd="0" presId="urn:microsoft.com/office/officeart/2018/2/layout/IconVerticalSolidList"/>
    <dgm:cxn modelId="{E1211AAA-100E-4CE9-8FEC-170E7615782F}" type="presParOf" srcId="{D417AECF-DE0D-41B0-8B39-A6959315E24B}" destId="{7FC51D4C-D40B-4254-97C8-B9F4F87AFC1C}" srcOrd="4" destOrd="0" presId="urn:microsoft.com/office/officeart/2018/2/layout/IconVerticalSolidList"/>
    <dgm:cxn modelId="{334FB504-B8CD-47B8-95C6-2437705C5A38}" type="presParOf" srcId="{CE3453B0-C2C3-4AF9-A4F4-15112B286210}" destId="{5D49F6FE-D969-4D7E-8551-D5B43458BA8E}" srcOrd="1" destOrd="0" presId="urn:microsoft.com/office/officeart/2018/2/layout/IconVerticalSolidList"/>
    <dgm:cxn modelId="{DF5C0508-5773-4AEB-9D8B-66366E6AA421}" type="presParOf" srcId="{CE3453B0-C2C3-4AF9-A4F4-15112B286210}" destId="{417A5696-A708-42AA-98AC-015C19381961}" srcOrd="2" destOrd="0" presId="urn:microsoft.com/office/officeart/2018/2/layout/IconVerticalSolidList"/>
    <dgm:cxn modelId="{190F5443-21B5-4DBB-A31B-A0990D5BD735}" type="presParOf" srcId="{417A5696-A708-42AA-98AC-015C19381961}" destId="{1EF7D1F0-C970-43F8-B003-518A7CB4B6F4}" srcOrd="0" destOrd="0" presId="urn:microsoft.com/office/officeart/2018/2/layout/IconVerticalSolidList"/>
    <dgm:cxn modelId="{C62543E2-7414-4DF3-90F2-CF74F2625910}" type="presParOf" srcId="{417A5696-A708-42AA-98AC-015C19381961}" destId="{3CA24032-0D94-4460-BDD2-E0A19308E61B}" srcOrd="1" destOrd="0" presId="urn:microsoft.com/office/officeart/2018/2/layout/IconVerticalSolidList"/>
    <dgm:cxn modelId="{D9F88A55-775E-4876-AF2F-91824F1B4835}" type="presParOf" srcId="{417A5696-A708-42AA-98AC-015C19381961}" destId="{B7BECB6D-C2BA-476C-BB1A-B7EF5365BDBC}" srcOrd="2" destOrd="0" presId="urn:microsoft.com/office/officeart/2018/2/layout/IconVerticalSolidList"/>
    <dgm:cxn modelId="{84A6403D-BE53-4F74-8EAC-B0F9183633EF}" type="presParOf" srcId="{417A5696-A708-42AA-98AC-015C19381961}" destId="{70D5F34D-B2EC-4EA5-AFA9-D3EEDA1C3702}" srcOrd="3" destOrd="0" presId="urn:microsoft.com/office/officeart/2018/2/layout/IconVerticalSolidList"/>
    <dgm:cxn modelId="{9A076C83-9B51-4FC5-9A35-4DCB833A225C}" type="presParOf" srcId="{417A5696-A708-42AA-98AC-015C19381961}" destId="{386D4D1E-62F6-48DC-B6CD-236ACF973C0A}" srcOrd="4" destOrd="0" presId="urn:microsoft.com/office/officeart/2018/2/layout/IconVerticalSolidList"/>
    <dgm:cxn modelId="{73F87AEA-F63F-4814-BF16-4C1F182A99BC}" type="presParOf" srcId="{CE3453B0-C2C3-4AF9-A4F4-15112B286210}" destId="{5629E8F6-34F3-4A37-BFB4-9E9AFD508ECE}" srcOrd="3" destOrd="0" presId="urn:microsoft.com/office/officeart/2018/2/layout/IconVerticalSolidList"/>
    <dgm:cxn modelId="{41E0AA9D-095C-4D91-B031-385FA00CB266}" type="presParOf" srcId="{CE3453B0-C2C3-4AF9-A4F4-15112B286210}" destId="{F9560203-3880-46CF-8B89-97265BA32DF5}" srcOrd="4" destOrd="0" presId="urn:microsoft.com/office/officeart/2018/2/layout/IconVerticalSolidList"/>
    <dgm:cxn modelId="{26D85917-B40E-4A28-930A-F21802DD1456}" type="presParOf" srcId="{F9560203-3880-46CF-8B89-97265BA32DF5}" destId="{0462B30A-6B09-46B1-BF67-FA69400958BE}" srcOrd="0" destOrd="0" presId="urn:microsoft.com/office/officeart/2018/2/layout/IconVerticalSolidList"/>
    <dgm:cxn modelId="{0C2FF021-2AD3-41EE-9D10-D0FA954FEFF5}" type="presParOf" srcId="{F9560203-3880-46CF-8B89-97265BA32DF5}" destId="{B4998136-41F6-4770-BFCE-32D9C94BDBA4}" srcOrd="1" destOrd="0" presId="urn:microsoft.com/office/officeart/2018/2/layout/IconVerticalSolidList"/>
    <dgm:cxn modelId="{851DBD4B-0940-4049-AC98-01A9018F9843}" type="presParOf" srcId="{F9560203-3880-46CF-8B89-97265BA32DF5}" destId="{6A88D5A2-89AD-45EA-B848-59E5880BE80E}" srcOrd="2" destOrd="0" presId="urn:microsoft.com/office/officeart/2018/2/layout/IconVerticalSolidList"/>
    <dgm:cxn modelId="{2E3DF7DE-8C38-47EA-82D2-39C4F3CE1314}" type="presParOf" srcId="{F9560203-3880-46CF-8B89-97265BA32DF5}" destId="{280D4440-4EEE-452D-ABDB-1CF3E54FFFC8}" srcOrd="3" destOrd="0" presId="urn:microsoft.com/office/officeart/2018/2/layout/IconVerticalSolidList"/>
    <dgm:cxn modelId="{301AB61F-1AC9-4DD2-A682-1592AF1059D3}" type="presParOf" srcId="{F9560203-3880-46CF-8B89-97265BA32DF5}" destId="{D818CC3E-198A-443C-B923-F1862D4A3F45}" srcOrd="4" destOrd="0" presId="urn:microsoft.com/office/officeart/2018/2/layout/IconVerticalSolidList"/>
    <dgm:cxn modelId="{8AED8EFA-8BDE-4797-8BFE-7039C7BDDF8C}" type="presParOf" srcId="{CE3453B0-C2C3-4AF9-A4F4-15112B286210}" destId="{D69D96F6-EE80-4C43-A3D6-E92B6C470A2E}" srcOrd="5" destOrd="0" presId="urn:microsoft.com/office/officeart/2018/2/layout/IconVerticalSolidList"/>
    <dgm:cxn modelId="{739D5C73-A888-40B6-87A9-D760F1B86BFF}" type="presParOf" srcId="{CE3453B0-C2C3-4AF9-A4F4-15112B286210}" destId="{29F2B3AD-9C04-4D4B-8749-120CBCF3A90A}" srcOrd="6" destOrd="0" presId="urn:microsoft.com/office/officeart/2018/2/layout/IconVerticalSolidList"/>
    <dgm:cxn modelId="{DEE12CDE-C43E-4D77-981F-286FFA62592A}" type="presParOf" srcId="{29F2B3AD-9C04-4D4B-8749-120CBCF3A90A}" destId="{5A810D5C-E344-4684-A8AC-401D485A2AFD}" srcOrd="0" destOrd="0" presId="urn:microsoft.com/office/officeart/2018/2/layout/IconVerticalSolidList"/>
    <dgm:cxn modelId="{919C8217-6E18-4B89-93DF-50464B849DBD}" type="presParOf" srcId="{29F2B3AD-9C04-4D4B-8749-120CBCF3A90A}" destId="{62C34012-0516-42EB-8A1E-34113B10BF9E}" srcOrd="1" destOrd="0" presId="urn:microsoft.com/office/officeart/2018/2/layout/IconVerticalSolidList"/>
    <dgm:cxn modelId="{D8738891-42E5-454B-A8C7-F2D79943ED82}" type="presParOf" srcId="{29F2B3AD-9C04-4D4B-8749-120CBCF3A90A}" destId="{8CE0AE99-371F-494F-8B67-2F478DE664E9}" srcOrd="2" destOrd="0" presId="urn:microsoft.com/office/officeart/2018/2/layout/IconVerticalSolidList"/>
    <dgm:cxn modelId="{E08F3F42-B66F-43BB-96A2-D1C335990909}" type="presParOf" srcId="{29F2B3AD-9C04-4D4B-8749-120CBCF3A90A}" destId="{99EE77BA-4F0D-416D-B71A-C3F366B79C63}" srcOrd="3" destOrd="0" presId="urn:microsoft.com/office/officeart/2018/2/layout/IconVerticalSolidList"/>
    <dgm:cxn modelId="{219ACB01-1ACB-4BE4-AC4C-A8488BDC8519}" type="presParOf" srcId="{29F2B3AD-9C04-4D4B-8749-120CBCF3A90A}" destId="{46B57639-CB8D-4CF4-95C7-364A00CFBB3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3C1F1F-CF7A-498D-8836-8FCE432F70C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592CEA-A3E4-4757-8B05-1134EA696649}">
      <dgm:prSet/>
      <dgm:spPr/>
      <dgm:t>
        <a:bodyPr/>
        <a:lstStyle/>
        <a:p>
          <a:r>
            <a:rPr lang="en-US" b="1" i="0" baseline="0"/>
            <a:t>Client-Side:</a:t>
          </a:r>
          <a:endParaRPr lang="en-US"/>
        </a:p>
      </dgm:t>
    </dgm:pt>
    <dgm:pt modelId="{57D32A50-9691-4AA5-AA5D-363F19CBD18F}" type="parTrans" cxnId="{673B7CF3-1CD9-409B-80D9-BB13B917B5D7}">
      <dgm:prSet/>
      <dgm:spPr/>
      <dgm:t>
        <a:bodyPr/>
        <a:lstStyle/>
        <a:p>
          <a:endParaRPr lang="en-US"/>
        </a:p>
      </dgm:t>
    </dgm:pt>
    <dgm:pt modelId="{8CA1A7CA-B1DA-4562-AF80-B396E12C2911}" type="sibTrans" cxnId="{673B7CF3-1CD9-409B-80D9-BB13B917B5D7}">
      <dgm:prSet/>
      <dgm:spPr/>
      <dgm:t>
        <a:bodyPr/>
        <a:lstStyle/>
        <a:p>
          <a:endParaRPr lang="en-US"/>
        </a:p>
      </dgm:t>
    </dgm:pt>
    <dgm:pt modelId="{B8626A40-D9EA-422A-A5C1-29A78F154305}">
      <dgm:prSet custT="1"/>
      <dgm:spPr/>
      <dgm:t>
        <a:bodyPr/>
        <a:lstStyle/>
        <a:p>
          <a:r>
            <a:rPr lang="en-US" sz="1600" b="0" i="0" baseline="0" dirty="0"/>
            <a:t>Users interact with the system via a web browser.</a:t>
          </a:r>
          <a:endParaRPr lang="en-US" sz="1600" dirty="0"/>
        </a:p>
      </dgm:t>
    </dgm:pt>
    <dgm:pt modelId="{BDA47BD9-7C5D-40A5-AD1B-247FA2FE3B83}" type="parTrans" cxnId="{FEDF823E-5BE8-4C6B-B87F-C10616D913DD}">
      <dgm:prSet/>
      <dgm:spPr/>
      <dgm:t>
        <a:bodyPr/>
        <a:lstStyle/>
        <a:p>
          <a:endParaRPr lang="en-US"/>
        </a:p>
      </dgm:t>
    </dgm:pt>
    <dgm:pt modelId="{6E878764-5269-47D7-A807-2E0E9435337B}" type="sibTrans" cxnId="{FEDF823E-5BE8-4C6B-B87F-C10616D913DD}">
      <dgm:prSet/>
      <dgm:spPr/>
      <dgm:t>
        <a:bodyPr/>
        <a:lstStyle/>
        <a:p>
          <a:endParaRPr lang="en-US"/>
        </a:p>
      </dgm:t>
    </dgm:pt>
    <dgm:pt modelId="{A616C27D-561B-4513-955F-986E93D4631F}">
      <dgm:prSet/>
      <dgm:spPr/>
      <dgm:t>
        <a:bodyPr/>
        <a:lstStyle/>
        <a:p>
          <a:r>
            <a:rPr lang="en-US" b="1" i="0" baseline="0"/>
            <a:t>Server-Side:</a:t>
          </a:r>
          <a:endParaRPr lang="en-US"/>
        </a:p>
      </dgm:t>
    </dgm:pt>
    <dgm:pt modelId="{C27C606B-9D88-4B1A-9000-68EC9E5BDBFB}" type="parTrans" cxnId="{3D495666-AACD-447D-97FB-1D9E792A3D4C}">
      <dgm:prSet/>
      <dgm:spPr/>
      <dgm:t>
        <a:bodyPr/>
        <a:lstStyle/>
        <a:p>
          <a:endParaRPr lang="en-US"/>
        </a:p>
      </dgm:t>
    </dgm:pt>
    <dgm:pt modelId="{D6C514BA-5762-424C-9BA6-5AF708C232C8}" type="sibTrans" cxnId="{3D495666-AACD-447D-97FB-1D9E792A3D4C}">
      <dgm:prSet/>
      <dgm:spPr/>
      <dgm:t>
        <a:bodyPr/>
        <a:lstStyle/>
        <a:p>
          <a:endParaRPr lang="en-US"/>
        </a:p>
      </dgm:t>
    </dgm:pt>
    <dgm:pt modelId="{83751AB2-77F7-40B5-A378-B67AB799F811}">
      <dgm:prSet custT="1"/>
      <dgm:spPr/>
      <dgm:t>
        <a:bodyPr/>
        <a:lstStyle/>
        <a:p>
          <a:r>
            <a:rPr lang="en-US" sz="1200" b="0" i="0" baseline="0" dirty="0"/>
            <a:t>Java Servlets and JSP handle business logic and user requests.</a:t>
          </a:r>
          <a:endParaRPr lang="en-US" sz="1200" dirty="0"/>
        </a:p>
      </dgm:t>
    </dgm:pt>
    <dgm:pt modelId="{347089A3-7819-4434-991D-2F6729E5C932}" type="parTrans" cxnId="{0DF50BEF-634A-4088-8335-945390B7D7EE}">
      <dgm:prSet/>
      <dgm:spPr/>
      <dgm:t>
        <a:bodyPr/>
        <a:lstStyle/>
        <a:p>
          <a:endParaRPr lang="en-US"/>
        </a:p>
      </dgm:t>
    </dgm:pt>
    <dgm:pt modelId="{83B1162F-ABA9-4BE4-9B10-961279284BB9}" type="sibTrans" cxnId="{0DF50BEF-634A-4088-8335-945390B7D7EE}">
      <dgm:prSet/>
      <dgm:spPr/>
      <dgm:t>
        <a:bodyPr/>
        <a:lstStyle/>
        <a:p>
          <a:endParaRPr lang="en-US"/>
        </a:p>
      </dgm:t>
    </dgm:pt>
    <dgm:pt modelId="{0A90511D-A04C-4BAA-AAC0-2F166645D1DE}">
      <dgm:prSet custT="1"/>
      <dgm:spPr/>
      <dgm:t>
        <a:bodyPr/>
        <a:lstStyle/>
        <a:p>
          <a:r>
            <a:rPr lang="en-US" sz="1200" b="0" i="0" baseline="0" dirty="0"/>
            <a:t>JDBC connects the server with the MySQL database.</a:t>
          </a:r>
          <a:endParaRPr lang="en-US" sz="1200" dirty="0"/>
        </a:p>
      </dgm:t>
    </dgm:pt>
    <dgm:pt modelId="{C98558E0-D2A8-4731-A0CC-309CFC938445}" type="parTrans" cxnId="{AEE2B3FC-B03C-4C1A-8933-5640C7302469}">
      <dgm:prSet/>
      <dgm:spPr/>
      <dgm:t>
        <a:bodyPr/>
        <a:lstStyle/>
        <a:p>
          <a:endParaRPr lang="en-US"/>
        </a:p>
      </dgm:t>
    </dgm:pt>
    <dgm:pt modelId="{76E58946-F13D-4526-B359-8583CC16298F}" type="sibTrans" cxnId="{AEE2B3FC-B03C-4C1A-8933-5640C7302469}">
      <dgm:prSet/>
      <dgm:spPr/>
      <dgm:t>
        <a:bodyPr/>
        <a:lstStyle/>
        <a:p>
          <a:endParaRPr lang="en-US"/>
        </a:p>
      </dgm:t>
    </dgm:pt>
    <dgm:pt modelId="{B92B599F-63D3-456C-8DA0-8648B14526CF}">
      <dgm:prSet/>
      <dgm:spPr/>
      <dgm:t>
        <a:bodyPr/>
        <a:lstStyle/>
        <a:p>
          <a:r>
            <a:rPr lang="en-US" b="1" i="0" baseline="0"/>
            <a:t>Database:</a:t>
          </a:r>
          <a:endParaRPr lang="en-US"/>
        </a:p>
      </dgm:t>
    </dgm:pt>
    <dgm:pt modelId="{1AE26F65-CA6A-44E8-ACB4-F0EF97001AD1}" type="parTrans" cxnId="{2EBA8314-7ACC-41BC-8A46-79B2740D5700}">
      <dgm:prSet/>
      <dgm:spPr/>
      <dgm:t>
        <a:bodyPr/>
        <a:lstStyle/>
        <a:p>
          <a:endParaRPr lang="en-US"/>
        </a:p>
      </dgm:t>
    </dgm:pt>
    <dgm:pt modelId="{A2AF3BDB-7C47-4EF2-B382-24ED78C1AC10}" type="sibTrans" cxnId="{2EBA8314-7ACC-41BC-8A46-79B2740D5700}">
      <dgm:prSet/>
      <dgm:spPr/>
      <dgm:t>
        <a:bodyPr/>
        <a:lstStyle/>
        <a:p>
          <a:endParaRPr lang="en-US"/>
        </a:p>
      </dgm:t>
    </dgm:pt>
    <dgm:pt modelId="{BE12F55E-E03A-4A5B-8C94-94052C87C86D}">
      <dgm:prSet/>
      <dgm:spPr/>
      <dgm:t>
        <a:bodyPr/>
        <a:lstStyle/>
        <a:p>
          <a:r>
            <a:rPr lang="en-US" b="0" i="0" baseline="0" dirty="0"/>
            <a:t>Stores user information, feedback entries, and administrative responses.</a:t>
          </a:r>
          <a:endParaRPr lang="en-US" dirty="0"/>
        </a:p>
      </dgm:t>
    </dgm:pt>
    <dgm:pt modelId="{2C23E9FE-F25A-4967-BA5B-05CFB20B1D2B}" type="parTrans" cxnId="{68C9E153-0ACC-4D26-A39A-A1714EBF29DA}">
      <dgm:prSet/>
      <dgm:spPr/>
      <dgm:t>
        <a:bodyPr/>
        <a:lstStyle/>
        <a:p>
          <a:endParaRPr lang="en-US"/>
        </a:p>
      </dgm:t>
    </dgm:pt>
    <dgm:pt modelId="{2404E241-6193-4664-995C-7724E2F89C40}" type="sibTrans" cxnId="{68C9E153-0ACC-4D26-A39A-A1714EBF29DA}">
      <dgm:prSet/>
      <dgm:spPr/>
      <dgm:t>
        <a:bodyPr/>
        <a:lstStyle/>
        <a:p>
          <a:endParaRPr lang="en-US"/>
        </a:p>
      </dgm:t>
    </dgm:pt>
    <dgm:pt modelId="{C65201B8-D4D0-44E0-A851-76B716EEDF71}" type="pres">
      <dgm:prSet presAssocID="{983C1F1F-CF7A-498D-8836-8FCE432F70C4}" presName="root" presStyleCnt="0">
        <dgm:presLayoutVars>
          <dgm:dir/>
          <dgm:resizeHandles val="exact"/>
        </dgm:presLayoutVars>
      </dgm:prSet>
      <dgm:spPr/>
    </dgm:pt>
    <dgm:pt modelId="{63107A69-59E0-4250-A649-0DA948AB6B36}" type="pres">
      <dgm:prSet presAssocID="{B7592CEA-A3E4-4757-8B05-1134EA696649}" presName="compNode" presStyleCnt="0"/>
      <dgm:spPr/>
    </dgm:pt>
    <dgm:pt modelId="{2C64E86A-FBE6-49AC-A7EA-6B4D8DEC7769}" type="pres">
      <dgm:prSet presAssocID="{B7592CEA-A3E4-4757-8B05-1134EA696649}" presName="bgRect" presStyleLbl="bgShp" presStyleIdx="0" presStyleCnt="3"/>
      <dgm:spPr/>
    </dgm:pt>
    <dgm:pt modelId="{C5EEE9CB-4355-4185-8DD7-2A94B1154F83}" type="pres">
      <dgm:prSet presAssocID="{B7592CEA-A3E4-4757-8B05-1134EA69664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12312DC-BB1A-424C-8DF3-580DB177A0CA}" type="pres">
      <dgm:prSet presAssocID="{B7592CEA-A3E4-4757-8B05-1134EA696649}" presName="spaceRect" presStyleCnt="0"/>
      <dgm:spPr/>
    </dgm:pt>
    <dgm:pt modelId="{82841EB5-CEC3-48EC-AA57-C63B0C9106BE}" type="pres">
      <dgm:prSet presAssocID="{B7592CEA-A3E4-4757-8B05-1134EA696649}" presName="parTx" presStyleLbl="revTx" presStyleIdx="0" presStyleCnt="6">
        <dgm:presLayoutVars>
          <dgm:chMax val="0"/>
          <dgm:chPref val="0"/>
        </dgm:presLayoutVars>
      </dgm:prSet>
      <dgm:spPr/>
    </dgm:pt>
    <dgm:pt modelId="{2B98B653-46AD-4362-B944-6DAB42A2791D}" type="pres">
      <dgm:prSet presAssocID="{B7592CEA-A3E4-4757-8B05-1134EA696649}" presName="desTx" presStyleLbl="revTx" presStyleIdx="1" presStyleCnt="6">
        <dgm:presLayoutVars/>
      </dgm:prSet>
      <dgm:spPr/>
    </dgm:pt>
    <dgm:pt modelId="{89A7F66A-A9CA-4401-9EF3-D7A7199BE02D}" type="pres">
      <dgm:prSet presAssocID="{8CA1A7CA-B1DA-4562-AF80-B396E12C2911}" presName="sibTrans" presStyleCnt="0"/>
      <dgm:spPr/>
    </dgm:pt>
    <dgm:pt modelId="{97D6A4DF-B83D-4AA3-AC66-D4DFB37F1FEF}" type="pres">
      <dgm:prSet presAssocID="{A616C27D-561B-4513-955F-986E93D4631F}" presName="compNode" presStyleCnt="0"/>
      <dgm:spPr/>
    </dgm:pt>
    <dgm:pt modelId="{59096049-30EC-46DD-9515-02192F510E9F}" type="pres">
      <dgm:prSet presAssocID="{A616C27D-561B-4513-955F-986E93D4631F}" presName="bgRect" presStyleLbl="bgShp" presStyleIdx="1" presStyleCnt="3"/>
      <dgm:spPr/>
    </dgm:pt>
    <dgm:pt modelId="{E9BC89A4-28E9-4FED-B108-7E02C6288CB0}" type="pres">
      <dgm:prSet presAssocID="{A616C27D-561B-4513-955F-986E93D4631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06EBB38-DAB4-446B-81F9-F7E1D26CF41A}" type="pres">
      <dgm:prSet presAssocID="{A616C27D-561B-4513-955F-986E93D4631F}" presName="spaceRect" presStyleCnt="0"/>
      <dgm:spPr/>
    </dgm:pt>
    <dgm:pt modelId="{8647214B-F403-4FB6-AB6B-B452A30340D5}" type="pres">
      <dgm:prSet presAssocID="{A616C27D-561B-4513-955F-986E93D4631F}" presName="parTx" presStyleLbl="revTx" presStyleIdx="2" presStyleCnt="6">
        <dgm:presLayoutVars>
          <dgm:chMax val="0"/>
          <dgm:chPref val="0"/>
        </dgm:presLayoutVars>
      </dgm:prSet>
      <dgm:spPr/>
    </dgm:pt>
    <dgm:pt modelId="{DE07D65F-C6F7-4307-9C0A-F3343CFCF7E4}" type="pres">
      <dgm:prSet presAssocID="{A616C27D-561B-4513-955F-986E93D4631F}" presName="desTx" presStyleLbl="revTx" presStyleIdx="3" presStyleCnt="6">
        <dgm:presLayoutVars/>
      </dgm:prSet>
      <dgm:spPr/>
    </dgm:pt>
    <dgm:pt modelId="{7E8AB1A0-8DC8-4053-961E-7F2B192D6F8F}" type="pres">
      <dgm:prSet presAssocID="{D6C514BA-5762-424C-9BA6-5AF708C232C8}" presName="sibTrans" presStyleCnt="0"/>
      <dgm:spPr/>
    </dgm:pt>
    <dgm:pt modelId="{93E3368D-22C2-4B9F-B640-8FA2A35688AB}" type="pres">
      <dgm:prSet presAssocID="{B92B599F-63D3-456C-8DA0-8648B14526CF}" presName="compNode" presStyleCnt="0"/>
      <dgm:spPr/>
    </dgm:pt>
    <dgm:pt modelId="{D1E8562C-DB76-4D92-B93F-BB3CEE106B34}" type="pres">
      <dgm:prSet presAssocID="{B92B599F-63D3-456C-8DA0-8648B14526CF}" presName="bgRect" presStyleLbl="bgShp" presStyleIdx="2" presStyleCnt="3"/>
      <dgm:spPr/>
    </dgm:pt>
    <dgm:pt modelId="{D0DCFFBD-79C6-4CD6-BD79-504DA92D292E}" type="pres">
      <dgm:prSet presAssocID="{B92B599F-63D3-456C-8DA0-8648B14526C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EB6CC7B-A136-4225-98DB-9E33FAA31177}" type="pres">
      <dgm:prSet presAssocID="{B92B599F-63D3-456C-8DA0-8648B14526CF}" presName="spaceRect" presStyleCnt="0"/>
      <dgm:spPr/>
    </dgm:pt>
    <dgm:pt modelId="{C7816F31-CDD4-42F0-93F6-703D9025111B}" type="pres">
      <dgm:prSet presAssocID="{B92B599F-63D3-456C-8DA0-8648B14526CF}" presName="parTx" presStyleLbl="revTx" presStyleIdx="4" presStyleCnt="6">
        <dgm:presLayoutVars>
          <dgm:chMax val="0"/>
          <dgm:chPref val="0"/>
        </dgm:presLayoutVars>
      </dgm:prSet>
      <dgm:spPr/>
    </dgm:pt>
    <dgm:pt modelId="{466A8A73-D562-49FA-8FCD-AF941684F8D7}" type="pres">
      <dgm:prSet presAssocID="{B92B599F-63D3-456C-8DA0-8648B14526CF}" presName="desTx" presStyleLbl="revTx" presStyleIdx="5" presStyleCnt="6">
        <dgm:presLayoutVars/>
      </dgm:prSet>
      <dgm:spPr/>
    </dgm:pt>
  </dgm:ptLst>
  <dgm:cxnLst>
    <dgm:cxn modelId="{DF804C0F-DC81-4A9B-B23C-E6A54D0EB988}" type="presOf" srcId="{B92B599F-63D3-456C-8DA0-8648B14526CF}" destId="{C7816F31-CDD4-42F0-93F6-703D9025111B}" srcOrd="0" destOrd="0" presId="urn:microsoft.com/office/officeart/2018/2/layout/IconVerticalSolidList"/>
    <dgm:cxn modelId="{2EBA8314-7ACC-41BC-8A46-79B2740D5700}" srcId="{983C1F1F-CF7A-498D-8836-8FCE432F70C4}" destId="{B92B599F-63D3-456C-8DA0-8648B14526CF}" srcOrd="2" destOrd="0" parTransId="{1AE26F65-CA6A-44E8-ACB4-F0EF97001AD1}" sibTransId="{A2AF3BDB-7C47-4EF2-B382-24ED78C1AC10}"/>
    <dgm:cxn modelId="{3F8DEC2C-4204-49A5-8D99-B9552257A48D}" type="presOf" srcId="{83751AB2-77F7-40B5-A378-B67AB799F811}" destId="{DE07D65F-C6F7-4307-9C0A-F3343CFCF7E4}" srcOrd="0" destOrd="0" presId="urn:microsoft.com/office/officeart/2018/2/layout/IconVerticalSolidList"/>
    <dgm:cxn modelId="{FEDF823E-5BE8-4C6B-B87F-C10616D913DD}" srcId="{B7592CEA-A3E4-4757-8B05-1134EA696649}" destId="{B8626A40-D9EA-422A-A5C1-29A78F154305}" srcOrd="0" destOrd="0" parTransId="{BDA47BD9-7C5D-40A5-AD1B-247FA2FE3B83}" sibTransId="{6E878764-5269-47D7-A807-2E0E9435337B}"/>
    <dgm:cxn modelId="{3D495666-AACD-447D-97FB-1D9E792A3D4C}" srcId="{983C1F1F-CF7A-498D-8836-8FCE432F70C4}" destId="{A616C27D-561B-4513-955F-986E93D4631F}" srcOrd="1" destOrd="0" parTransId="{C27C606B-9D88-4B1A-9000-68EC9E5BDBFB}" sibTransId="{D6C514BA-5762-424C-9BA6-5AF708C232C8}"/>
    <dgm:cxn modelId="{2EF93370-9514-45CE-AC65-DD8E8123C0B2}" type="presOf" srcId="{0A90511D-A04C-4BAA-AAC0-2F166645D1DE}" destId="{DE07D65F-C6F7-4307-9C0A-F3343CFCF7E4}" srcOrd="0" destOrd="1" presId="urn:microsoft.com/office/officeart/2018/2/layout/IconVerticalSolidList"/>
    <dgm:cxn modelId="{68C9E153-0ACC-4D26-A39A-A1714EBF29DA}" srcId="{B92B599F-63D3-456C-8DA0-8648B14526CF}" destId="{BE12F55E-E03A-4A5B-8C94-94052C87C86D}" srcOrd="0" destOrd="0" parTransId="{2C23E9FE-F25A-4967-BA5B-05CFB20B1D2B}" sibTransId="{2404E241-6193-4664-995C-7724E2F89C40}"/>
    <dgm:cxn modelId="{86833078-94F5-4C21-9B27-759C24962F99}" type="presOf" srcId="{A616C27D-561B-4513-955F-986E93D4631F}" destId="{8647214B-F403-4FB6-AB6B-B452A30340D5}" srcOrd="0" destOrd="0" presId="urn:microsoft.com/office/officeart/2018/2/layout/IconVerticalSolidList"/>
    <dgm:cxn modelId="{FD5C237F-9FB9-4E33-BB66-A8569E79378A}" type="presOf" srcId="{B8626A40-D9EA-422A-A5C1-29A78F154305}" destId="{2B98B653-46AD-4362-B944-6DAB42A2791D}" srcOrd="0" destOrd="0" presId="urn:microsoft.com/office/officeart/2018/2/layout/IconVerticalSolidList"/>
    <dgm:cxn modelId="{E03C478D-4314-426E-A475-182476B11E74}" type="presOf" srcId="{983C1F1F-CF7A-498D-8836-8FCE432F70C4}" destId="{C65201B8-D4D0-44E0-A851-76B716EEDF71}" srcOrd="0" destOrd="0" presId="urn:microsoft.com/office/officeart/2018/2/layout/IconVerticalSolidList"/>
    <dgm:cxn modelId="{D7E560B5-C20C-4736-ABB2-55C3CF97EB1B}" type="presOf" srcId="{B7592CEA-A3E4-4757-8B05-1134EA696649}" destId="{82841EB5-CEC3-48EC-AA57-C63B0C9106BE}" srcOrd="0" destOrd="0" presId="urn:microsoft.com/office/officeart/2018/2/layout/IconVerticalSolidList"/>
    <dgm:cxn modelId="{0DF50BEF-634A-4088-8335-945390B7D7EE}" srcId="{A616C27D-561B-4513-955F-986E93D4631F}" destId="{83751AB2-77F7-40B5-A378-B67AB799F811}" srcOrd="0" destOrd="0" parTransId="{347089A3-7819-4434-991D-2F6729E5C932}" sibTransId="{83B1162F-ABA9-4BE4-9B10-961279284BB9}"/>
    <dgm:cxn modelId="{673B7CF3-1CD9-409B-80D9-BB13B917B5D7}" srcId="{983C1F1F-CF7A-498D-8836-8FCE432F70C4}" destId="{B7592CEA-A3E4-4757-8B05-1134EA696649}" srcOrd="0" destOrd="0" parTransId="{57D32A50-9691-4AA5-AA5D-363F19CBD18F}" sibTransId="{8CA1A7CA-B1DA-4562-AF80-B396E12C2911}"/>
    <dgm:cxn modelId="{29008AF5-D2E4-4498-90E4-DF7D23BC6550}" type="presOf" srcId="{BE12F55E-E03A-4A5B-8C94-94052C87C86D}" destId="{466A8A73-D562-49FA-8FCD-AF941684F8D7}" srcOrd="0" destOrd="0" presId="urn:microsoft.com/office/officeart/2018/2/layout/IconVerticalSolidList"/>
    <dgm:cxn modelId="{AEE2B3FC-B03C-4C1A-8933-5640C7302469}" srcId="{A616C27D-561B-4513-955F-986E93D4631F}" destId="{0A90511D-A04C-4BAA-AAC0-2F166645D1DE}" srcOrd="1" destOrd="0" parTransId="{C98558E0-D2A8-4731-A0CC-309CFC938445}" sibTransId="{76E58946-F13D-4526-B359-8583CC16298F}"/>
    <dgm:cxn modelId="{8CB3D877-0DD5-4C60-8C15-58E1B3032BFA}" type="presParOf" srcId="{C65201B8-D4D0-44E0-A851-76B716EEDF71}" destId="{63107A69-59E0-4250-A649-0DA948AB6B36}" srcOrd="0" destOrd="0" presId="urn:microsoft.com/office/officeart/2018/2/layout/IconVerticalSolidList"/>
    <dgm:cxn modelId="{F316E798-E5DB-46B9-A460-B666A428AE95}" type="presParOf" srcId="{63107A69-59E0-4250-A649-0DA948AB6B36}" destId="{2C64E86A-FBE6-49AC-A7EA-6B4D8DEC7769}" srcOrd="0" destOrd="0" presId="urn:microsoft.com/office/officeart/2018/2/layout/IconVerticalSolidList"/>
    <dgm:cxn modelId="{443911A2-F97B-4FCD-87F9-E2903A6D6E65}" type="presParOf" srcId="{63107A69-59E0-4250-A649-0DA948AB6B36}" destId="{C5EEE9CB-4355-4185-8DD7-2A94B1154F83}" srcOrd="1" destOrd="0" presId="urn:microsoft.com/office/officeart/2018/2/layout/IconVerticalSolidList"/>
    <dgm:cxn modelId="{F27C69C0-5C84-4751-9D52-5E214D9D7AED}" type="presParOf" srcId="{63107A69-59E0-4250-A649-0DA948AB6B36}" destId="{212312DC-BB1A-424C-8DF3-580DB177A0CA}" srcOrd="2" destOrd="0" presId="urn:microsoft.com/office/officeart/2018/2/layout/IconVerticalSolidList"/>
    <dgm:cxn modelId="{35BB0623-B11B-4F6D-A7B6-7DAD25DEA03C}" type="presParOf" srcId="{63107A69-59E0-4250-A649-0DA948AB6B36}" destId="{82841EB5-CEC3-48EC-AA57-C63B0C9106BE}" srcOrd="3" destOrd="0" presId="urn:microsoft.com/office/officeart/2018/2/layout/IconVerticalSolidList"/>
    <dgm:cxn modelId="{5F15EDD0-07D6-4A2F-9ED7-DE46E8E416B1}" type="presParOf" srcId="{63107A69-59E0-4250-A649-0DA948AB6B36}" destId="{2B98B653-46AD-4362-B944-6DAB42A2791D}" srcOrd="4" destOrd="0" presId="urn:microsoft.com/office/officeart/2018/2/layout/IconVerticalSolidList"/>
    <dgm:cxn modelId="{4041E2B1-017C-4E5C-AC01-0B70741A1891}" type="presParOf" srcId="{C65201B8-D4D0-44E0-A851-76B716EEDF71}" destId="{89A7F66A-A9CA-4401-9EF3-D7A7199BE02D}" srcOrd="1" destOrd="0" presId="urn:microsoft.com/office/officeart/2018/2/layout/IconVerticalSolidList"/>
    <dgm:cxn modelId="{7FA3B968-6988-4B01-BD6C-32F211D14F58}" type="presParOf" srcId="{C65201B8-D4D0-44E0-A851-76B716EEDF71}" destId="{97D6A4DF-B83D-4AA3-AC66-D4DFB37F1FEF}" srcOrd="2" destOrd="0" presId="urn:microsoft.com/office/officeart/2018/2/layout/IconVerticalSolidList"/>
    <dgm:cxn modelId="{4D82B53B-2750-4D1E-8634-5AB151749E69}" type="presParOf" srcId="{97D6A4DF-B83D-4AA3-AC66-D4DFB37F1FEF}" destId="{59096049-30EC-46DD-9515-02192F510E9F}" srcOrd="0" destOrd="0" presId="urn:microsoft.com/office/officeart/2018/2/layout/IconVerticalSolidList"/>
    <dgm:cxn modelId="{F90948F7-1EDD-479A-B601-6042E68FD9D8}" type="presParOf" srcId="{97D6A4DF-B83D-4AA3-AC66-D4DFB37F1FEF}" destId="{E9BC89A4-28E9-4FED-B108-7E02C6288CB0}" srcOrd="1" destOrd="0" presId="urn:microsoft.com/office/officeart/2018/2/layout/IconVerticalSolidList"/>
    <dgm:cxn modelId="{ECAD3708-FA1D-4594-B560-6A0846BFCDC2}" type="presParOf" srcId="{97D6A4DF-B83D-4AA3-AC66-D4DFB37F1FEF}" destId="{906EBB38-DAB4-446B-81F9-F7E1D26CF41A}" srcOrd="2" destOrd="0" presId="urn:microsoft.com/office/officeart/2018/2/layout/IconVerticalSolidList"/>
    <dgm:cxn modelId="{B53683BB-7DA3-48B1-BF7A-B08C73868694}" type="presParOf" srcId="{97D6A4DF-B83D-4AA3-AC66-D4DFB37F1FEF}" destId="{8647214B-F403-4FB6-AB6B-B452A30340D5}" srcOrd="3" destOrd="0" presId="urn:microsoft.com/office/officeart/2018/2/layout/IconVerticalSolidList"/>
    <dgm:cxn modelId="{C84188DA-FEB7-45D2-BAC4-7BFC03DB9B2B}" type="presParOf" srcId="{97D6A4DF-B83D-4AA3-AC66-D4DFB37F1FEF}" destId="{DE07D65F-C6F7-4307-9C0A-F3343CFCF7E4}" srcOrd="4" destOrd="0" presId="urn:microsoft.com/office/officeart/2018/2/layout/IconVerticalSolidList"/>
    <dgm:cxn modelId="{36A427B4-242A-4916-A176-F794635F91E9}" type="presParOf" srcId="{C65201B8-D4D0-44E0-A851-76B716EEDF71}" destId="{7E8AB1A0-8DC8-4053-961E-7F2B192D6F8F}" srcOrd="3" destOrd="0" presId="urn:microsoft.com/office/officeart/2018/2/layout/IconVerticalSolidList"/>
    <dgm:cxn modelId="{FAC40D4F-C5FC-4D56-AE05-2C4684375B45}" type="presParOf" srcId="{C65201B8-D4D0-44E0-A851-76B716EEDF71}" destId="{93E3368D-22C2-4B9F-B640-8FA2A35688AB}" srcOrd="4" destOrd="0" presId="urn:microsoft.com/office/officeart/2018/2/layout/IconVerticalSolidList"/>
    <dgm:cxn modelId="{0828458D-2536-4EF0-BB44-B8562034DC52}" type="presParOf" srcId="{93E3368D-22C2-4B9F-B640-8FA2A35688AB}" destId="{D1E8562C-DB76-4D92-B93F-BB3CEE106B34}" srcOrd="0" destOrd="0" presId="urn:microsoft.com/office/officeart/2018/2/layout/IconVerticalSolidList"/>
    <dgm:cxn modelId="{EF1EE600-95F5-4E02-AF31-5CA0981C40C6}" type="presParOf" srcId="{93E3368D-22C2-4B9F-B640-8FA2A35688AB}" destId="{D0DCFFBD-79C6-4CD6-BD79-504DA92D292E}" srcOrd="1" destOrd="0" presId="urn:microsoft.com/office/officeart/2018/2/layout/IconVerticalSolidList"/>
    <dgm:cxn modelId="{8294ECCA-C0A0-4DFB-AE3F-CA4E8BAB3E30}" type="presParOf" srcId="{93E3368D-22C2-4B9F-B640-8FA2A35688AB}" destId="{1EB6CC7B-A136-4225-98DB-9E33FAA31177}" srcOrd="2" destOrd="0" presId="urn:microsoft.com/office/officeart/2018/2/layout/IconVerticalSolidList"/>
    <dgm:cxn modelId="{6D8B0E49-9EB9-411D-8C86-640B8DA95230}" type="presParOf" srcId="{93E3368D-22C2-4B9F-B640-8FA2A35688AB}" destId="{C7816F31-CDD4-42F0-93F6-703D9025111B}" srcOrd="3" destOrd="0" presId="urn:microsoft.com/office/officeart/2018/2/layout/IconVerticalSolidList"/>
    <dgm:cxn modelId="{D69F503A-5DC0-4430-A6F0-145FE390B957}" type="presParOf" srcId="{93E3368D-22C2-4B9F-B640-8FA2A35688AB}" destId="{466A8A73-D562-49FA-8FCD-AF941684F8D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C05612-FEB9-4122-8210-563C6E23063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A7D9F70A-C3A2-4315-8592-C4F16F7C37CA}">
      <dgm:prSet/>
      <dgm:spPr/>
      <dgm:t>
        <a:bodyPr/>
        <a:lstStyle/>
        <a:p>
          <a:pPr>
            <a:defRPr b="1"/>
          </a:pPr>
          <a:r>
            <a:rPr lang="en-US" b="1" i="0" baseline="0"/>
            <a:t>Customer Satisfaction:</a:t>
          </a:r>
          <a:endParaRPr lang="en-US"/>
        </a:p>
      </dgm:t>
    </dgm:pt>
    <dgm:pt modelId="{7DF2649E-3FDF-4347-AC81-6698506F564B}" type="parTrans" cxnId="{FBE2AE0A-BAAA-44BC-80ED-DBB5302EBF67}">
      <dgm:prSet/>
      <dgm:spPr/>
      <dgm:t>
        <a:bodyPr/>
        <a:lstStyle/>
        <a:p>
          <a:endParaRPr lang="en-US"/>
        </a:p>
      </dgm:t>
    </dgm:pt>
    <dgm:pt modelId="{95227144-5D78-4F25-9906-5BA9E9EFB87B}" type="sibTrans" cxnId="{FBE2AE0A-BAAA-44BC-80ED-DBB5302EBF67}">
      <dgm:prSet/>
      <dgm:spPr/>
      <dgm:t>
        <a:bodyPr/>
        <a:lstStyle/>
        <a:p>
          <a:endParaRPr lang="en-US"/>
        </a:p>
      </dgm:t>
    </dgm:pt>
    <dgm:pt modelId="{38D64BD6-AB12-4A3E-8DC7-24D1168C1455}">
      <dgm:prSet/>
      <dgm:spPr/>
      <dgm:t>
        <a:bodyPr/>
        <a:lstStyle/>
        <a:p>
          <a:r>
            <a:rPr lang="en-US" b="0" i="0" baseline="0"/>
            <a:t>Direct feedback channel improves customer engagement.</a:t>
          </a:r>
          <a:endParaRPr lang="en-US"/>
        </a:p>
      </dgm:t>
    </dgm:pt>
    <dgm:pt modelId="{9A8D7555-A736-473F-B717-5A87A64B9668}" type="parTrans" cxnId="{FC24396D-5193-41F0-BB46-614A9D6CC68B}">
      <dgm:prSet/>
      <dgm:spPr/>
      <dgm:t>
        <a:bodyPr/>
        <a:lstStyle/>
        <a:p>
          <a:endParaRPr lang="en-US"/>
        </a:p>
      </dgm:t>
    </dgm:pt>
    <dgm:pt modelId="{02015794-F9BA-4FC0-B063-5C0075B1B0A5}" type="sibTrans" cxnId="{FC24396D-5193-41F0-BB46-614A9D6CC68B}">
      <dgm:prSet/>
      <dgm:spPr/>
      <dgm:t>
        <a:bodyPr/>
        <a:lstStyle/>
        <a:p>
          <a:endParaRPr lang="en-US"/>
        </a:p>
      </dgm:t>
    </dgm:pt>
    <dgm:pt modelId="{099280E2-2B5F-4AD8-AA56-25E712A4C97C}">
      <dgm:prSet/>
      <dgm:spPr/>
      <dgm:t>
        <a:bodyPr/>
        <a:lstStyle/>
        <a:p>
          <a:pPr>
            <a:defRPr b="1"/>
          </a:pPr>
          <a:r>
            <a:rPr lang="en-US" b="1" i="0" baseline="0"/>
            <a:t>Efficient Feedback Management:</a:t>
          </a:r>
          <a:endParaRPr lang="en-US"/>
        </a:p>
      </dgm:t>
    </dgm:pt>
    <dgm:pt modelId="{1DF25A5F-C431-4BBF-A763-2F27E01A4EE2}" type="parTrans" cxnId="{3CA2D525-7AA3-4A9B-9ED4-5C769C83655B}">
      <dgm:prSet/>
      <dgm:spPr/>
      <dgm:t>
        <a:bodyPr/>
        <a:lstStyle/>
        <a:p>
          <a:endParaRPr lang="en-US"/>
        </a:p>
      </dgm:t>
    </dgm:pt>
    <dgm:pt modelId="{902989D9-F349-46CD-9F85-BA26DF416ABB}" type="sibTrans" cxnId="{3CA2D525-7AA3-4A9B-9ED4-5C769C83655B}">
      <dgm:prSet/>
      <dgm:spPr/>
      <dgm:t>
        <a:bodyPr/>
        <a:lstStyle/>
        <a:p>
          <a:endParaRPr lang="en-US"/>
        </a:p>
      </dgm:t>
    </dgm:pt>
    <dgm:pt modelId="{B6053C51-1AB1-4567-A929-F9C6669854F6}">
      <dgm:prSet/>
      <dgm:spPr/>
      <dgm:t>
        <a:bodyPr/>
        <a:lstStyle/>
        <a:p>
          <a:r>
            <a:rPr lang="en-US" b="0" i="0" baseline="0"/>
            <a:t>Streamlined process for administrators to manage feedback.</a:t>
          </a:r>
          <a:endParaRPr lang="en-US"/>
        </a:p>
      </dgm:t>
    </dgm:pt>
    <dgm:pt modelId="{6CF54245-1822-417B-A7DA-FD65CB57914A}" type="parTrans" cxnId="{5D9B46DF-70A4-4061-B108-1AE3C57535F3}">
      <dgm:prSet/>
      <dgm:spPr/>
      <dgm:t>
        <a:bodyPr/>
        <a:lstStyle/>
        <a:p>
          <a:endParaRPr lang="en-US"/>
        </a:p>
      </dgm:t>
    </dgm:pt>
    <dgm:pt modelId="{D9D08D6D-5E60-49C7-8BE1-10C0001D8E75}" type="sibTrans" cxnId="{5D9B46DF-70A4-4061-B108-1AE3C57535F3}">
      <dgm:prSet/>
      <dgm:spPr/>
      <dgm:t>
        <a:bodyPr/>
        <a:lstStyle/>
        <a:p>
          <a:endParaRPr lang="en-US"/>
        </a:p>
      </dgm:t>
    </dgm:pt>
    <dgm:pt modelId="{E5114883-5B74-4726-BB8C-73DA4EBE91DB}">
      <dgm:prSet/>
      <dgm:spPr/>
      <dgm:t>
        <a:bodyPr/>
        <a:lstStyle/>
        <a:p>
          <a:pPr>
            <a:defRPr b="1"/>
          </a:pPr>
          <a:r>
            <a:rPr lang="en-US" b="1" i="0" baseline="0"/>
            <a:t>Data-Driven Decisions:</a:t>
          </a:r>
          <a:endParaRPr lang="en-US"/>
        </a:p>
      </dgm:t>
    </dgm:pt>
    <dgm:pt modelId="{971F14B7-6291-4AC5-8294-CA2CF8AE0479}" type="parTrans" cxnId="{BECA640D-E736-4959-95B4-CE49BA71898F}">
      <dgm:prSet/>
      <dgm:spPr/>
      <dgm:t>
        <a:bodyPr/>
        <a:lstStyle/>
        <a:p>
          <a:endParaRPr lang="en-US"/>
        </a:p>
      </dgm:t>
    </dgm:pt>
    <dgm:pt modelId="{105A87E3-4125-4E4D-9AC3-06EA9E1ED172}" type="sibTrans" cxnId="{BECA640D-E736-4959-95B4-CE49BA71898F}">
      <dgm:prSet/>
      <dgm:spPr/>
      <dgm:t>
        <a:bodyPr/>
        <a:lstStyle/>
        <a:p>
          <a:endParaRPr lang="en-US"/>
        </a:p>
      </dgm:t>
    </dgm:pt>
    <dgm:pt modelId="{8760B1A1-1818-4CD2-BA2B-CEFF9CCB0123}">
      <dgm:prSet/>
      <dgm:spPr/>
      <dgm:t>
        <a:bodyPr/>
        <a:lstStyle/>
        <a:p>
          <a:r>
            <a:rPr lang="en-US" b="0" i="0" baseline="0"/>
            <a:t>Reports provide actionable insights into customer needs and areas for improvement.</a:t>
          </a:r>
          <a:endParaRPr lang="en-US"/>
        </a:p>
      </dgm:t>
    </dgm:pt>
    <dgm:pt modelId="{F57D2859-0682-4932-8D82-A9B28BA83F87}" type="parTrans" cxnId="{416839D9-DA56-46C0-B75B-DC99080148B1}">
      <dgm:prSet/>
      <dgm:spPr/>
      <dgm:t>
        <a:bodyPr/>
        <a:lstStyle/>
        <a:p>
          <a:endParaRPr lang="en-US"/>
        </a:p>
      </dgm:t>
    </dgm:pt>
    <dgm:pt modelId="{133D92FD-2A9B-4D8A-99D5-BB3EB0CD0E83}" type="sibTrans" cxnId="{416839D9-DA56-46C0-B75B-DC99080148B1}">
      <dgm:prSet/>
      <dgm:spPr/>
      <dgm:t>
        <a:bodyPr/>
        <a:lstStyle/>
        <a:p>
          <a:endParaRPr lang="en-US"/>
        </a:p>
      </dgm:t>
    </dgm:pt>
    <dgm:pt modelId="{6CE0E470-7F2B-4A60-98BC-40F91DCDB5C6}" type="pres">
      <dgm:prSet presAssocID="{20C05612-FEB9-4122-8210-563C6E23063C}" presName="root" presStyleCnt="0">
        <dgm:presLayoutVars>
          <dgm:dir/>
          <dgm:resizeHandles val="exact"/>
        </dgm:presLayoutVars>
      </dgm:prSet>
      <dgm:spPr/>
    </dgm:pt>
    <dgm:pt modelId="{058E4178-E97E-43CC-BA7D-4CD19AC1061B}" type="pres">
      <dgm:prSet presAssocID="{A7D9F70A-C3A2-4315-8592-C4F16F7C37CA}" presName="compNode" presStyleCnt="0"/>
      <dgm:spPr/>
    </dgm:pt>
    <dgm:pt modelId="{DA04800A-3D92-4FBA-81D1-3B105BBFEBEA}" type="pres">
      <dgm:prSet presAssocID="{A7D9F70A-C3A2-4315-8592-C4F16F7C37C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55EAD91-295C-4860-879E-5A106A88560A}" type="pres">
      <dgm:prSet presAssocID="{A7D9F70A-C3A2-4315-8592-C4F16F7C37CA}" presName="iconSpace" presStyleCnt="0"/>
      <dgm:spPr/>
    </dgm:pt>
    <dgm:pt modelId="{1E2B07DF-333D-495E-8E29-326D286670AD}" type="pres">
      <dgm:prSet presAssocID="{A7D9F70A-C3A2-4315-8592-C4F16F7C37CA}" presName="parTx" presStyleLbl="revTx" presStyleIdx="0" presStyleCnt="6">
        <dgm:presLayoutVars>
          <dgm:chMax val="0"/>
          <dgm:chPref val="0"/>
        </dgm:presLayoutVars>
      </dgm:prSet>
      <dgm:spPr/>
    </dgm:pt>
    <dgm:pt modelId="{DB2B524C-7335-404B-B210-A1EFE3F4B2BF}" type="pres">
      <dgm:prSet presAssocID="{A7D9F70A-C3A2-4315-8592-C4F16F7C37CA}" presName="txSpace" presStyleCnt="0"/>
      <dgm:spPr/>
    </dgm:pt>
    <dgm:pt modelId="{191202C4-0F28-418A-9A59-5063B96E62B5}" type="pres">
      <dgm:prSet presAssocID="{A7D9F70A-C3A2-4315-8592-C4F16F7C37CA}" presName="desTx" presStyleLbl="revTx" presStyleIdx="1" presStyleCnt="6">
        <dgm:presLayoutVars/>
      </dgm:prSet>
      <dgm:spPr/>
    </dgm:pt>
    <dgm:pt modelId="{D1C9FCA7-D6FA-4619-B7BA-0B607E732CAD}" type="pres">
      <dgm:prSet presAssocID="{95227144-5D78-4F25-9906-5BA9E9EFB87B}" presName="sibTrans" presStyleCnt="0"/>
      <dgm:spPr/>
    </dgm:pt>
    <dgm:pt modelId="{1A7B9793-28E5-4AC0-83B5-768EF33CEF85}" type="pres">
      <dgm:prSet presAssocID="{099280E2-2B5F-4AD8-AA56-25E712A4C97C}" presName="compNode" presStyleCnt="0"/>
      <dgm:spPr/>
    </dgm:pt>
    <dgm:pt modelId="{03670086-C1E0-45C7-ADD2-BDBC0A1EF3D4}" type="pres">
      <dgm:prSet presAssocID="{099280E2-2B5F-4AD8-AA56-25E712A4C97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A816E903-11BB-4975-9D20-69406E31F2DA}" type="pres">
      <dgm:prSet presAssocID="{099280E2-2B5F-4AD8-AA56-25E712A4C97C}" presName="iconSpace" presStyleCnt="0"/>
      <dgm:spPr/>
    </dgm:pt>
    <dgm:pt modelId="{88AD0F77-BC5C-4D16-939D-49269AAA633F}" type="pres">
      <dgm:prSet presAssocID="{099280E2-2B5F-4AD8-AA56-25E712A4C97C}" presName="parTx" presStyleLbl="revTx" presStyleIdx="2" presStyleCnt="6">
        <dgm:presLayoutVars>
          <dgm:chMax val="0"/>
          <dgm:chPref val="0"/>
        </dgm:presLayoutVars>
      </dgm:prSet>
      <dgm:spPr/>
    </dgm:pt>
    <dgm:pt modelId="{5F9BED76-C7C8-4967-B7DC-4ADDBC642CD6}" type="pres">
      <dgm:prSet presAssocID="{099280E2-2B5F-4AD8-AA56-25E712A4C97C}" presName="txSpace" presStyleCnt="0"/>
      <dgm:spPr/>
    </dgm:pt>
    <dgm:pt modelId="{12108732-5158-43C2-86D0-832D20258260}" type="pres">
      <dgm:prSet presAssocID="{099280E2-2B5F-4AD8-AA56-25E712A4C97C}" presName="desTx" presStyleLbl="revTx" presStyleIdx="3" presStyleCnt="6">
        <dgm:presLayoutVars/>
      </dgm:prSet>
      <dgm:spPr/>
    </dgm:pt>
    <dgm:pt modelId="{7A1FBDAE-196C-4E26-94BD-09FF8494D076}" type="pres">
      <dgm:prSet presAssocID="{902989D9-F349-46CD-9F85-BA26DF416ABB}" presName="sibTrans" presStyleCnt="0"/>
      <dgm:spPr/>
    </dgm:pt>
    <dgm:pt modelId="{CBEFF274-B41C-4125-B1C5-D80B3EEB72E3}" type="pres">
      <dgm:prSet presAssocID="{E5114883-5B74-4726-BB8C-73DA4EBE91DB}" presName="compNode" presStyleCnt="0"/>
      <dgm:spPr/>
    </dgm:pt>
    <dgm:pt modelId="{386480A0-78F5-47F0-9D3D-068D6129F089}" type="pres">
      <dgm:prSet presAssocID="{E5114883-5B74-4726-BB8C-73DA4EBE91D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0F4B357-68A3-46A4-BDC7-D0520F0DEFCA}" type="pres">
      <dgm:prSet presAssocID="{E5114883-5B74-4726-BB8C-73DA4EBE91DB}" presName="iconSpace" presStyleCnt="0"/>
      <dgm:spPr/>
    </dgm:pt>
    <dgm:pt modelId="{068E51C2-CE43-4F36-9553-E9F3C1685879}" type="pres">
      <dgm:prSet presAssocID="{E5114883-5B74-4726-BB8C-73DA4EBE91DB}" presName="parTx" presStyleLbl="revTx" presStyleIdx="4" presStyleCnt="6">
        <dgm:presLayoutVars>
          <dgm:chMax val="0"/>
          <dgm:chPref val="0"/>
        </dgm:presLayoutVars>
      </dgm:prSet>
      <dgm:spPr/>
    </dgm:pt>
    <dgm:pt modelId="{F4BB7267-6C30-4F17-A1CE-DC11CA3C3F4C}" type="pres">
      <dgm:prSet presAssocID="{E5114883-5B74-4726-BB8C-73DA4EBE91DB}" presName="txSpace" presStyleCnt="0"/>
      <dgm:spPr/>
    </dgm:pt>
    <dgm:pt modelId="{6D894BA1-A7DB-404C-BA63-658143FCE782}" type="pres">
      <dgm:prSet presAssocID="{E5114883-5B74-4726-BB8C-73DA4EBE91DB}" presName="desTx" presStyleLbl="revTx" presStyleIdx="5" presStyleCnt="6">
        <dgm:presLayoutVars/>
      </dgm:prSet>
      <dgm:spPr/>
    </dgm:pt>
  </dgm:ptLst>
  <dgm:cxnLst>
    <dgm:cxn modelId="{1DB71801-1C75-4EAF-B899-7676149E44DF}" type="presOf" srcId="{E5114883-5B74-4726-BB8C-73DA4EBE91DB}" destId="{068E51C2-CE43-4F36-9553-E9F3C1685879}" srcOrd="0" destOrd="0" presId="urn:microsoft.com/office/officeart/2018/2/layout/IconLabelDescriptionList"/>
    <dgm:cxn modelId="{FBE2AE0A-BAAA-44BC-80ED-DBB5302EBF67}" srcId="{20C05612-FEB9-4122-8210-563C6E23063C}" destId="{A7D9F70A-C3A2-4315-8592-C4F16F7C37CA}" srcOrd="0" destOrd="0" parTransId="{7DF2649E-3FDF-4347-AC81-6698506F564B}" sibTransId="{95227144-5D78-4F25-9906-5BA9E9EFB87B}"/>
    <dgm:cxn modelId="{BECA640D-E736-4959-95B4-CE49BA71898F}" srcId="{20C05612-FEB9-4122-8210-563C6E23063C}" destId="{E5114883-5B74-4726-BB8C-73DA4EBE91DB}" srcOrd="2" destOrd="0" parTransId="{971F14B7-6291-4AC5-8294-CA2CF8AE0479}" sibTransId="{105A87E3-4125-4E4D-9AC3-06EA9E1ED172}"/>
    <dgm:cxn modelId="{3CA2D525-7AA3-4A9B-9ED4-5C769C83655B}" srcId="{20C05612-FEB9-4122-8210-563C6E23063C}" destId="{099280E2-2B5F-4AD8-AA56-25E712A4C97C}" srcOrd="1" destOrd="0" parTransId="{1DF25A5F-C431-4BBF-A763-2F27E01A4EE2}" sibTransId="{902989D9-F349-46CD-9F85-BA26DF416ABB}"/>
    <dgm:cxn modelId="{48632A3E-B283-4DB7-8DED-F5DBAC3F6D26}" type="presOf" srcId="{B6053C51-1AB1-4567-A929-F9C6669854F6}" destId="{12108732-5158-43C2-86D0-832D20258260}" srcOrd="0" destOrd="0" presId="urn:microsoft.com/office/officeart/2018/2/layout/IconLabelDescriptionList"/>
    <dgm:cxn modelId="{FC24396D-5193-41F0-BB46-614A9D6CC68B}" srcId="{A7D9F70A-C3A2-4315-8592-C4F16F7C37CA}" destId="{38D64BD6-AB12-4A3E-8DC7-24D1168C1455}" srcOrd="0" destOrd="0" parTransId="{9A8D7555-A736-473F-B717-5A87A64B9668}" sibTransId="{02015794-F9BA-4FC0-B063-5C0075B1B0A5}"/>
    <dgm:cxn modelId="{E1D83759-7006-4553-B6E6-914C955CFB3A}" type="presOf" srcId="{099280E2-2B5F-4AD8-AA56-25E712A4C97C}" destId="{88AD0F77-BC5C-4D16-939D-49269AAA633F}" srcOrd="0" destOrd="0" presId="urn:microsoft.com/office/officeart/2018/2/layout/IconLabelDescriptionList"/>
    <dgm:cxn modelId="{256F92A4-558A-435F-ACAC-131973C0EC76}" type="presOf" srcId="{A7D9F70A-C3A2-4315-8592-C4F16F7C37CA}" destId="{1E2B07DF-333D-495E-8E29-326D286670AD}" srcOrd="0" destOrd="0" presId="urn:microsoft.com/office/officeart/2018/2/layout/IconLabelDescriptionList"/>
    <dgm:cxn modelId="{7CAD2BA6-BFAC-4C7E-96FA-75C1EF4BA679}" type="presOf" srcId="{8760B1A1-1818-4CD2-BA2B-CEFF9CCB0123}" destId="{6D894BA1-A7DB-404C-BA63-658143FCE782}" srcOrd="0" destOrd="0" presId="urn:microsoft.com/office/officeart/2018/2/layout/IconLabelDescriptionList"/>
    <dgm:cxn modelId="{EA7FC7A9-DA62-42F4-B944-485E8188BDBB}" type="presOf" srcId="{38D64BD6-AB12-4A3E-8DC7-24D1168C1455}" destId="{191202C4-0F28-418A-9A59-5063B96E62B5}" srcOrd="0" destOrd="0" presId="urn:microsoft.com/office/officeart/2018/2/layout/IconLabelDescriptionList"/>
    <dgm:cxn modelId="{8D5C32D5-506C-48DB-B5DD-2F3AD9E50278}" type="presOf" srcId="{20C05612-FEB9-4122-8210-563C6E23063C}" destId="{6CE0E470-7F2B-4A60-98BC-40F91DCDB5C6}" srcOrd="0" destOrd="0" presId="urn:microsoft.com/office/officeart/2018/2/layout/IconLabelDescriptionList"/>
    <dgm:cxn modelId="{416839D9-DA56-46C0-B75B-DC99080148B1}" srcId="{E5114883-5B74-4726-BB8C-73DA4EBE91DB}" destId="{8760B1A1-1818-4CD2-BA2B-CEFF9CCB0123}" srcOrd="0" destOrd="0" parTransId="{F57D2859-0682-4932-8D82-A9B28BA83F87}" sibTransId="{133D92FD-2A9B-4D8A-99D5-BB3EB0CD0E83}"/>
    <dgm:cxn modelId="{5D9B46DF-70A4-4061-B108-1AE3C57535F3}" srcId="{099280E2-2B5F-4AD8-AA56-25E712A4C97C}" destId="{B6053C51-1AB1-4567-A929-F9C6669854F6}" srcOrd="0" destOrd="0" parTransId="{6CF54245-1822-417B-A7DA-FD65CB57914A}" sibTransId="{D9D08D6D-5E60-49C7-8BE1-10C0001D8E75}"/>
    <dgm:cxn modelId="{21DF007F-3C35-4096-9911-0EA9A8F6A961}" type="presParOf" srcId="{6CE0E470-7F2B-4A60-98BC-40F91DCDB5C6}" destId="{058E4178-E97E-43CC-BA7D-4CD19AC1061B}" srcOrd="0" destOrd="0" presId="urn:microsoft.com/office/officeart/2018/2/layout/IconLabelDescriptionList"/>
    <dgm:cxn modelId="{052E8227-307F-4E3E-841F-FF761A414E63}" type="presParOf" srcId="{058E4178-E97E-43CC-BA7D-4CD19AC1061B}" destId="{DA04800A-3D92-4FBA-81D1-3B105BBFEBEA}" srcOrd="0" destOrd="0" presId="urn:microsoft.com/office/officeart/2018/2/layout/IconLabelDescriptionList"/>
    <dgm:cxn modelId="{BFD6B7F5-1AF3-4791-AA43-BF37831C2D08}" type="presParOf" srcId="{058E4178-E97E-43CC-BA7D-4CD19AC1061B}" destId="{355EAD91-295C-4860-879E-5A106A88560A}" srcOrd="1" destOrd="0" presId="urn:microsoft.com/office/officeart/2018/2/layout/IconLabelDescriptionList"/>
    <dgm:cxn modelId="{8078C1F0-1234-4F5F-B3AC-9FC08DAE3025}" type="presParOf" srcId="{058E4178-E97E-43CC-BA7D-4CD19AC1061B}" destId="{1E2B07DF-333D-495E-8E29-326D286670AD}" srcOrd="2" destOrd="0" presId="urn:microsoft.com/office/officeart/2018/2/layout/IconLabelDescriptionList"/>
    <dgm:cxn modelId="{50B93152-6509-4E71-858E-1C78C5C7EC89}" type="presParOf" srcId="{058E4178-E97E-43CC-BA7D-4CD19AC1061B}" destId="{DB2B524C-7335-404B-B210-A1EFE3F4B2BF}" srcOrd="3" destOrd="0" presId="urn:microsoft.com/office/officeart/2018/2/layout/IconLabelDescriptionList"/>
    <dgm:cxn modelId="{4EDEC394-4305-4585-BD93-8B75D0714E69}" type="presParOf" srcId="{058E4178-E97E-43CC-BA7D-4CD19AC1061B}" destId="{191202C4-0F28-418A-9A59-5063B96E62B5}" srcOrd="4" destOrd="0" presId="urn:microsoft.com/office/officeart/2018/2/layout/IconLabelDescriptionList"/>
    <dgm:cxn modelId="{660B6A47-1CF9-4847-95C7-56A76E64A124}" type="presParOf" srcId="{6CE0E470-7F2B-4A60-98BC-40F91DCDB5C6}" destId="{D1C9FCA7-D6FA-4619-B7BA-0B607E732CAD}" srcOrd="1" destOrd="0" presId="urn:microsoft.com/office/officeart/2018/2/layout/IconLabelDescriptionList"/>
    <dgm:cxn modelId="{BBB84C2A-B2CD-4AA4-8FF8-F4D5E758BA39}" type="presParOf" srcId="{6CE0E470-7F2B-4A60-98BC-40F91DCDB5C6}" destId="{1A7B9793-28E5-4AC0-83B5-768EF33CEF85}" srcOrd="2" destOrd="0" presId="urn:microsoft.com/office/officeart/2018/2/layout/IconLabelDescriptionList"/>
    <dgm:cxn modelId="{3B4AF98C-DEEB-45E8-B750-5915369FB270}" type="presParOf" srcId="{1A7B9793-28E5-4AC0-83B5-768EF33CEF85}" destId="{03670086-C1E0-45C7-ADD2-BDBC0A1EF3D4}" srcOrd="0" destOrd="0" presId="urn:microsoft.com/office/officeart/2018/2/layout/IconLabelDescriptionList"/>
    <dgm:cxn modelId="{5E051BC4-8B1A-4623-854E-90FA0CED3CD3}" type="presParOf" srcId="{1A7B9793-28E5-4AC0-83B5-768EF33CEF85}" destId="{A816E903-11BB-4975-9D20-69406E31F2DA}" srcOrd="1" destOrd="0" presId="urn:microsoft.com/office/officeart/2018/2/layout/IconLabelDescriptionList"/>
    <dgm:cxn modelId="{A9B9A14E-3D84-482C-A765-746FAAE45C7C}" type="presParOf" srcId="{1A7B9793-28E5-4AC0-83B5-768EF33CEF85}" destId="{88AD0F77-BC5C-4D16-939D-49269AAA633F}" srcOrd="2" destOrd="0" presId="urn:microsoft.com/office/officeart/2018/2/layout/IconLabelDescriptionList"/>
    <dgm:cxn modelId="{FDB5226E-3EA0-456B-AA14-B1D09B285C75}" type="presParOf" srcId="{1A7B9793-28E5-4AC0-83B5-768EF33CEF85}" destId="{5F9BED76-C7C8-4967-B7DC-4ADDBC642CD6}" srcOrd="3" destOrd="0" presId="urn:microsoft.com/office/officeart/2018/2/layout/IconLabelDescriptionList"/>
    <dgm:cxn modelId="{E383E32F-74FB-4732-9ECC-609DBA46C4D8}" type="presParOf" srcId="{1A7B9793-28E5-4AC0-83B5-768EF33CEF85}" destId="{12108732-5158-43C2-86D0-832D20258260}" srcOrd="4" destOrd="0" presId="urn:microsoft.com/office/officeart/2018/2/layout/IconLabelDescriptionList"/>
    <dgm:cxn modelId="{EA3A7DA3-E870-44E8-B55D-DAFAB223F56C}" type="presParOf" srcId="{6CE0E470-7F2B-4A60-98BC-40F91DCDB5C6}" destId="{7A1FBDAE-196C-4E26-94BD-09FF8494D076}" srcOrd="3" destOrd="0" presId="urn:microsoft.com/office/officeart/2018/2/layout/IconLabelDescriptionList"/>
    <dgm:cxn modelId="{3EB63118-9CB0-4A0B-862F-3652D359D808}" type="presParOf" srcId="{6CE0E470-7F2B-4A60-98BC-40F91DCDB5C6}" destId="{CBEFF274-B41C-4125-B1C5-D80B3EEB72E3}" srcOrd="4" destOrd="0" presId="urn:microsoft.com/office/officeart/2018/2/layout/IconLabelDescriptionList"/>
    <dgm:cxn modelId="{2226FF67-442D-45F2-A05F-CBFCDE5CF4D9}" type="presParOf" srcId="{CBEFF274-B41C-4125-B1C5-D80B3EEB72E3}" destId="{386480A0-78F5-47F0-9D3D-068D6129F089}" srcOrd="0" destOrd="0" presId="urn:microsoft.com/office/officeart/2018/2/layout/IconLabelDescriptionList"/>
    <dgm:cxn modelId="{48EB1CB6-1975-415C-ACBD-068F2BD1FAC7}" type="presParOf" srcId="{CBEFF274-B41C-4125-B1C5-D80B3EEB72E3}" destId="{10F4B357-68A3-46A4-BDC7-D0520F0DEFCA}" srcOrd="1" destOrd="0" presId="urn:microsoft.com/office/officeart/2018/2/layout/IconLabelDescriptionList"/>
    <dgm:cxn modelId="{E56D13C2-300C-45EB-8F59-3B7110512935}" type="presParOf" srcId="{CBEFF274-B41C-4125-B1C5-D80B3EEB72E3}" destId="{068E51C2-CE43-4F36-9553-E9F3C1685879}" srcOrd="2" destOrd="0" presId="urn:microsoft.com/office/officeart/2018/2/layout/IconLabelDescriptionList"/>
    <dgm:cxn modelId="{84B8C9C0-4C44-47BA-8E30-8991C889FCAA}" type="presParOf" srcId="{CBEFF274-B41C-4125-B1C5-D80B3EEB72E3}" destId="{F4BB7267-6C30-4F17-A1CE-DC11CA3C3F4C}" srcOrd="3" destOrd="0" presId="urn:microsoft.com/office/officeart/2018/2/layout/IconLabelDescriptionList"/>
    <dgm:cxn modelId="{706FDE7B-339B-4D0A-96F8-865B1023AAD1}" type="presParOf" srcId="{CBEFF274-B41C-4125-B1C5-D80B3EEB72E3}" destId="{6D894BA1-A7DB-404C-BA63-658143FCE78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4DE95A8-1734-48DB-B36E-C744C97A98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6C320CE2-EDFF-40FC-ABB1-9558CF24BA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The Customer Feedback Management System improves customer interaction and helps administrators respond to feedback effectively.’</a:t>
          </a:r>
        </a:p>
      </dgm:t>
    </dgm:pt>
    <dgm:pt modelId="{588DF1EC-4BD8-4D7A-A74F-182490B9DE97}" type="parTrans" cxnId="{B8F03E0A-21DB-4D49-9DD2-14810506DAAF}">
      <dgm:prSet/>
      <dgm:spPr/>
      <dgm:t>
        <a:bodyPr/>
        <a:lstStyle/>
        <a:p>
          <a:endParaRPr lang="en-US"/>
        </a:p>
      </dgm:t>
    </dgm:pt>
    <dgm:pt modelId="{BB44A37B-FA9B-4307-8984-61C171FADFFE}" type="sibTrans" cxnId="{B8F03E0A-21DB-4D49-9DD2-14810506DAAF}">
      <dgm:prSet/>
      <dgm:spPr/>
      <dgm:t>
        <a:bodyPr/>
        <a:lstStyle/>
        <a:p>
          <a:endParaRPr lang="en-US"/>
        </a:p>
      </dgm:t>
    </dgm:pt>
    <dgm:pt modelId="{04E92DD7-7C61-4846-9ADC-F45A76C6D5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Streamlines feedback processing by providing a centralized platform for managing and analyzing customer feedback.</a:t>
          </a:r>
        </a:p>
      </dgm:t>
    </dgm:pt>
    <dgm:pt modelId="{F1570F5A-8847-457C-881A-C887F00C96BC}" type="parTrans" cxnId="{A104D678-B296-400F-9501-D8C33F37CD3B}">
      <dgm:prSet/>
      <dgm:spPr/>
      <dgm:t>
        <a:bodyPr/>
        <a:lstStyle/>
        <a:p>
          <a:endParaRPr lang="en-US"/>
        </a:p>
      </dgm:t>
    </dgm:pt>
    <dgm:pt modelId="{67EE54EE-843A-462F-800A-D5166419242B}" type="sibTrans" cxnId="{A104D678-B296-400F-9501-D8C33F37CD3B}">
      <dgm:prSet/>
      <dgm:spPr/>
      <dgm:t>
        <a:bodyPr/>
        <a:lstStyle/>
        <a:p>
          <a:endParaRPr lang="en-US"/>
        </a:p>
      </dgm:t>
    </dgm:pt>
    <dgm:pt modelId="{7A576245-7A59-4FC7-8050-B0E441B14E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Future Enhancements:</a:t>
          </a:r>
          <a:endParaRPr lang="en-US"/>
        </a:p>
      </dgm:t>
    </dgm:pt>
    <dgm:pt modelId="{383C1012-17CC-4B31-BAE2-40F2FD321130}" type="parTrans" cxnId="{DE472F76-980E-4E7E-850F-25F552D5D7C2}">
      <dgm:prSet/>
      <dgm:spPr/>
      <dgm:t>
        <a:bodyPr/>
        <a:lstStyle/>
        <a:p>
          <a:endParaRPr lang="en-US"/>
        </a:p>
      </dgm:t>
    </dgm:pt>
    <dgm:pt modelId="{479CBF3F-F72A-4773-8D4A-E1AEFAB2066E}" type="sibTrans" cxnId="{DE472F76-980E-4E7E-850F-25F552D5D7C2}">
      <dgm:prSet/>
      <dgm:spPr/>
      <dgm:t>
        <a:bodyPr/>
        <a:lstStyle/>
        <a:p>
          <a:endParaRPr lang="en-US"/>
        </a:p>
      </dgm:t>
    </dgm:pt>
    <dgm:pt modelId="{F7DC5C16-2893-494D-BB34-ED2CB9BA5D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AI-based sentiment analysis for better feedback categorization.</a:t>
          </a:r>
        </a:p>
      </dgm:t>
    </dgm:pt>
    <dgm:pt modelId="{9184D7CE-73BF-442F-8041-C7E3EE9765A2}" type="parTrans" cxnId="{B467B072-A21B-4BE3-9519-947AD83F68DF}">
      <dgm:prSet/>
      <dgm:spPr/>
      <dgm:t>
        <a:bodyPr/>
        <a:lstStyle/>
        <a:p>
          <a:endParaRPr lang="en-US"/>
        </a:p>
      </dgm:t>
    </dgm:pt>
    <dgm:pt modelId="{F822DD76-7EDE-4939-A2C0-5DCE41A9290F}" type="sibTrans" cxnId="{B467B072-A21B-4BE3-9519-947AD83F68DF}">
      <dgm:prSet/>
      <dgm:spPr/>
      <dgm:t>
        <a:bodyPr/>
        <a:lstStyle/>
        <a:p>
          <a:endParaRPr lang="en-US"/>
        </a:p>
      </dgm:t>
    </dgm:pt>
    <dgm:pt modelId="{71372775-AD6E-4C55-84F2-6A03EEE61FD5}" type="pres">
      <dgm:prSet presAssocID="{E4DE95A8-1734-48DB-B36E-C744C97A9894}" presName="root" presStyleCnt="0">
        <dgm:presLayoutVars>
          <dgm:dir/>
          <dgm:resizeHandles val="exact"/>
        </dgm:presLayoutVars>
      </dgm:prSet>
      <dgm:spPr/>
    </dgm:pt>
    <dgm:pt modelId="{022465B1-0360-4C2D-9009-FDE65FAAE6D7}" type="pres">
      <dgm:prSet presAssocID="{6C320CE2-EDFF-40FC-ABB1-9558CF24BA20}" presName="compNode" presStyleCnt="0"/>
      <dgm:spPr/>
    </dgm:pt>
    <dgm:pt modelId="{5AF18DC3-1927-42E5-94CD-8D5D622138EB}" type="pres">
      <dgm:prSet presAssocID="{6C320CE2-EDFF-40FC-ABB1-9558CF24BA20}" presName="bgRect" presStyleLbl="bgShp" presStyleIdx="0" presStyleCnt="3"/>
      <dgm:spPr/>
    </dgm:pt>
    <dgm:pt modelId="{76D09A6C-DBD9-4EDA-B274-1DFDC5C5BE97}" type="pres">
      <dgm:prSet presAssocID="{6C320CE2-EDFF-40FC-ABB1-9558CF24BA2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9CF384FB-87C8-420A-B77A-3F7B9E6B845B}" type="pres">
      <dgm:prSet presAssocID="{6C320CE2-EDFF-40FC-ABB1-9558CF24BA20}" presName="spaceRect" presStyleCnt="0"/>
      <dgm:spPr/>
    </dgm:pt>
    <dgm:pt modelId="{A3F717FD-851B-41B8-8666-74CD660988B2}" type="pres">
      <dgm:prSet presAssocID="{6C320CE2-EDFF-40FC-ABB1-9558CF24BA20}" presName="parTx" presStyleLbl="revTx" presStyleIdx="0" presStyleCnt="4">
        <dgm:presLayoutVars>
          <dgm:chMax val="0"/>
          <dgm:chPref val="0"/>
        </dgm:presLayoutVars>
      </dgm:prSet>
      <dgm:spPr/>
    </dgm:pt>
    <dgm:pt modelId="{5C6DD852-7CE1-4F68-91C9-6B74813E2536}" type="pres">
      <dgm:prSet presAssocID="{BB44A37B-FA9B-4307-8984-61C171FADFFE}" presName="sibTrans" presStyleCnt="0"/>
      <dgm:spPr/>
    </dgm:pt>
    <dgm:pt modelId="{A8B46C91-C30F-4FFC-9EE7-75345FEABA51}" type="pres">
      <dgm:prSet presAssocID="{04E92DD7-7C61-4846-9ADC-F45A76C6D559}" presName="compNode" presStyleCnt="0"/>
      <dgm:spPr/>
    </dgm:pt>
    <dgm:pt modelId="{8543D132-94ED-4A1E-B77D-F1409B0B0671}" type="pres">
      <dgm:prSet presAssocID="{04E92DD7-7C61-4846-9ADC-F45A76C6D559}" presName="bgRect" presStyleLbl="bgShp" presStyleIdx="1" presStyleCnt="3"/>
      <dgm:spPr/>
    </dgm:pt>
    <dgm:pt modelId="{43A93FF1-4B95-4C93-B4CD-296FEBBFFFE0}" type="pres">
      <dgm:prSet presAssocID="{04E92DD7-7C61-4846-9ADC-F45A76C6D55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5820E11-E968-44D0-9CC0-A60B31890C83}" type="pres">
      <dgm:prSet presAssocID="{04E92DD7-7C61-4846-9ADC-F45A76C6D559}" presName="spaceRect" presStyleCnt="0"/>
      <dgm:spPr/>
    </dgm:pt>
    <dgm:pt modelId="{362FD065-8AE1-4564-ADB1-C7643DCCDA95}" type="pres">
      <dgm:prSet presAssocID="{04E92DD7-7C61-4846-9ADC-F45A76C6D559}" presName="parTx" presStyleLbl="revTx" presStyleIdx="1" presStyleCnt="4">
        <dgm:presLayoutVars>
          <dgm:chMax val="0"/>
          <dgm:chPref val="0"/>
        </dgm:presLayoutVars>
      </dgm:prSet>
      <dgm:spPr/>
    </dgm:pt>
    <dgm:pt modelId="{C1E6AE58-191D-430C-B394-E624443D474F}" type="pres">
      <dgm:prSet presAssocID="{67EE54EE-843A-462F-800A-D5166419242B}" presName="sibTrans" presStyleCnt="0"/>
      <dgm:spPr/>
    </dgm:pt>
    <dgm:pt modelId="{9695398B-5961-4E33-99BE-03859075FC96}" type="pres">
      <dgm:prSet presAssocID="{7A576245-7A59-4FC7-8050-B0E441B14ECF}" presName="compNode" presStyleCnt="0"/>
      <dgm:spPr/>
    </dgm:pt>
    <dgm:pt modelId="{18061CF4-50C1-4D99-9F33-737A04B057BB}" type="pres">
      <dgm:prSet presAssocID="{7A576245-7A59-4FC7-8050-B0E441B14ECF}" presName="bgRect" presStyleLbl="bgShp" presStyleIdx="2" presStyleCnt="3"/>
      <dgm:spPr/>
    </dgm:pt>
    <dgm:pt modelId="{F9B72B31-78C2-4DCA-ACC8-0141E01221F8}" type="pres">
      <dgm:prSet presAssocID="{7A576245-7A59-4FC7-8050-B0E441B14EC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7757E86-9FDF-4907-A3F5-41D1C09C5D16}" type="pres">
      <dgm:prSet presAssocID="{7A576245-7A59-4FC7-8050-B0E441B14ECF}" presName="spaceRect" presStyleCnt="0"/>
      <dgm:spPr/>
    </dgm:pt>
    <dgm:pt modelId="{6C8948E8-FE07-498F-82A4-957C533AC60B}" type="pres">
      <dgm:prSet presAssocID="{7A576245-7A59-4FC7-8050-B0E441B14ECF}" presName="parTx" presStyleLbl="revTx" presStyleIdx="2" presStyleCnt="4">
        <dgm:presLayoutVars>
          <dgm:chMax val="0"/>
          <dgm:chPref val="0"/>
        </dgm:presLayoutVars>
      </dgm:prSet>
      <dgm:spPr/>
    </dgm:pt>
    <dgm:pt modelId="{6DB728EF-4240-4B52-96AD-F7F57B85C723}" type="pres">
      <dgm:prSet presAssocID="{7A576245-7A59-4FC7-8050-B0E441B14ECF}" presName="desTx" presStyleLbl="revTx" presStyleIdx="3" presStyleCnt="4">
        <dgm:presLayoutVars/>
      </dgm:prSet>
      <dgm:spPr/>
    </dgm:pt>
  </dgm:ptLst>
  <dgm:cxnLst>
    <dgm:cxn modelId="{B8F03E0A-21DB-4D49-9DD2-14810506DAAF}" srcId="{E4DE95A8-1734-48DB-B36E-C744C97A9894}" destId="{6C320CE2-EDFF-40FC-ABB1-9558CF24BA20}" srcOrd="0" destOrd="0" parTransId="{588DF1EC-4BD8-4D7A-A74F-182490B9DE97}" sibTransId="{BB44A37B-FA9B-4307-8984-61C171FADFFE}"/>
    <dgm:cxn modelId="{1729FC1D-A75E-4FA5-9015-ECB6BC797AF1}" type="presOf" srcId="{04E92DD7-7C61-4846-9ADC-F45A76C6D559}" destId="{362FD065-8AE1-4564-ADB1-C7643DCCDA95}" srcOrd="0" destOrd="0" presId="urn:microsoft.com/office/officeart/2018/2/layout/IconVerticalSolidList"/>
    <dgm:cxn modelId="{5795106D-E630-468E-8E15-DA98C64BAB48}" type="presOf" srcId="{6C320CE2-EDFF-40FC-ABB1-9558CF24BA20}" destId="{A3F717FD-851B-41B8-8666-74CD660988B2}" srcOrd="0" destOrd="0" presId="urn:microsoft.com/office/officeart/2018/2/layout/IconVerticalSolidList"/>
    <dgm:cxn modelId="{B467B072-A21B-4BE3-9519-947AD83F68DF}" srcId="{7A576245-7A59-4FC7-8050-B0E441B14ECF}" destId="{F7DC5C16-2893-494D-BB34-ED2CB9BA5D3D}" srcOrd="0" destOrd="0" parTransId="{9184D7CE-73BF-442F-8041-C7E3EE9765A2}" sibTransId="{F822DD76-7EDE-4939-A2C0-5DCE41A9290F}"/>
    <dgm:cxn modelId="{DE472F76-980E-4E7E-850F-25F552D5D7C2}" srcId="{E4DE95A8-1734-48DB-B36E-C744C97A9894}" destId="{7A576245-7A59-4FC7-8050-B0E441B14ECF}" srcOrd="2" destOrd="0" parTransId="{383C1012-17CC-4B31-BAE2-40F2FD321130}" sibTransId="{479CBF3F-F72A-4773-8D4A-E1AEFAB2066E}"/>
    <dgm:cxn modelId="{A104D678-B296-400F-9501-D8C33F37CD3B}" srcId="{E4DE95A8-1734-48DB-B36E-C744C97A9894}" destId="{04E92DD7-7C61-4846-9ADC-F45A76C6D559}" srcOrd="1" destOrd="0" parTransId="{F1570F5A-8847-457C-881A-C887F00C96BC}" sibTransId="{67EE54EE-843A-462F-800A-D5166419242B}"/>
    <dgm:cxn modelId="{062CB395-3231-4DDD-9ADE-F7A91581FC46}" type="presOf" srcId="{7A576245-7A59-4FC7-8050-B0E441B14ECF}" destId="{6C8948E8-FE07-498F-82A4-957C533AC60B}" srcOrd="0" destOrd="0" presId="urn:microsoft.com/office/officeart/2018/2/layout/IconVerticalSolidList"/>
    <dgm:cxn modelId="{1E2277B4-79D5-4D10-A241-8F0A894F88C0}" type="presOf" srcId="{F7DC5C16-2893-494D-BB34-ED2CB9BA5D3D}" destId="{6DB728EF-4240-4B52-96AD-F7F57B85C723}" srcOrd="0" destOrd="0" presId="urn:microsoft.com/office/officeart/2018/2/layout/IconVerticalSolidList"/>
    <dgm:cxn modelId="{E416FEFA-F93C-4DBF-9CDF-4387B4122264}" type="presOf" srcId="{E4DE95A8-1734-48DB-B36E-C744C97A9894}" destId="{71372775-AD6E-4C55-84F2-6A03EEE61FD5}" srcOrd="0" destOrd="0" presId="urn:microsoft.com/office/officeart/2018/2/layout/IconVerticalSolidList"/>
    <dgm:cxn modelId="{EF18054A-02C0-47E8-A437-AC105CD0D1F3}" type="presParOf" srcId="{71372775-AD6E-4C55-84F2-6A03EEE61FD5}" destId="{022465B1-0360-4C2D-9009-FDE65FAAE6D7}" srcOrd="0" destOrd="0" presId="urn:microsoft.com/office/officeart/2018/2/layout/IconVerticalSolidList"/>
    <dgm:cxn modelId="{E2A45A4E-50D7-40B5-8D25-EA5F2C8D5D0F}" type="presParOf" srcId="{022465B1-0360-4C2D-9009-FDE65FAAE6D7}" destId="{5AF18DC3-1927-42E5-94CD-8D5D622138EB}" srcOrd="0" destOrd="0" presId="urn:microsoft.com/office/officeart/2018/2/layout/IconVerticalSolidList"/>
    <dgm:cxn modelId="{E07F45C4-345E-4356-9072-03ED520DAF91}" type="presParOf" srcId="{022465B1-0360-4C2D-9009-FDE65FAAE6D7}" destId="{76D09A6C-DBD9-4EDA-B274-1DFDC5C5BE97}" srcOrd="1" destOrd="0" presId="urn:microsoft.com/office/officeart/2018/2/layout/IconVerticalSolidList"/>
    <dgm:cxn modelId="{4E1C406A-3F6E-4997-B86A-2EBAFAC594DD}" type="presParOf" srcId="{022465B1-0360-4C2D-9009-FDE65FAAE6D7}" destId="{9CF384FB-87C8-420A-B77A-3F7B9E6B845B}" srcOrd="2" destOrd="0" presId="urn:microsoft.com/office/officeart/2018/2/layout/IconVerticalSolidList"/>
    <dgm:cxn modelId="{0AD747B7-FA92-4BF1-967D-17D0CB5D5097}" type="presParOf" srcId="{022465B1-0360-4C2D-9009-FDE65FAAE6D7}" destId="{A3F717FD-851B-41B8-8666-74CD660988B2}" srcOrd="3" destOrd="0" presId="urn:microsoft.com/office/officeart/2018/2/layout/IconVerticalSolidList"/>
    <dgm:cxn modelId="{9B64CC83-EB99-4394-B270-4558CA80B6BD}" type="presParOf" srcId="{71372775-AD6E-4C55-84F2-6A03EEE61FD5}" destId="{5C6DD852-7CE1-4F68-91C9-6B74813E2536}" srcOrd="1" destOrd="0" presId="urn:microsoft.com/office/officeart/2018/2/layout/IconVerticalSolidList"/>
    <dgm:cxn modelId="{EB788C5F-B978-4C26-881E-E3868DBEEBCF}" type="presParOf" srcId="{71372775-AD6E-4C55-84F2-6A03EEE61FD5}" destId="{A8B46C91-C30F-4FFC-9EE7-75345FEABA51}" srcOrd="2" destOrd="0" presId="urn:microsoft.com/office/officeart/2018/2/layout/IconVerticalSolidList"/>
    <dgm:cxn modelId="{BF4A26E1-7AF4-495C-8D84-4CAF1C332F1A}" type="presParOf" srcId="{A8B46C91-C30F-4FFC-9EE7-75345FEABA51}" destId="{8543D132-94ED-4A1E-B77D-F1409B0B0671}" srcOrd="0" destOrd="0" presId="urn:microsoft.com/office/officeart/2018/2/layout/IconVerticalSolidList"/>
    <dgm:cxn modelId="{82D02F8A-648A-4CCC-982B-C9D2371AFFFB}" type="presParOf" srcId="{A8B46C91-C30F-4FFC-9EE7-75345FEABA51}" destId="{43A93FF1-4B95-4C93-B4CD-296FEBBFFFE0}" srcOrd="1" destOrd="0" presId="urn:microsoft.com/office/officeart/2018/2/layout/IconVerticalSolidList"/>
    <dgm:cxn modelId="{AC397803-6E69-44D2-8149-D5F7EE5FDD76}" type="presParOf" srcId="{A8B46C91-C30F-4FFC-9EE7-75345FEABA51}" destId="{55820E11-E968-44D0-9CC0-A60B31890C83}" srcOrd="2" destOrd="0" presId="urn:microsoft.com/office/officeart/2018/2/layout/IconVerticalSolidList"/>
    <dgm:cxn modelId="{4DDFD605-E37A-4B2D-B5A1-C91918E920D9}" type="presParOf" srcId="{A8B46C91-C30F-4FFC-9EE7-75345FEABA51}" destId="{362FD065-8AE1-4564-ADB1-C7643DCCDA95}" srcOrd="3" destOrd="0" presId="urn:microsoft.com/office/officeart/2018/2/layout/IconVerticalSolidList"/>
    <dgm:cxn modelId="{2FFFE8CB-10D3-44C5-9AF1-1119C3A7E7B7}" type="presParOf" srcId="{71372775-AD6E-4C55-84F2-6A03EEE61FD5}" destId="{C1E6AE58-191D-430C-B394-E624443D474F}" srcOrd="3" destOrd="0" presId="urn:microsoft.com/office/officeart/2018/2/layout/IconVerticalSolidList"/>
    <dgm:cxn modelId="{B7F69C70-92E5-40A6-AC54-7B11CDC62A01}" type="presParOf" srcId="{71372775-AD6E-4C55-84F2-6A03EEE61FD5}" destId="{9695398B-5961-4E33-99BE-03859075FC96}" srcOrd="4" destOrd="0" presId="urn:microsoft.com/office/officeart/2018/2/layout/IconVerticalSolidList"/>
    <dgm:cxn modelId="{90B640DB-0FC2-48B0-A31B-98E31CFF9327}" type="presParOf" srcId="{9695398B-5961-4E33-99BE-03859075FC96}" destId="{18061CF4-50C1-4D99-9F33-737A04B057BB}" srcOrd="0" destOrd="0" presId="urn:microsoft.com/office/officeart/2018/2/layout/IconVerticalSolidList"/>
    <dgm:cxn modelId="{AA7215E0-47E4-4E2E-AE32-5EE3B4BC21B5}" type="presParOf" srcId="{9695398B-5961-4E33-99BE-03859075FC96}" destId="{F9B72B31-78C2-4DCA-ACC8-0141E01221F8}" srcOrd="1" destOrd="0" presId="urn:microsoft.com/office/officeart/2018/2/layout/IconVerticalSolidList"/>
    <dgm:cxn modelId="{5FD5A6EC-DF43-4FE7-A352-E3A4A253D968}" type="presParOf" srcId="{9695398B-5961-4E33-99BE-03859075FC96}" destId="{57757E86-9FDF-4907-A3F5-41D1C09C5D16}" srcOrd="2" destOrd="0" presId="urn:microsoft.com/office/officeart/2018/2/layout/IconVerticalSolidList"/>
    <dgm:cxn modelId="{C17A967F-3B03-4F67-97D7-423C5277EF3A}" type="presParOf" srcId="{9695398B-5961-4E33-99BE-03859075FC96}" destId="{6C8948E8-FE07-498F-82A4-957C533AC60B}" srcOrd="3" destOrd="0" presId="urn:microsoft.com/office/officeart/2018/2/layout/IconVerticalSolidList"/>
    <dgm:cxn modelId="{2DDC16F3-86F8-4BF8-80F6-AFA1D8F5A1FE}" type="presParOf" srcId="{9695398B-5961-4E33-99BE-03859075FC96}" destId="{6DB728EF-4240-4B52-96AD-F7F57B85C72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15811-B26F-4BC6-A4AA-734D3E8FAE35}">
      <dsp:nvSpPr>
        <dsp:cNvPr id="0" name=""/>
        <dsp:cNvSpPr/>
      </dsp:nvSpPr>
      <dsp:spPr>
        <a:xfrm>
          <a:off x="0" y="38580"/>
          <a:ext cx="5676900" cy="5756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User Registration and Login:</a:t>
          </a:r>
          <a:endParaRPr lang="en-US" sz="2400" kern="1200"/>
        </a:p>
      </dsp:txBody>
      <dsp:txXfrm>
        <a:off x="28100" y="66680"/>
        <a:ext cx="5620700" cy="519439"/>
      </dsp:txXfrm>
    </dsp:sp>
    <dsp:sp modelId="{49973E53-8208-427D-A2B2-5D68A13DD4AF}">
      <dsp:nvSpPr>
        <dsp:cNvPr id="0" name=""/>
        <dsp:cNvSpPr/>
      </dsp:nvSpPr>
      <dsp:spPr>
        <a:xfrm>
          <a:off x="0" y="614220"/>
          <a:ext cx="56769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24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kern="1200" baseline="0"/>
            <a:t>Secure user authentication process.</a:t>
          </a:r>
          <a:endParaRPr lang="en-US" sz="1900" kern="1200"/>
        </a:p>
      </dsp:txBody>
      <dsp:txXfrm>
        <a:off x="0" y="614220"/>
        <a:ext cx="5676900" cy="397440"/>
      </dsp:txXfrm>
    </dsp:sp>
    <dsp:sp modelId="{B0137D6F-2F3D-436B-8A65-B8DE6378F1A5}">
      <dsp:nvSpPr>
        <dsp:cNvPr id="0" name=""/>
        <dsp:cNvSpPr/>
      </dsp:nvSpPr>
      <dsp:spPr>
        <a:xfrm>
          <a:off x="0" y="1011660"/>
          <a:ext cx="5676900" cy="575639"/>
        </a:xfrm>
        <a:prstGeom prst="roundRect">
          <a:avLst/>
        </a:prstGeom>
        <a:solidFill>
          <a:schemeClr val="accent5">
            <a:hueOff val="-508449"/>
            <a:satOff val="139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Submit Feedback:</a:t>
          </a:r>
          <a:endParaRPr lang="en-US" sz="2400" kern="1200"/>
        </a:p>
      </dsp:txBody>
      <dsp:txXfrm>
        <a:off x="28100" y="1039760"/>
        <a:ext cx="5620700" cy="519439"/>
      </dsp:txXfrm>
    </dsp:sp>
    <dsp:sp modelId="{2A46CA48-6C4E-4FE2-8386-11B082CB14A9}">
      <dsp:nvSpPr>
        <dsp:cNvPr id="0" name=""/>
        <dsp:cNvSpPr/>
      </dsp:nvSpPr>
      <dsp:spPr>
        <a:xfrm>
          <a:off x="0" y="1587299"/>
          <a:ext cx="5676900" cy="86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24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kern="1200" baseline="0"/>
            <a:t>Customers can submit ratings and comments.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kern="1200" baseline="0"/>
            <a:t>Option to rate various aspects of the service/product.</a:t>
          </a:r>
          <a:endParaRPr lang="en-US" sz="1900" kern="1200"/>
        </a:p>
      </dsp:txBody>
      <dsp:txXfrm>
        <a:off x="0" y="1587299"/>
        <a:ext cx="5676900" cy="869400"/>
      </dsp:txXfrm>
    </dsp:sp>
    <dsp:sp modelId="{09B68A4A-1702-44A7-BAEA-8B871E64F6DD}">
      <dsp:nvSpPr>
        <dsp:cNvPr id="0" name=""/>
        <dsp:cNvSpPr/>
      </dsp:nvSpPr>
      <dsp:spPr>
        <a:xfrm>
          <a:off x="0" y="2456699"/>
          <a:ext cx="5676900" cy="575639"/>
        </a:xfrm>
        <a:prstGeom prst="roundRect">
          <a:avLst/>
        </a:prstGeom>
        <a:solidFill>
          <a:schemeClr val="accent5">
            <a:hueOff val="-1016897"/>
            <a:satOff val="279"/>
            <a:lumOff val="-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Admin Dashboard:</a:t>
          </a:r>
          <a:endParaRPr lang="en-US" sz="2400" kern="1200"/>
        </a:p>
      </dsp:txBody>
      <dsp:txXfrm>
        <a:off x="28100" y="2484799"/>
        <a:ext cx="5620700" cy="519439"/>
      </dsp:txXfrm>
    </dsp:sp>
    <dsp:sp modelId="{83C58563-16CC-4D3F-9C3E-201029804B54}">
      <dsp:nvSpPr>
        <dsp:cNvPr id="0" name=""/>
        <dsp:cNvSpPr/>
      </dsp:nvSpPr>
      <dsp:spPr>
        <a:xfrm>
          <a:off x="0" y="3032339"/>
          <a:ext cx="5676900" cy="114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24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kern="1200" baseline="0"/>
            <a:t>A central interface for administrators to view all feedback.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kern="1200" baseline="0"/>
            <a:t>Respond to customer feedback directly from the dashboard.</a:t>
          </a:r>
          <a:endParaRPr lang="en-US" sz="1900" kern="1200"/>
        </a:p>
      </dsp:txBody>
      <dsp:txXfrm>
        <a:off x="0" y="3032339"/>
        <a:ext cx="5676900" cy="1142640"/>
      </dsp:txXfrm>
    </dsp:sp>
    <dsp:sp modelId="{D8E8D7AD-E368-4346-988F-35CFFDB7CE24}">
      <dsp:nvSpPr>
        <dsp:cNvPr id="0" name=""/>
        <dsp:cNvSpPr/>
      </dsp:nvSpPr>
      <dsp:spPr>
        <a:xfrm>
          <a:off x="0" y="4174980"/>
          <a:ext cx="5676900" cy="575639"/>
        </a:xfrm>
        <a:prstGeom prst="roundRect">
          <a:avLst/>
        </a:prstGeom>
        <a:solidFill>
          <a:schemeClr val="accent5">
            <a:hueOff val="-1525345"/>
            <a:satOff val="418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Reporting Module:</a:t>
          </a:r>
          <a:endParaRPr lang="en-US" sz="2400" kern="1200"/>
        </a:p>
      </dsp:txBody>
      <dsp:txXfrm>
        <a:off x="28100" y="4203080"/>
        <a:ext cx="5620700" cy="519439"/>
      </dsp:txXfrm>
    </dsp:sp>
    <dsp:sp modelId="{09872363-7922-430A-BDCD-789EA0C0CBA6}">
      <dsp:nvSpPr>
        <dsp:cNvPr id="0" name=""/>
        <dsp:cNvSpPr/>
      </dsp:nvSpPr>
      <dsp:spPr>
        <a:xfrm>
          <a:off x="0" y="4750619"/>
          <a:ext cx="5676900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24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kern="1200" baseline="0"/>
            <a:t>Generate comprehensive feedback reports.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kern="1200" baseline="0"/>
            <a:t>Identify trends and areas for improvement.</a:t>
          </a:r>
          <a:endParaRPr lang="en-US" sz="1900" kern="1200"/>
        </a:p>
      </dsp:txBody>
      <dsp:txXfrm>
        <a:off x="0" y="4750619"/>
        <a:ext cx="5676900" cy="621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6A1E0-E940-4C63-B377-4C136B877C4C}">
      <dsp:nvSpPr>
        <dsp:cNvPr id="0" name=""/>
        <dsp:cNvSpPr/>
      </dsp:nvSpPr>
      <dsp:spPr>
        <a:xfrm>
          <a:off x="4742" y="1069005"/>
          <a:ext cx="1417528" cy="850517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Register/Login</a:t>
          </a:r>
          <a:endParaRPr lang="en-IN" sz="1500" kern="1200" dirty="0"/>
        </a:p>
      </dsp:txBody>
      <dsp:txXfrm>
        <a:off x="29653" y="1093916"/>
        <a:ext cx="1367706" cy="800695"/>
      </dsp:txXfrm>
    </dsp:sp>
    <dsp:sp modelId="{01DAE245-7ED1-4BD6-837D-9FF2C96BE771}">
      <dsp:nvSpPr>
        <dsp:cNvPr id="0" name=""/>
        <dsp:cNvSpPr/>
      </dsp:nvSpPr>
      <dsp:spPr>
        <a:xfrm>
          <a:off x="1564023" y="1318490"/>
          <a:ext cx="300516" cy="35154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1564023" y="1388799"/>
        <a:ext cx="210361" cy="210929"/>
      </dsp:txXfrm>
    </dsp:sp>
    <dsp:sp modelId="{E7D5BA04-0E1B-4119-BF83-33805B67074F}">
      <dsp:nvSpPr>
        <dsp:cNvPr id="0" name=""/>
        <dsp:cNvSpPr/>
      </dsp:nvSpPr>
      <dsp:spPr>
        <a:xfrm>
          <a:off x="1989282" y="1069005"/>
          <a:ext cx="1417528" cy="850517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Submit Feedback</a:t>
          </a:r>
          <a:endParaRPr lang="en-IN" sz="1500" kern="1200" dirty="0"/>
        </a:p>
      </dsp:txBody>
      <dsp:txXfrm>
        <a:off x="2014193" y="1093916"/>
        <a:ext cx="1367706" cy="800695"/>
      </dsp:txXfrm>
    </dsp:sp>
    <dsp:sp modelId="{B14FFAAF-978D-4D75-B8A4-B6DCA8385E9C}">
      <dsp:nvSpPr>
        <dsp:cNvPr id="0" name=""/>
        <dsp:cNvSpPr/>
      </dsp:nvSpPr>
      <dsp:spPr>
        <a:xfrm>
          <a:off x="3548563" y="1318490"/>
          <a:ext cx="300516" cy="35154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3548563" y="1388799"/>
        <a:ext cx="210361" cy="210929"/>
      </dsp:txXfrm>
    </dsp:sp>
    <dsp:sp modelId="{F6AD233B-6FAB-49E9-8CF1-9FDDAFC8F4CD}">
      <dsp:nvSpPr>
        <dsp:cNvPr id="0" name=""/>
        <dsp:cNvSpPr/>
      </dsp:nvSpPr>
      <dsp:spPr>
        <a:xfrm>
          <a:off x="3973822" y="1069005"/>
          <a:ext cx="1417528" cy="850517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View Past Feedback</a:t>
          </a:r>
          <a:endParaRPr lang="en-IN" sz="1500" kern="1200" dirty="0"/>
        </a:p>
      </dsp:txBody>
      <dsp:txXfrm>
        <a:off x="3998733" y="1093916"/>
        <a:ext cx="1367706" cy="8006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477D5-BAB6-429A-B409-369CFD75AA5B}">
      <dsp:nvSpPr>
        <dsp:cNvPr id="0" name=""/>
        <dsp:cNvSpPr/>
      </dsp:nvSpPr>
      <dsp:spPr>
        <a:xfrm>
          <a:off x="3006" y="2115930"/>
          <a:ext cx="1314653" cy="788791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Login</a:t>
          </a:r>
          <a:endParaRPr lang="en-IN" sz="1800" kern="1200" dirty="0"/>
        </a:p>
      </dsp:txBody>
      <dsp:txXfrm>
        <a:off x="26109" y="2139033"/>
        <a:ext cx="1268447" cy="742585"/>
      </dsp:txXfrm>
    </dsp:sp>
    <dsp:sp modelId="{BC7AC348-5441-4DC0-B7F6-7F3878B655BD}">
      <dsp:nvSpPr>
        <dsp:cNvPr id="0" name=""/>
        <dsp:cNvSpPr/>
      </dsp:nvSpPr>
      <dsp:spPr>
        <a:xfrm>
          <a:off x="1449125" y="2347309"/>
          <a:ext cx="278706" cy="32603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1449125" y="2412516"/>
        <a:ext cx="195094" cy="195619"/>
      </dsp:txXfrm>
    </dsp:sp>
    <dsp:sp modelId="{B7C99FD2-7494-4426-AACD-44FD861839DC}">
      <dsp:nvSpPr>
        <dsp:cNvPr id="0" name=""/>
        <dsp:cNvSpPr/>
      </dsp:nvSpPr>
      <dsp:spPr>
        <a:xfrm>
          <a:off x="1843521" y="2115930"/>
          <a:ext cx="1314653" cy="788791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View Feedback</a:t>
          </a:r>
          <a:endParaRPr lang="en-IN" sz="1800" kern="1200" dirty="0"/>
        </a:p>
      </dsp:txBody>
      <dsp:txXfrm>
        <a:off x="1866624" y="2139033"/>
        <a:ext cx="1268447" cy="742585"/>
      </dsp:txXfrm>
    </dsp:sp>
    <dsp:sp modelId="{FA4B380A-1049-4CC1-ABA2-DB463060C82E}">
      <dsp:nvSpPr>
        <dsp:cNvPr id="0" name=""/>
        <dsp:cNvSpPr/>
      </dsp:nvSpPr>
      <dsp:spPr>
        <a:xfrm>
          <a:off x="3289639" y="2347309"/>
          <a:ext cx="278706" cy="32603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3289639" y="2412516"/>
        <a:ext cx="195094" cy="195619"/>
      </dsp:txXfrm>
    </dsp:sp>
    <dsp:sp modelId="{3467BBF7-61A5-4A3E-A8E3-8E94D3C1C840}">
      <dsp:nvSpPr>
        <dsp:cNvPr id="0" name=""/>
        <dsp:cNvSpPr/>
      </dsp:nvSpPr>
      <dsp:spPr>
        <a:xfrm>
          <a:off x="3684035" y="2115930"/>
          <a:ext cx="1314653" cy="788791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Respond to Feedbacks</a:t>
          </a:r>
          <a:endParaRPr lang="en-IN" sz="1800" kern="1200" dirty="0"/>
        </a:p>
      </dsp:txBody>
      <dsp:txXfrm>
        <a:off x="3707138" y="2139033"/>
        <a:ext cx="1268447" cy="742585"/>
      </dsp:txXfrm>
    </dsp:sp>
    <dsp:sp modelId="{A5028170-9BCE-4767-B44C-83B870AE5D5E}">
      <dsp:nvSpPr>
        <dsp:cNvPr id="0" name=""/>
        <dsp:cNvSpPr/>
      </dsp:nvSpPr>
      <dsp:spPr>
        <a:xfrm>
          <a:off x="5130154" y="2347309"/>
          <a:ext cx="278706" cy="32603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5130154" y="2412516"/>
        <a:ext cx="195094" cy="195619"/>
      </dsp:txXfrm>
    </dsp:sp>
    <dsp:sp modelId="{2C1C1E84-5BBD-4D6F-830F-72933B57A84A}">
      <dsp:nvSpPr>
        <dsp:cNvPr id="0" name=""/>
        <dsp:cNvSpPr/>
      </dsp:nvSpPr>
      <dsp:spPr>
        <a:xfrm>
          <a:off x="5524550" y="2115930"/>
          <a:ext cx="1314653" cy="788791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Generate Reports</a:t>
          </a:r>
          <a:endParaRPr lang="en-IN" sz="1800" kern="1200" dirty="0"/>
        </a:p>
      </dsp:txBody>
      <dsp:txXfrm>
        <a:off x="5547653" y="2139033"/>
        <a:ext cx="1268447" cy="7425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DE18D-A50C-4DCE-98C9-AA8971962CA2}">
      <dsp:nvSpPr>
        <dsp:cNvPr id="0" name=""/>
        <dsp:cNvSpPr/>
      </dsp:nvSpPr>
      <dsp:spPr>
        <a:xfrm>
          <a:off x="0" y="2245"/>
          <a:ext cx="5676900" cy="11380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FDE2FA-9E27-4463-9D2F-E25E20AD3AB9}">
      <dsp:nvSpPr>
        <dsp:cNvPr id="0" name=""/>
        <dsp:cNvSpPr/>
      </dsp:nvSpPr>
      <dsp:spPr>
        <a:xfrm>
          <a:off x="344258" y="258305"/>
          <a:ext cx="625924" cy="6259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9DEB8-A3F3-4CD0-8E41-620D1C6D4863}">
      <dsp:nvSpPr>
        <dsp:cNvPr id="0" name=""/>
        <dsp:cNvSpPr/>
      </dsp:nvSpPr>
      <dsp:spPr>
        <a:xfrm>
          <a:off x="1314440" y="2245"/>
          <a:ext cx="2554605" cy="113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43" tIns="120443" rIns="120443" bIns="12044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Java Servlets:</a:t>
          </a:r>
          <a:endParaRPr lang="en-US" sz="2200" kern="1200"/>
        </a:p>
      </dsp:txBody>
      <dsp:txXfrm>
        <a:off x="1314440" y="2245"/>
        <a:ext cx="2554605" cy="1138044"/>
      </dsp:txXfrm>
    </dsp:sp>
    <dsp:sp modelId="{7FC51D4C-D40B-4254-97C8-B9F4F87AFC1C}">
      <dsp:nvSpPr>
        <dsp:cNvPr id="0" name=""/>
        <dsp:cNvSpPr/>
      </dsp:nvSpPr>
      <dsp:spPr>
        <a:xfrm>
          <a:off x="3869045" y="2245"/>
          <a:ext cx="1807854" cy="113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43" tIns="120443" rIns="120443" bIns="12044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For handling HTTP requests and responses.</a:t>
          </a:r>
          <a:endParaRPr lang="en-US" sz="1200" kern="1200"/>
        </a:p>
      </dsp:txBody>
      <dsp:txXfrm>
        <a:off x="3869045" y="2245"/>
        <a:ext cx="1807854" cy="1138044"/>
      </dsp:txXfrm>
    </dsp:sp>
    <dsp:sp modelId="{1EF7D1F0-C970-43F8-B003-518A7CB4B6F4}">
      <dsp:nvSpPr>
        <dsp:cNvPr id="0" name=""/>
        <dsp:cNvSpPr/>
      </dsp:nvSpPr>
      <dsp:spPr>
        <a:xfrm>
          <a:off x="0" y="1424800"/>
          <a:ext cx="5676900" cy="11380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24032-0D94-4460-BDD2-E0A19308E61B}">
      <dsp:nvSpPr>
        <dsp:cNvPr id="0" name=""/>
        <dsp:cNvSpPr/>
      </dsp:nvSpPr>
      <dsp:spPr>
        <a:xfrm>
          <a:off x="344258" y="1680860"/>
          <a:ext cx="625924" cy="6259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5F34D-B2EC-4EA5-AFA9-D3EEDA1C3702}">
      <dsp:nvSpPr>
        <dsp:cNvPr id="0" name=""/>
        <dsp:cNvSpPr/>
      </dsp:nvSpPr>
      <dsp:spPr>
        <a:xfrm>
          <a:off x="1314440" y="1424800"/>
          <a:ext cx="2554605" cy="113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43" tIns="120443" rIns="120443" bIns="12044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JDBC (Java Database Connectivity):</a:t>
          </a:r>
          <a:endParaRPr lang="en-US" sz="2200" kern="1200"/>
        </a:p>
      </dsp:txBody>
      <dsp:txXfrm>
        <a:off x="1314440" y="1424800"/>
        <a:ext cx="2554605" cy="1138044"/>
      </dsp:txXfrm>
    </dsp:sp>
    <dsp:sp modelId="{386D4D1E-62F6-48DC-B6CD-236ACF973C0A}">
      <dsp:nvSpPr>
        <dsp:cNvPr id="0" name=""/>
        <dsp:cNvSpPr/>
      </dsp:nvSpPr>
      <dsp:spPr>
        <a:xfrm>
          <a:off x="3869045" y="1424800"/>
          <a:ext cx="1807854" cy="113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43" tIns="120443" rIns="120443" bIns="12044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To interact with the MySQL database.</a:t>
          </a:r>
          <a:endParaRPr lang="en-US" sz="1200" kern="1200"/>
        </a:p>
      </dsp:txBody>
      <dsp:txXfrm>
        <a:off x="3869045" y="1424800"/>
        <a:ext cx="1807854" cy="1138044"/>
      </dsp:txXfrm>
    </dsp:sp>
    <dsp:sp modelId="{0462B30A-6B09-46B1-BF67-FA69400958BE}">
      <dsp:nvSpPr>
        <dsp:cNvPr id="0" name=""/>
        <dsp:cNvSpPr/>
      </dsp:nvSpPr>
      <dsp:spPr>
        <a:xfrm>
          <a:off x="0" y="2847355"/>
          <a:ext cx="5676900" cy="11380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98136-41F6-4770-BFCE-32D9C94BDBA4}">
      <dsp:nvSpPr>
        <dsp:cNvPr id="0" name=""/>
        <dsp:cNvSpPr/>
      </dsp:nvSpPr>
      <dsp:spPr>
        <a:xfrm>
          <a:off x="344258" y="3103415"/>
          <a:ext cx="625924" cy="6259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D4440-4EEE-452D-ABDB-1CF3E54FFFC8}">
      <dsp:nvSpPr>
        <dsp:cNvPr id="0" name=""/>
        <dsp:cNvSpPr/>
      </dsp:nvSpPr>
      <dsp:spPr>
        <a:xfrm>
          <a:off x="1314440" y="2847355"/>
          <a:ext cx="2554605" cy="113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43" tIns="120443" rIns="120443" bIns="12044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MySQL:</a:t>
          </a:r>
          <a:endParaRPr lang="en-US" sz="2200" kern="1200"/>
        </a:p>
      </dsp:txBody>
      <dsp:txXfrm>
        <a:off x="1314440" y="2847355"/>
        <a:ext cx="2554605" cy="1138044"/>
      </dsp:txXfrm>
    </dsp:sp>
    <dsp:sp modelId="{D818CC3E-198A-443C-B923-F1862D4A3F45}">
      <dsp:nvSpPr>
        <dsp:cNvPr id="0" name=""/>
        <dsp:cNvSpPr/>
      </dsp:nvSpPr>
      <dsp:spPr>
        <a:xfrm>
          <a:off x="3869045" y="2847355"/>
          <a:ext cx="1807854" cy="113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43" tIns="120443" rIns="120443" bIns="12044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The database system to store user details, feedback, and responses.</a:t>
          </a:r>
          <a:endParaRPr lang="en-US" sz="1200" kern="1200"/>
        </a:p>
      </dsp:txBody>
      <dsp:txXfrm>
        <a:off x="3869045" y="2847355"/>
        <a:ext cx="1807854" cy="1138044"/>
      </dsp:txXfrm>
    </dsp:sp>
    <dsp:sp modelId="{5A810D5C-E344-4684-A8AC-401D485A2AFD}">
      <dsp:nvSpPr>
        <dsp:cNvPr id="0" name=""/>
        <dsp:cNvSpPr/>
      </dsp:nvSpPr>
      <dsp:spPr>
        <a:xfrm>
          <a:off x="0" y="4269910"/>
          <a:ext cx="5676900" cy="11380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C34012-0516-42EB-8A1E-34113B10BF9E}">
      <dsp:nvSpPr>
        <dsp:cNvPr id="0" name=""/>
        <dsp:cNvSpPr/>
      </dsp:nvSpPr>
      <dsp:spPr>
        <a:xfrm>
          <a:off x="344258" y="4525970"/>
          <a:ext cx="625924" cy="6259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E77BA-4F0D-416D-B71A-C3F366B79C63}">
      <dsp:nvSpPr>
        <dsp:cNvPr id="0" name=""/>
        <dsp:cNvSpPr/>
      </dsp:nvSpPr>
      <dsp:spPr>
        <a:xfrm>
          <a:off x="1314440" y="4269910"/>
          <a:ext cx="2554605" cy="113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43" tIns="120443" rIns="120443" bIns="12044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 dirty="0"/>
            <a:t>JSP (</a:t>
          </a:r>
          <a:r>
            <a:rPr lang="en-US" sz="2200" b="1" i="0" kern="1200" baseline="0" dirty="0" err="1"/>
            <a:t>JavaServer</a:t>
          </a:r>
          <a:r>
            <a:rPr lang="en-US" sz="2200" b="1" i="0" kern="1200" baseline="0" dirty="0"/>
            <a:t> Pages)</a:t>
          </a:r>
          <a:endParaRPr lang="en-US" sz="2200" kern="1200" dirty="0"/>
        </a:p>
      </dsp:txBody>
      <dsp:txXfrm>
        <a:off x="1314440" y="4269910"/>
        <a:ext cx="2554605" cy="1138044"/>
      </dsp:txXfrm>
    </dsp:sp>
    <dsp:sp modelId="{46B57639-CB8D-4CF4-95C7-364A00CFBB3E}">
      <dsp:nvSpPr>
        <dsp:cNvPr id="0" name=""/>
        <dsp:cNvSpPr/>
      </dsp:nvSpPr>
      <dsp:spPr>
        <a:xfrm>
          <a:off x="3869045" y="4269910"/>
          <a:ext cx="1807854" cy="113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43" tIns="120443" rIns="120443" bIns="12044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For creating dynamic web pages and simplifying code in JSP.</a:t>
          </a:r>
          <a:endParaRPr lang="en-US" sz="1200" kern="1200"/>
        </a:p>
      </dsp:txBody>
      <dsp:txXfrm>
        <a:off x="3869045" y="4269910"/>
        <a:ext cx="1807854" cy="11380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4E86A-FBE6-49AC-A7EA-6B4D8DEC7769}">
      <dsp:nvSpPr>
        <dsp:cNvPr id="0" name=""/>
        <dsp:cNvSpPr/>
      </dsp:nvSpPr>
      <dsp:spPr>
        <a:xfrm>
          <a:off x="0" y="671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EE9CB-4355-4185-8DD7-2A94B1154F83}">
      <dsp:nvSpPr>
        <dsp:cNvPr id="0" name=""/>
        <dsp:cNvSpPr/>
      </dsp:nvSpPr>
      <dsp:spPr>
        <a:xfrm>
          <a:off x="475163" y="354098"/>
          <a:ext cx="863933" cy="8639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41EB5-CEC3-48EC-AA57-C63B0C9106BE}">
      <dsp:nvSpPr>
        <dsp:cNvPr id="0" name=""/>
        <dsp:cNvSpPr/>
      </dsp:nvSpPr>
      <dsp:spPr>
        <a:xfrm>
          <a:off x="1814259" y="671"/>
          <a:ext cx="2777376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Client-Side:</a:t>
          </a:r>
          <a:endParaRPr lang="en-US" sz="2500" kern="1200"/>
        </a:p>
      </dsp:txBody>
      <dsp:txXfrm>
        <a:off x="1814259" y="671"/>
        <a:ext cx="2777376" cy="1570787"/>
      </dsp:txXfrm>
    </dsp:sp>
    <dsp:sp modelId="{2B98B653-46AD-4362-B944-6DAB42A2791D}">
      <dsp:nvSpPr>
        <dsp:cNvPr id="0" name=""/>
        <dsp:cNvSpPr/>
      </dsp:nvSpPr>
      <dsp:spPr>
        <a:xfrm>
          <a:off x="4591636" y="671"/>
          <a:ext cx="1580311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Users interact with the system via a web browser.</a:t>
          </a:r>
          <a:endParaRPr lang="en-US" sz="1600" kern="1200" dirty="0"/>
        </a:p>
      </dsp:txBody>
      <dsp:txXfrm>
        <a:off x="4591636" y="671"/>
        <a:ext cx="1580311" cy="1570787"/>
      </dsp:txXfrm>
    </dsp:sp>
    <dsp:sp modelId="{59096049-30EC-46DD-9515-02192F510E9F}">
      <dsp:nvSpPr>
        <dsp:cNvPr id="0" name=""/>
        <dsp:cNvSpPr/>
      </dsp:nvSpPr>
      <dsp:spPr>
        <a:xfrm>
          <a:off x="0" y="1964156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BC89A4-28E9-4FED-B108-7E02C6288CB0}">
      <dsp:nvSpPr>
        <dsp:cNvPr id="0" name=""/>
        <dsp:cNvSpPr/>
      </dsp:nvSpPr>
      <dsp:spPr>
        <a:xfrm>
          <a:off x="475163" y="2317583"/>
          <a:ext cx="863933" cy="8639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7214B-F403-4FB6-AB6B-B452A30340D5}">
      <dsp:nvSpPr>
        <dsp:cNvPr id="0" name=""/>
        <dsp:cNvSpPr/>
      </dsp:nvSpPr>
      <dsp:spPr>
        <a:xfrm>
          <a:off x="1814259" y="1964156"/>
          <a:ext cx="2777376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Server-Side:</a:t>
          </a:r>
          <a:endParaRPr lang="en-US" sz="2500" kern="1200"/>
        </a:p>
      </dsp:txBody>
      <dsp:txXfrm>
        <a:off x="1814259" y="1964156"/>
        <a:ext cx="2777376" cy="1570787"/>
      </dsp:txXfrm>
    </dsp:sp>
    <dsp:sp modelId="{DE07D65F-C6F7-4307-9C0A-F3343CFCF7E4}">
      <dsp:nvSpPr>
        <dsp:cNvPr id="0" name=""/>
        <dsp:cNvSpPr/>
      </dsp:nvSpPr>
      <dsp:spPr>
        <a:xfrm>
          <a:off x="4591636" y="1964156"/>
          <a:ext cx="1580311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/>
            <a:t>Java Servlets and JSP handle business logic and user requests.</a:t>
          </a: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/>
            <a:t>JDBC connects the server with the MySQL database.</a:t>
          </a:r>
          <a:endParaRPr lang="en-US" sz="1200" kern="1200" dirty="0"/>
        </a:p>
      </dsp:txBody>
      <dsp:txXfrm>
        <a:off x="4591636" y="1964156"/>
        <a:ext cx="1580311" cy="1570787"/>
      </dsp:txXfrm>
    </dsp:sp>
    <dsp:sp modelId="{D1E8562C-DB76-4D92-B93F-BB3CEE106B34}">
      <dsp:nvSpPr>
        <dsp:cNvPr id="0" name=""/>
        <dsp:cNvSpPr/>
      </dsp:nvSpPr>
      <dsp:spPr>
        <a:xfrm>
          <a:off x="0" y="3927640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DCFFBD-79C6-4CD6-BD79-504DA92D292E}">
      <dsp:nvSpPr>
        <dsp:cNvPr id="0" name=""/>
        <dsp:cNvSpPr/>
      </dsp:nvSpPr>
      <dsp:spPr>
        <a:xfrm>
          <a:off x="475163" y="4281068"/>
          <a:ext cx="863933" cy="8639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16F31-CDD4-42F0-93F6-703D9025111B}">
      <dsp:nvSpPr>
        <dsp:cNvPr id="0" name=""/>
        <dsp:cNvSpPr/>
      </dsp:nvSpPr>
      <dsp:spPr>
        <a:xfrm>
          <a:off x="1814259" y="3927640"/>
          <a:ext cx="2777376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Database:</a:t>
          </a:r>
          <a:endParaRPr lang="en-US" sz="2500" kern="1200"/>
        </a:p>
      </dsp:txBody>
      <dsp:txXfrm>
        <a:off x="1814259" y="3927640"/>
        <a:ext cx="2777376" cy="1570787"/>
      </dsp:txXfrm>
    </dsp:sp>
    <dsp:sp modelId="{466A8A73-D562-49FA-8FCD-AF941684F8D7}">
      <dsp:nvSpPr>
        <dsp:cNvPr id="0" name=""/>
        <dsp:cNvSpPr/>
      </dsp:nvSpPr>
      <dsp:spPr>
        <a:xfrm>
          <a:off x="4591636" y="3927640"/>
          <a:ext cx="1580311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Stores user information, feedback entries, and administrative responses.</a:t>
          </a:r>
          <a:endParaRPr lang="en-US" sz="1400" kern="1200" dirty="0"/>
        </a:p>
      </dsp:txBody>
      <dsp:txXfrm>
        <a:off x="4591636" y="3927640"/>
        <a:ext cx="1580311" cy="15707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4800A-3D92-4FBA-81D1-3B105BBFEBEA}">
      <dsp:nvSpPr>
        <dsp:cNvPr id="0" name=""/>
        <dsp:cNvSpPr/>
      </dsp:nvSpPr>
      <dsp:spPr>
        <a:xfrm>
          <a:off x="3702" y="835415"/>
          <a:ext cx="1116281" cy="1116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B07DF-333D-495E-8E29-326D286670AD}">
      <dsp:nvSpPr>
        <dsp:cNvPr id="0" name=""/>
        <dsp:cNvSpPr/>
      </dsp:nvSpPr>
      <dsp:spPr>
        <a:xfrm>
          <a:off x="3702" y="2040677"/>
          <a:ext cx="3189375" cy="47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i="0" kern="1200" baseline="0"/>
            <a:t>Customer Satisfaction:</a:t>
          </a:r>
          <a:endParaRPr lang="en-US" sz="1700" kern="1200"/>
        </a:p>
      </dsp:txBody>
      <dsp:txXfrm>
        <a:off x="3702" y="2040677"/>
        <a:ext cx="3189375" cy="478406"/>
      </dsp:txXfrm>
    </dsp:sp>
    <dsp:sp modelId="{191202C4-0F28-418A-9A59-5063B96E62B5}">
      <dsp:nvSpPr>
        <dsp:cNvPr id="0" name=""/>
        <dsp:cNvSpPr/>
      </dsp:nvSpPr>
      <dsp:spPr>
        <a:xfrm>
          <a:off x="3702" y="2560470"/>
          <a:ext cx="3189375" cy="344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Direct feedback channel improves customer engagement.</a:t>
          </a:r>
          <a:endParaRPr lang="en-US" sz="1300" kern="1200"/>
        </a:p>
      </dsp:txBody>
      <dsp:txXfrm>
        <a:off x="3702" y="2560470"/>
        <a:ext cx="3189375" cy="344263"/>
      </dsp:txXfrm>
    </dsp:sp>
    <dsp:sp modelId="{03670086-C1E0-45C7-ADD2-BDBC0A1EF3D4}">
      <dsp:nvSpPr>
        <dsp:cNvPr id="0" name=""/>
        <dsp:cNvSpPr/>
      </dsp:nvSpPr>
      <dsp:spPr>
        <a:xfrm>
          <a:off x="3751218" y="835415"/>
          <a:ext cx="1116281" cy="1116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D0F77-BC5C-4D16-939D-49269AAA633F}">
      <dsp:nvSpPr>
        <dsp:cNvPr id="0" name=""/>
        <dsp:cNvSpPr/>
      </dsp:nvSpPr>
      <dsp:spPr>
        <a:xfrm>
          <a:off x="3751218" y="2040677"/>
          <a:ext cx="3189375" cy="47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i="0" kern="1200" baseline="0"/>
            <a:t>Efficient Feedback Management:</a:t>
          </a:r>
          <a:endParaRPr lang="en-US" sz="1700" kern="1200"/>
        </a:p>
      </dsp:txBody>
      <dsp:txXfrm>
        <a:off x="3751218" y="2040677"/>
        <a:ext cx="3189375" cy="478406"/>
      </dsp:txXfrm>
    </dsp:sp>
    <dsp:sp modelId="{12108732-5158-43C2-86D0-832D20258260}">
      <dsp:nvSpPr>
        <dsp:cNvPr id="0" name=""/>
        <dsp:cNvSpPr/>
      </dsp:nvSpPr>
      <dsp:spPr>
        <a:xfrm>
          <a:off x="3751218" y="2560470"/>
          <a:ext cx="3189375" cy="344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Streamlined process for administrators to manage feedback.</a:t>
          </a:r>
          <a:endParaRPr lang="en-US" sz="1300" kern="1200"/>
        </a:p>
      </dsp:txBody>
      <dsp:txXfrm>
        <a:off x="3751218" y="2560470"/>
        <a:ext cx="3189375" cy="344263"/>
      </dsp:txXfrm>
    </dsp:sp>
    <dsp:sp modelId="{386480A0-78F5-47F0-9D3D-068D6129F089}">
      <dsp:nvSpPr>
        <dsp:cNvPr id="0" name=""/>
        <dsp:cNvSpPr/>
      </dsp:nvSpPr>
      <dsp:spPr>
        <a:xfrm>
          <a:off x="7498734" y="835415"/>
          <a:ext cx="1116281" cy="1116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E51C2-CE43-4F36-9553-E9F3C1685879}">
      <dsp:nvSpPr>
        <dsp:cNvPr id="0" name=""/>
        <dsp:cNvSpPr/>
      </dsp:nvSpPr>
      <dsp:spPr>
        <a:xfrm>
          <a:off x="7498734" y="2040677"/>
          <a:ext cx="3189375" cy="47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i="0" kern="1200" baseline="0"/>
            <a:t>Data-Driven Decisions:</a:t>
          </a:r>
          <a:endParaRPr lang="en-US" sz="1700" kern="1200"/>
        </a:p>
      </dsp:txBody>
      <dsp:txXfrm>
        <a:off x="7498734" y="2040677"/>
        <a:ext cx="3189375" cy="478406"/>
      </dsp:txXfrm>
    </dsp:sp>
    <dsp:sp modelId="{6D894BA1-A7DB-404C-BA63-658143FCE782}">
      <dsp:nvSpPr>
        <dsp:cNvPr id="0" name=""/>
        <dsp:cNvSpPr/>
      </dsp:nvSpPr>
      <dsp:spPr>
        <a:xfrm>
          <a:off x="7498734" y="2560470"/>
          <a:ext cx="3189375" cy="344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Reports provide actionable insights into customer needs and areas for improvement.</a:t>
          </a:r>
          <a:endParaRPr lang="en-US" sz="1300" kern="1200"/>
        </a:p>
      </dsp:txBody>
      <dsp:txXfrm>
        <a:off x="7498734" y="2560470"/>
        <a:ext cx="3189375" cy="3442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F18DC3-1927-42E5-94CD-8D5D622138EB}">
      <dsp:nvSpPr>
        <dsp:cNvPr id="0" name=""/>
        <dsp:cNvSpPr/>
      </dsp:nvSpPr>
      <dsp:spPr>
        <a:xfrm>
          <a:off x="0" y="456"/>
          <a:ext cx="10691811" cy="10683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09A6C-DBD9-4EDA-B274-1DFDC5C5BE97}">
      <dsp:nvSpPr>
        <dsp:cNvPr id="0" name=""/>
        <dsp:cNvSpPr/>
      </dsp:nvSpPr>
      <dsp:spPr>
        <a:xfrm>
          <a:off x="323176" y="240836"/>
          <a:ext cx="587594" cy="5875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717FD-851B-41B8-8666-74CD660988B2}">
      <dsp:nvSpPr>
        <dsp:cNvPr id="0" name=""/>
        <dsp:cNvSpPr/>
      </dsp:nvSpPr>
      <dsp:spPr>
        <a:xfrm>
          <a:off x="1233948" y="456"/>
          <a:ext cx="9457863" cy="106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7" tIns="113067" rIns="113067" bIns="1130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/>
            <a:t>The Customer Feedback Management System improves customer interaction and helps administrators respond to feedback effectively.’</a:t>
          </a:r>
        </a:p>
      </dsp:txBody>
      <dsp:txXfrm>
        <a:off x="1233948" y="456"/>
        <a:ext cx="9457863" cy="1068353"/>
      </dsp:txXfrm>
    </dsp:sp>
    <dsp:sp modelId="{8543D132-94ED-4A1E-B77D-F1409B0B0671}">
      <dsp:nvSpPr>
        <dsp:cNvPr id="0" name=""/>
        <dsp:cNvSpPr/>
      </dsp:nvSpPr>
      <dsp:spPr>
        <a:xfrm>
          <a:off x="0" y="1335898"/>
          <a:ext cx="10691811" cy="10683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93FF1-4B95-4C93-B4CD-296FEBBFFFE0}">
      <dsp:nvSpPr>
        <dsp:cNvPr id="0" name=""/>
        <dsp:cNvSpPr/>
      </dsp:nvSpPr>
      <dsp:spPr>
        <a:xfrm>
          <a:off x="323176" y="1576277"/>
          <a:ext cx="587594" cy="5875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FD065-8AE1-4564-ADB1-C7643DCCDA95}">
      <dsp:nvSpPr>
        <dsp:cNvPr id="0" name=""/>
        <dsp:cNvSpPr/>
      </dsp:nvSpPr>
      <dsp:spPr>
        <a:xfrm>
          <a:off x="1233948" y="1335898"/>
          <a:ext cx="9457863" cy="106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7" tIns="113067" rIns="113067" bIns="1130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/>
            <a:t>Streamlines feedback processing by providing a centralized platform for managing and analyzing customer feedback.</a:t>
          </a:r>
        </a:p>
      </dsp:txBody>
      <dsp:txXfrm>
        <a:off x="1233948" y="1335898"/>
        <a:ext cx="9457863" cy="1068353"/>
      </dsp:txXfrm>
    </dsp:sp>
    <dsp:sp modelId="{18061CF4-50C1-4D99-9F33-737A04B057BB}">
      <dsp:nvSpPr>
        <dsp:cNvPr id="0" name=""/>
        <dsp:cNvSpPr/>
      </dsp:nvSpPr>
      <dsp:spPr>
        <a:xfrm>
          <a:off x="0" y="2671340"/>
          <a:ext cx="10691811" cy="10683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72B31-78C2-4DCA-ACC8-0141E01221F8}">
      <dsp:nvSpPr>
        <dsp:cNvPr id="0" name=""/>
        <dsp:cNvSpPr/>
      </dsp:nvSpPr>
      <dsp:spPr>
        <a:xfrm>
          <a:off x="323176" y="2911719"/>
          <a:ext cx="587594" cy="5875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948E8-FE07-498F-82A4-957C533AC60B}">
      <dsp:nvSpPr>
        <dsp:cNvPr id="0" name=""/>
        <dsp:cNvSpPr/>
      </dsp:nvSpPr>
      <dsp:spPr>
        <a:xfrm>
          <a:off x="1233948" y="2671340"/>
          <a:ext cx="4811315" cy="106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7" tIns="113067" rIns="113067" bIns="1130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Future Enhancements:</a:t>
          </a:r>
          <a:endParaRPr lang="en-US" sz="2500" kern="1200"/>
        </a:p>
      </dsp:txBody>
      <dsp:txXfrm>
        <a:off x="1233948" y="2671340"/>
        <a:ext cx="4811315" cy="1068353"/>
      </dsp:txXfrm>
    </dsp:sp>
    <dsp:sp modelId="{6DB728EF-4240-4B52-96AD-F7F57B85C723}">
      <dsp:nvSpPr>
        <dsp:cNvPr id="0" name=""/>
        <dsp:cNvSpPr/>
      </dsp:nvSpPr>
      <dsp:spPr>
        <a:xfrm>
          <a:off x="6045263" y="2671340"/>
          <a:ext cx="4646548" cy="106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7" tIns="113067" rIns="113067" bIns="11306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AI-based sentiment analysis for better feedback categorization.</a:t>
          </a:r>
        </a:p>
      </dsp:txBody>
      <dsp:txXfrm>
        <a:off x="6045263" y="2671340"/>
        <a:ext cx="4646548" cy="1068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2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5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7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0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0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7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6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0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rson writing on a notepad">
            <a:extLst>
              <a:ext uri="{FF2B5EF4-FFF2-40B4-BE49-F238E27FC236}">
                <a16:creationId xmlns:a16="http://schemas.microsoft.com/office/drawing/2014/main" id="{60FB2916-0FC7-8A3C-D81C-3086915D28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22" r="4037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8E6013-D46A-23C4-6646-5F3267046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3620882" cy="3640345"/>
          </a:xfrm>
        </p:spPr>
        <p:txBody>
          <a:bodyPr anchor="t">
            <a:normAutofit/>
          </a:bodyPr>
          <a:lstStyle/>
          <a:p>
            <a:r>
              <a:rPr lang="en-IN" sz="4000"/>
              <a:t>Customer Feedback Management System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978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9F4994-DB94-7C81-DD52-B844235788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815" r="43775" b="1"/>
          <a:stretch/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AD3AA-8117-DC3B-C231-E7E7A876F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>
            <a:normAutofit/>
          </a:bodyPr>
          <a:lstStyle/>
          <a:p>
            <a:r>
              <a:rPr lang="en-IN" dirty="0"/>
              <a:t>Introduction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390376FB-96D6-42E4-4742-3564212295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66968" y="2221992"/>
            <a:ext cx="6627924" cy="37398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Overview: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 system where customers can submit feedback about products or services.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Administrators can view and respond to this feedback.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Purpose: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Enhance customer satisfaction by addressing their feedback.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Provide administrators with insights into customer opinions.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1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604516-F583-413C-8C0B-E7944F332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"/>
            <a:ext cx="4876800" cy="68579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CA3BDC-5A78-8B4D-9160-31B4F740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24528" cy="3670298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Key Features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EAA9A78-7953-3311-8F44-7B2613F57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517832"/>
              </p:ext>
            </p:extLst>
          </p:nvPr>
        </p:nvGraphicFramePr>
        <p:xfrm>
          <a:off x="5715000" y="723901"/>
          <a:ext cx="56769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280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een dialogue boxes">
            <a:extLst>
              <a:ext uri="{FF2B5EF4-FFF2-40B4-BE49-F238E27FC236}">
                <a16:creationId xmlns:a16="http://schemas.microsoft.com/office/drawing/2014/main" id="{EFFBD166-1574-C390-1ADF-FB4117D974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23" r="27449" b="-2"/>
          <a:stretch/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FB059D-D453-7293-E474-11202085B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>
            <a:normAutofit/>
          </a:bodyPr>
          <a:lstStyle/>
          <a:p>
            <a:r>
              <a:rPr lang="en-IN" dirty="0"/>
              <a:t>User Flow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9434BF2-1F96-9155-59F0-0CB00AEB66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66968" y="2221992"/>
            <a:ext cx="6627924" cy="37398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Customer Side:	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Admin Side: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7CF39C9-EB20-AFA2-5508-2B6D0319FF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8497591"/>
              </p:ext>
            </p:extLst>
          </p:nvPr>
        </p:nvGraphicFramePr>
        <p:xfrm>
          <a:off x="5049268" y="1695047"/>
          <a:ext cx="5396093" cy="2988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CF295387-6DDA-730D-07ED-35D62C8028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4177215"/>
              </p:ext>
            </p:extLst>
          </p:nvPr>
        </p:nvGraphicFramePr>
        <p:xfrm>
          <a:off x="5001236" y="2476503"/>
          <a:ext cx="6842210" cy="5020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9936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604516-F583-413C-8C0B-E7944F332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"/>
            <a:ext cx="4876800" cy="68579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3E30E09-2947-D1F4-1526-1B7431715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24528" cy="36702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Technology used</a:t>
            </a:r>
            <a:endParaRPr lang="en-IN">
              <a:solidFill>
                <a:schemeClr val="bg1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4E0D124-3F77-14AD-54A2-EF86DC4075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08172"/>
              </p:ext>
            </p:extLst>
          </p:nvPr>
        </p:nvGraphicFramePr>
        <p:xfrm>
          <a:off x="5715000" y="723901"/>
          <a:ext cx="56769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8784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58439F7-A2D1-9803-EE5C-CFE31A131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914776" cy="3977269"/>
          </a:xfrm>
        </p:spPr>
        <p:txBody>
          <a:bodyPr>
            <a:normAutofit/>
          </a:bodyPr>
          <a:lstStyle/>
          <a:p>
            <a:r>
              <a:rPr lang="en-IN" dirty="0"/>
              <a:t>System Architecture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1A24243-6385-0E8E-D5D2-F19D0FA1C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360563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729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3C5AEA0-F3D5-4C00-996B-F05AF2D4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9106CD6-FEEC-42CF-942F-A572AFB8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88BA8A-48D5-4F69-BF14-3C1F56EA1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3CAC781-26F5-CA21-D7E8-59EB41A45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022" y="3094876"/>
            <a:ext cx="3278878" cy="17132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733649-20C5-7B3C-E9C1-4D254A3D5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472" y="3111270"/>
            <a:ext cx="3278878" cy="1680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42FB6D-67E9-5D1F-802B-B6939F47B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961" y="3217323"/>
            <a:ext cx="3278878" cy="146831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12C21-4432-7E26-0879-A97A1981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8"/>
            <a:ext cx="10744200" cy="17214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tables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2F6F4270-D6BF-7026-BF34-FFBB015B4348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90342" y="4764247"/>
            <a:ext cx="2481508" cy="4913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b="0" i="0" dirty="0">
                <a:effectLst/>
              </a:rPr>
              <a:t>ypes of survey table            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BCE652C-B020-7741-AB37-1683E1F5CC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647414" cy="464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85B821-C6F6-91D7-0861-42FB49E9A8C1}"/>
              </a:ext>
            </a:extLst>
          </p:cNvPr>
          <p:cNvSpPr txBox="1"/>
          <p:nvPr/>
        </p:nvSpPr>
        <p:spPr>
          <a:xfrm>
            <a:off x="4422049" y="4959340"/>
            <a:ext cx="327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="0" i="0" dirty="0">
                <a:effectLst/>
              </a:rPr>
              <a:t>ype of survey related queries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627FB-4643-8211-1D88-BD3292A69BA4}"/>
              </a:ext>
            </a:extLst>
          </p:cNvPr>
          <p:cNvSpPr txBox="1"/>
          <p:nvPr/>
        </p:nvSpPr>
        <p:spPr>
          <a:xfrm>
            <a:off x="8216154" y="4971764"/>
            <a:ext cx="268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</a:t>
            </a:r>
            <a:r>
              <a:rPr lang="en-IN" b="0" i="0" dirty="0">
                <a:effectLst/>
              </a:rPr>
              <a:t>eedback from customers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359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404BA29-6340-14D3-EBE7-60382E54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IN" dirty="0"/>
              <a:t>Benefits of the System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74E9205A-9321-49A7-3682-BBD870AB6D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319308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3734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EC83452-DED6-9F54-4664-9ED3F999D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IN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EEF075-B65E-F390-7D3C-371D3291ED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877512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54846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30271B"/>
      </a:dk2>
      <a:lt2>
        <a:srgbClr val="F1F0F3"/>
      </a:lt2>
      <a:accent1>
        <a:srgbClr val="89AD44"/>
      </a:accent1>
      <a:accent2>
        <a:srgbClr val="ACA339"/>
      </a:accent2>
      <a:accent3>
        <a:srgbClr val="C3894D"/>
      </a:accent3>
      <a:accent4>
        <a:srgbClr val="B1463B"/>
      </a:accent4>
      <a:accent5>
        <a:srgbClr val="C34D73"/>
      </a:accent5>
      <a:accent6>
        <a:srgbClr val="B13B93"/>
      </a:accent6>
      <a:hlink>
        <a:srgbClr val="C2485B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343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Calisto MT</vt:lpstr>
      <vt:lpstr>Univers Condensed</vt:lpstr>
      <vt:lpstr>ChronicleVTI</vt:lpstr>
      <vt:lpstr>Customer Feedback Management System</vt:lpstr>
      <vt:lpstr>Introduction</vt:lpstr>
      <vt:lpstr>Key Features</vt:lpstr>
      <vt:lpstr>User Flow</vt:lpstr>
      <vt:lpstr>Technology used</vt:lpstr>
      <vt:lpstr>System Architecture</vt:lpstr>
      <vt:lpstr>tables</vt:lpstr>
      <vt:lpstr>Benefits of the System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Stithapragna Kesireddi</dc:creator>
  <cp:lastModifiedBy>Stithapragna Kesireddi</cp:lastModifiedBy>
  <cp:revision>1</cp:revision>
  <dcterms:created xsi:type="dcterms:W3CDTF">2024-08-30T17:06:56Z</dcterms:created>
  <dcterms:modified xsi:type="dcterms:W3CDTF">2024-08-30T18:27:21Z</dcterms:modified>
</cp:coreProperties>
</file>