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55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49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06320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287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86155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903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9200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453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1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19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08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1810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59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668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13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749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32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 Step Functions for Automated Order Processing in E-commerce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3800213"/>
            <a:ext cx="6347714" cy="22411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Taniswi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(2210030402)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Course: Cloud Based AIML 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Speciality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(22SDCS07A)</a:t>
            </a:r>
          </a:p>
          <a:p>
            <a:pPr marL="0" indent="0">
              <a:buNone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Guide: Ms. P. Sree Lakshmi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Successfully built automated, serverless order </a:t>
            </a:r>
            <a:r>
              <a:rPr lang="en-IN" dirty="0"/>
              <a:t>  </a:t>
            </a:r>
            <a:r>
              <a:rPr dirty="0"/>
              <a:t>processing system.</a:t>
            </a:r>
          </a:p>
          <a:p>
            <a:r>
              <a:rPr dirty="0"/>
              <a:t> Real-time, scalable, fault-tolerant architecture.</a:t>
            </a:r>
          </a:p>
          <a:p>
            <a:r>
              <a:rPr dirty="0"/>
              <a:t> Strong foundation for advanced e-commerce workflows.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Automation in e-commerce is essential.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AWS Step Functions to automate order processes.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Serverless and event-driven architecture.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 AWS Step Functions workflow.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AWS Lambda for tasks.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Automate order validation, payment, and storage.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IAM Policy for security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Services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AWS Lambda</a:t>
            </a:r>
          </a:p>
          <a:p>
            <a:r>
              <a:rPr dirty="0"/>
              <a:t> Amazon API Gateway</a:t>
            </a:r>
          </a:p>
          <a:p>
            <a:r>
              <a:rPr dirty="0"/>
              <a:t> Amazon DynamoDB</a:t>
            </a:r>
          </a:p>
          <a:p>
            <a:r>
              <a:rPr dirty="0"/>
              <a:t> AWS Identity and Access Management (IAM)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of SQS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Introduced Amazon SQS.</a:t>
            </a:r>
          </a:p>
          <a:p>
            <a:r>
              <a:rPr dirty="0"/>
              <a:t> Standard Queue selected for high throughput.</a:t>
            </a:r>
          </a:p>
          <a:p>
            <a:r>
              <a:rPr dirty="0"/>
              <a:t> Improves scalability, reliability, and performance.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Create DynamoDB Table (</a:t>
            </a:r>
            <a:r>
              <a:rPr dirty="0" err="1"/>
              <a:t>PurchaseID</a:t>
            </a:r>
            <a:r>
              <a:rPr dirty="0"/>
              <a:t> key).</a:t>
            </a:r>
          </a:p>
          <a:p>
            <a:r>
              <a:rPr dirty="0"/>
              <a:t> Create SQS </a:t>
            </a:r>
            <a:r>
              <a:rPr dirty="0" err="1"/>
              <a:t>PurchaseQueue</a:t>
            </a:r>
            <a:r>
              <a:rPr dirty="0"/>
              <a:t>.</a:t>
            </a:r>
          </a:p>
          <a:p>
            <a:r>
              <a:rPr dirty="0"/>
              <a:t> Integrate queue into frontend application.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and Step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Visualized State Machine.</a:t>
            </a:r>
          </a:p>
          <a:p>
            <a:r>
              <a:rPr dirty="0"/>
              <a:t> Steps: Validate Order → Authorize Payment → Record Purchase.</a:t>
            </a:r>
          </a:p>
          <a:p>
            <a:r>
              <a:rPr dirty="0"/>
              <a:t> Event-driven orchestration using Step Functions.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Lambda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CheckPurchaseLambda</a:t>
            </a:r>
            <a:r>
              <a:rPr dirty="0"/>
              <a:t> for order validation.</a:t>
            </a:r>
          </a:p>
          <a:p>
            <a:r>
              <a:rPr dirty="0"/>
              <a:t> </a:t>
            </a:r>
            <a:r>
              <a:rPr dirty="0" err="1"/>
              <a:t>AuthorizePaymentLambda</a:t>
            </a:r>
            <a:r>
              <a:rPr dirty="0"/>
              <a:t> for payment authorization.</a:t>
            </a:r>
          </a:p>
          <a:p>
            <a:r>
              <a:rPr dirty="0"/>
              <a:t> </a:t>
            </a:r>
            <a:r>
              <a:rPr dirty="0" err="1"/>
              <a:t>RecordPurchaseLambda</a:t>
            </a:r>
            <a:r>
              <a:rPr dirty="0"/>
              <a:t> for recording purchases.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Designed cloud-native workflows.</a:t>
            </a:r>
          </a:p>
          <a:p>
            <a:r>
              <a:rPr dirty="0"/>
              <a:t> Used Lambda for microservices.</a:t>
            </a:r>
          </a:p>
          <a:p>
            <a:r>
              <a:rPr dirty="0"/>
              <a:t> Used SQS for asynchronous messaging.</a:t>
            </a:r>
          </a:p>
          <a:p>
            <a:r>
              <a:rPr dirty="0"/>
              <a:t> Secured services with IAM roles.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98</TotalTime>
  <Words>262</Words>
  <Application>Microsoft Office PowerPoint</Application>
  <PresentationFormat>On-screen Show (4:3)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Trebuchet MS</vt:lpstr>
      <vt:lpstr>Wingdings 3</vt:lpstr>
      <vt:lpstr>Facet</vt:lpstr>
      <vt:lpstr>AWS Step Functions for Automated Order Processing in E-commerce</vt:lpstr>
      <vt:lpstr>Introduction</vt:lpstr>
      <vt:lpstr>Project Objectives</vt:lpstr>
      <vt:lpstr>AWS Services Used</vt:lpstr>
      <vt:lpstr>Integration of SQS</vt:lpstr>
      <vt:lpstr>System Setup</vt:lpstr>
      <vt:lpstr>Workflow and Step Functions</vt:lpstr>
      <vt:lpstr>Lambda Functions</vt:lpstr>
      <vt:lpstr>Learning Outcomes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THATIPARTI TANISWI</dc:creator>
  <cp:keywords/>
  <dc:description>generated using python-pptx</dc:description>
  <cp:lastModifiedBy>THATIPARTI TANISWI</cp:lastModifiedBy>
  <cp:revision>2</cp:revision>
  <dcterms:created xsi:type="dcterms:W3CDTF">2013-01-27T09:14:16Z</dcterms:created>
  <dcterms:modified xsi:type="dcterms:W3CDTF">2025-04-26T18:55:11Z</dcterms:modified>
  <cp:category/>
</cp:coreProperties>
</file>