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6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4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3937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13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876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70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546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30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6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60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37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7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48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18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19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86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7F61-D4B6-4322-9652-64325E7ECD4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3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architectur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1E09-2E8C-4B4E-B605-C76D4187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126" y="476293"/>
            <a:ext cx="8263157" cy="197329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Step Functions for Automated Order Processing in E-commerce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D8788-8E97-9A4B-6E5F-A586CA2D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4664"/>
            <a:ext cx="9144000" cy="2703136"/>
          </a:xfrm>
        </p:spPr>
        <p:txBody>
          <a:bodyPr>
            <a:normAutofit/>
          </a:bodyPr>
          <a:lstStyle/>
          <a:p>
            <a:pPr algn="l"/>
            <a:endParaRPr dirty="0"/>
          </a:p>
          <a:p>
            <a:pPr algn="l"/>
            <a:r>
              <a:rPr dirty="0"/>
              <a:t>Name of the student: </a:t>
            </a:r>
            <a:r>
              <a:rPr dirty="0" err="1"/>
              <a:t>Thatiparti</a:t>
            </a:r>
            <a:r>
              <a:rPr dirty="0"/>
              <a:t> </a:t>
            </a:r>
            <a:r>
              <a:rPr dirty="0" err="1"/>
              <a:t>Taniswi</a:t>
            </a:r>
            <a:r>
              <a:rPr dirty="0"/>
              <a:t> (2210030402)</a:t>
            </a:r>
          </a:p>
          <a:p>
            <a:pPr algn="l"/>
            <a:r>
              <a:rPr dirty="0"/>
              <a:t>Under the esteemed guidance of Ms. P. Sree Lakshmi</a:t>
            </a:r>
          </a:p>
          <a:p>
            <a:pPr algn="l"/>
            <a:r>
              <a:rPr dirty="0"/>
              <a:t>Assistant Professor, Department of Computer Science and Engineering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0B77DB1-2EB0-94AF-87E6-AD620C7951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8492-4DC6-0104-E12B-5A1E5283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DB1E-F469-AE87-484A-3811F3A4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Add real-time SNS notifications.</a:t>
            </a:r>
          </a:p>
          <a:p>
            <a:r>
              <a:rPr dirty="0"/>
              <a:t> Enhance security via API throttling.</a:t>
            </a:r>
          </a:p>
          <a:p>
            <a:r>
              <a:rPr dirty="0"/>
              <a:t> Scale up for large order volumes.</a:t>
            </a:r>
          </a:p>
          <a:p>
            <a:r>
              <a:rPr dirty="0"/>
              <a:t> Cost optimization via reserved concurrency.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119F856-B3AA-C478-A7FB-1B6653FDB5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2DE4-00E3-EDBC-1CD6-39ACB2A1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0877"/>
            <a:ext cx="8596668" cy="1320800"/>
          </a:xfrm>
        </p:spPr>
        <p:txBody>
          <a:bodyPr>
            <a:normAutofit/>
          </a:bodyPr>
          <a:lstStyle/>
          <a:p>
            <a:r>
              <a:rPr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2AF3-6A13-A1F1-4E20-95547E4B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/>
          <a:lstStyle/>
          <a:p>
            <a:r>
              <a:rPr lang="en-US" dirty="0"/>
              <a:t>[1] Amazon Web Services (AWS). (2024). AWS Step Functions – Overview. Available at https://aws.amazon.com/step-functions </a:t>
            </a:r>
          </a:p>
          <a:p>
            <a:r>
              <a:rPr lang="en-US" dirty="0"/>
              <a:t>[2] AWS Documentation. (2024). Automating Workflows with Step Functions. Available at https://docs.aws.amazon.com/step-functions </a:t>
            </a:r>
          </a:p>
          <a:p>
            <a:r>
              <a:rPr lang="en-US" dirty="0"/>
              <a:t>[3] Amazon Web Services (AWS). (2024). Step Functions and Order Processing. Available at </a:t>
            </a:r>
            <a:r>
              <a:rPr lang="en-US" dirty="0">
                <a:hlinkClick r:id="rId2"/>
              </a:rPr>
              <a:t>https://aws.amazon.com/blogs/architecture/</a:t>
            </a:r>
            <a:endParaRPr lang="en-US" dirty="0"/>
          </a:p>
          <a:p>
            <a:r>
              <a:rPr lang="en-US" dirty="0"/>
              <a:t> [4] Cloud Performance Journal. (2023). Workflow Optimization in E-commerce. Available at https://cloudperformancejournal.com </a:t>
            </a:r>
          </a:p>
          <a:p>
            <a:r>
              <a:rPr lang="en-US" dirty="0"/>
              <a:t>[5] U.S. Department of Homeland Security. (2023). API Security Best Practices. Available at https://www.dhs.gov/api-security </a:t>
            </a:r>
            <a:endParaRPr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7D284B4-38FD-6CC4-565B-ECE4EF3CEA0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A68C-3FCF-C98F-4C24-E3D158CA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517"/>
            <a:ext cx="10515600" cy="1376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i="1" dirty="0"/>
              <a:t>THANK YOU</a:t>
            </a:r>
            <a:endParaRPr lang="en-IN" sz="3600" i="1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4A37FC0-E1D8-6642-60F7-C6E8CDE27C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3FA8-4FE1-7FD0-BFB8-5D25FCE6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B832-223B-BC04-3D0F-BE588012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 Manual processing in e-commerce causes delays and errors.</a:t>
            </a:r>
          </a:p>
          <a:p>
            <a:endParaRPr/>
          </a:p>
          <a:p>
            <a:r>
              <a:t>Objective: Automate the entire order processing lifecycle using AWS Step Functions.</a:t>
            </a:r>
          </a:p>
          <a:p>
            <a:endParaRPr/>
          </a:p>
          <a:p>
            <a:r>
              <a:t>Real-world relevance: Enhances customer satisfaction by providing faster, error-free order handling.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66B0C7E-8E36-0431-D300-44DB1ECB70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8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F6E8-D87A-10E0-09AB-0A383CD4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CBFB-7D3E-F89E-6301-1F3B6C9A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AWS Lambda: Executes tasks like validation, payment authorization.</a:t>
            </a:r>
          </a:p>
          <a:p>
            <a:r>
              <a:rPr dirty="0"/>
              <a:t> Amazon API Gateway: Provides endpoints for frontend communication.</a:t>
            </a:r>
          </a:p>
          <a:p>
            <a:r>
              <a:rPr dirty="0"/>
              <a:t> Amazon DynamoDB: Stores and tracks order states.</a:t>
            </a:r>
          </a:p>
          <a:p>
            <a:r>
              <a:rPr dirty="0"/>
              <a:t> Amazon SQS: Decouples services for reliable order messaging.</a:t>
            </a:r>
          </a:p>
          <a:p>
            <a:r>
              <a:rPr dirty="0"/>
              <a:t> AWS IAM: Manages permissions securely.</a:t>
            </a: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25386512-8C4F-399D-CDAC-724BA1FB28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0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73B7-415A-1A87-7CFC-9CFEF961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F274-E8C2-4CC1-C294-43A54D3B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Architecture Overview:</a:t>
            </a:r>
          </a:p>
          <a:p>
            <a:r>
              <a:rPr dirty="0"/>
              <a:t>Frontend -&gt; API Gateway -&gt; Lambda (Validation) -&gt; DynamoDB</a:t>
            </a:r>
          </a:p>
          <a:p>
            <a:r>
              <a:rPr dirty="0"/>
              <a:t>Lambda (Authorize Payment) -&gt; Lambda (Record Purchase)</a:t>
            </a:r>
          </a:p>
          <a:p>
            <a:endParaRPr dirty="0"/>
          </a:p>
          <a:p>
            <a:r>
              <a:rPr dirty="0"/>
              <a:t>SQS handles message buffering.</a:t>
            </a:r>
          </a:p>
          <a:p>
            <a:r>
              <a:rPr dirty="0"/>
              <a:t>Monitoring via CloudWatch.</a:t>
            </a:r>
          </a:p>
          <a:p>
            <a:r>
              <a:rPr dirty="0"/>
              <a:t>(Tools Used: AWS Console, AWS SDKs)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B2468333-0F8C-0063-24A6-99FE5EA54B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5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4973-2578-AABB-8796-F77DDD5F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Implementation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BCC7-B080-E3E9-FB00-BEFD8B5E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Created DynamoDB table (</a:t>
            </a:r>
            <a:r>
              <a:rPr dirty="0" err="1"/>
              <a:t>PurchaseID</a:t>
            </a:r>
            <a:r>
              <a:rPr dirty="0"/>
              <a:t> as Partition Key).</a:t>
            </a:r>
          </a:p>
          <a:p>
            <a:r>
              <a:rPr dirty="0"/>
              <a:t> Created and configured SQS (</a:t>
            </a:r>
            <a:r>
              <a:rPr dirty="0" err="1"/>
              <a:t>PurchaseQueue</a:t>
            </a:r>
            <a:r>
              <a:rPr dirty="0"/>
              <a:t>).</a:t>
            </a:r>
          </a:p>
          <a:p>
            <a:r>
              <a:rPr dirty="0"/>
              <a:t> Built Lambda functions: </a:t>
            </a:r>
            <a:r>
              <a:rPr dirty="0" err="1"/>
              <a:t>OrderValidation</a:t>
            </a:r>
            <a:r>
              <a:rPr dirty="0"/>
              <a:t>, </a:t>
            </a:r>
            <a:r>
              <a:rPr dirty="0" err="1"/>
              <a:t>AuthorizePayment</a:t>
            </a:r>
            <a:r>
              <a:rPr dirty="0"/>
              <a:t>, </a:t>
            </a:r>
            <a:r>
              <a:rPr dirty="0" err="1"/>
              <a:t>RecordPurchase</a:t>
            </a:r>
            <a:r>
              <a:rPr dirty="0"/>
              <a:t>.</a:t>
            </a:r>
          </a:p>
          <a:p>
            <a:r>
              <a:rPr dirty="0"/>
              <a:t> Designed Step Function State Machine.</a:t>
            </a:r>
          </a:p>
          <a:p>
            <a:r>
              <a:rPr dirty="0"/>
              <a:t> Connected all services ensuring proper event-driven flow.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494312B7-B537-438C-9DBF-083C1EE686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76AC-4DF2-21FB-9F16-AC4594F4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Key 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803E-35A6-CF5B-6E8C-5773BE383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Automated end-to-end order processing.</a:t>
            </a:r>
          </a:p>
          <a:p>
            <a:r>
              <a:rPr dirty="0"/>
              <a:t> Serverless design for scalability.</a:t>
            </a:r>
          </a:p>
          <a:p>
            <a:r>
              <a:rPr dirty="0"/>
              <a:t> Asynchronous message handling using SQS.</a:t>
            </a:r>
          </a:p>
          <a:p>
            <a:r>
              <a:rPr lang="en-US" dirty="0"/>
              <a:t> Monitoring and alerting with CloudWatch.</a:t>
            </a:r>
          </a:p>
          <a:p>
            <a:r>
              <a:rPr lang="en-US" dirty="0"/>
              <a:t> Secure access management through IAM.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35616E9F-8773-1244-8F9D-014B0F0A5A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0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68A4-3FBA-185C-C3BE-4CF98F42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Results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63C9-8ACB-90A2-ABAA-CE6DFD80E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8073"/>
            <a:ext cx="8596668" cy="4573289"/>
          </a:xfrm>
        </p:spPr>
        <p:txBody>
          <a:bodyPr/>
          <a:lstStyle/>
          <a:p>
            <a:r>
              <a:rPr dirty="0"/>
              <a:t> Successful execution of workflows through Step Functions.</a:t>
            </a:r>
          </a:p>
          <a:p>
            <a:r>
              <a:rPr dirty="0"/>
              <a:t> Payment authorization, order validation, and recording completed.</a:t>
            </a:r>
          </a:p>
          <a:p>
            <a:r>
              <a:rPr dirty="0"/>
              <a:t> Logs captured, no major failures observed.</a:t>
            </a:r>
          </a:p>
          <a:p>
            <a:r>
              <a:rPr dirty="0"/>
              <a:t> High reliability and reduced latency.</a:t>
            </a:r>
            <a:endParaRPr lang="en-IN" dirty="0"/>
          </a:p>
          <a:p>
            <a:endParaRPr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82CBA144-2BC2-A214-7961-85E28E06A2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21C2D-42A0-533B-0F91-75AE8A94B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93" y="3183889"/>
            <a:ext cx="4259597" cy="200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9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5128-229A-8DD0-22A9-BBE97625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9BB8-E8E2-E2FE-B876-B5195A5A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Challenges:</a:t>
            </a:r>
          </a:p>
          <a:p>
            <a:r>
              <a:rPr dirty="0"/>
              <a:t> Handling async workflows.</a:t>
            </a:r>
          </a:p>
          <a:p>
            <a:r>
              <a:rPr dirty="0"/>
              <a:t> Securing APIs.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Solutions:</a:t>
            </a:r>
          </a:p>
          <a:p>
            <a:r>
              <a:rPr dirty="0"/>
              <a:t> Used SQS for decoupling.</a:t>
            </a:r>
          </a:p>
          <a:p>
            <a:r>
              <a:rPr dirty="0"/>
              <a:t> Applied strict IAM policies.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FA3CCCB-0EDD-1394-F923-2AB1A90AE6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1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DD57-5FE9-3EDB-4009-3C7A2F67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Learnings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C3FC-4068-A722-E329-8728935E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666"/>
            <a:ext cx="10515600" cy="4395297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Technical:</a:t>
            </a:r>
          </a:p>
          <a:p>
            <a:r>
              <a:rPr dirty="0"/>
              <a:t> AWS Step Functions, Lambda, DynamoDB, SQS, IAM.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Soft skills:</a:t>
            </a:r>
          </a:p>
          <a:p>
            <a:r>
              <a:rPr dirty="0"/>
              <a:t> Cloud architecture design.</a:t>
            </a:r>
          </a:p>
          <a:p>
            <a:r>
              <a:rPr dirty="0"/>
              <a:t> Debugging serverless workflows.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3DC93C2-D50A-8989-0C5F-8C8CF8D99B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32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538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AWS Step Functions for Automated Order Processing in E-commerce </vt:lpstr>
      <vt:lpstr>Project Overview</vt:lpstr>
      <vt:lpstr>Services Used</vt:lpstr>
      <vt:lpstr>Flow Diagram</vt:lpstr>
      <vt:lpstr>Implementation Process</vt:lpstr>
      <vt:lpstr>Key Features and Functionality</vt:lpstr>
      <vt:lpstr>Results and Outputs</vt:lpstr>
      <vt:lpstr>Challenges and Solutions</vt:lpstr>
      <vt:lpstr>Learnings &amp; Takeaways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 Lakshmi P</dc:creator>
  <cp:lastModifiedBy>THATIPARTI TANISWI</cp:lastModifiedBy>
  <cp:revision>2</cp:revision>
  <dcterms:created xsi:type="dcterms:W3CDTF">2025-04-17T10:09:20Z</dcterms:created>
  <dcterms:modified xsi:type="dcterms:W3CDTF">2025-04-27T15:08:39Z</dcterms:modified>
</cp:coreProperties>
</file>