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3" r:id="rId8"/>
    <p:sldId id="281" r:id="rId9"/>
    <p:sldId id="282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4F363-3A59-43AA-9663-CEC6A5D8FF2F}" v="11" dt="2024-02-29T03:24:37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IntelliChat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– 14-A4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TECHNOLOGY USED</a:t>
            </a:r>
          </a:p>
          <a:p>
            <a:r>
              <a:rPr lang="en-US" sz="2400" dirty="0"/>
              <a:t>ACCOUNT CREATION</a:t>
            </a:r>
          </a:p>
          <a:p>
            <a:r>
              <a:rPr lang="en-US" sz="2400" dirty="0"/>
              <a:t>LOGIN FLOW</a:t>
            </a:r>
          </a:p>
          <a:p>
            <a:r>
              <a:rPr lang="en-US" sz="2400" dirty="0"/>
              <a:t>USE CASE DIAGRAM</a:t>
            </a:r>
          </a:p>
          <a:p>
            <a:r>
              <a:rPr lang="en-US" sz="2400" dirty="0"/>
              <a:t>ARCHITECTURE</a:t>
            </a:r>
          </a:p>
          <a:p>
            <a:r>
              <a:rPr lang="en-US" sz="2400" dirty="0"/>
              <a:t>MAIN FEATURES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C863-1535-4269-1E66-4AB457B1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0420-D87F-0B28-A47B-E7B6B8B0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MERN Stack(MongoDB, Express.js, React.js, node.js)</a:t>
            </a:r>
          </a:p>
          <a:p>
            <a:r>
              <a:rPr lang="en-US" dirty="0"/>
              <a:t>Socket io</a:t>
            </a:r>
          </a:p>
          <a:p>
            <a:r>
              <a:rPr lang="en-US" dirty="0"/>
              <a:t>Heroku(Cloud deployment)</a:t>
            </a:r>
          </a:p>
        </p:txBody>
      </p:sp>
    </p:spTree>
    <p:extLst>
      <p:ext uri="{BB962C8B-B14F-4D97-AF65-F5344CB8AC3E}">
        <p14:creationId xmlns:p14="http://schemas.microsoft.com/office/powerpoint/2010/main" val="43849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8A26-5E01-35BC-B381-91F91BEF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AACAC-4280-8F8E-4BC9-AF6841FA2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183" y="2076450"/>
            <a:ext cx="5342109" cy="3714750"/>
          </a:xfrm>
        </p:spPr>
      </p:pic>
    </p:spTree>
    <p:extLst>
      <p:ext uri="{BB962C8B-B14F-4D97-AF65-F5344CB8AC3E}">
        <p14:creationId xmlns:p14="http://schemas.microsoft.com/office/powerpoint/2010/main" val="401311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7C21-8088-C7CE-EBF5-AA3A1554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LOGIN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0102A4-D753-8F1A-8295-273CE4520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06" y="2235072"/>
            <a:ext cx="3410262" cy="371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C148C4-68B1-C0CF-E8EB-B8B2B2EFC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762" y="3052567"/>
            <a:ext cx="4034316" cy="3559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5645F1-1788-42A8-CD7C-A1AE49133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429" y="2034304"/>
            <a:ext cx="2711572" cy="278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7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A152-981F-5E50-6F9A-9E9F770C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0CAC1-8717-503D-F753-08FFC3F12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209" y="2357379"/>
            <a:ext cx="7072604" cy="3791494"/>
          </a:xfrm>
        </p:spPr>
      </p:pic>
    </p:spTree>
    <p:extLst>
      <p:ext uri="{BB962C8B-B14F-4D97-AF65-F5344CB8AC3E}">
        <p14:creationId xmlns:p14="http://schemas.microsoft.com/office/powerpoint/2010/main" val="313366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8C9C-3DE5-2270-6444-0872FD4C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92E4F7-A1A3-A1B8-CA5A-F02DA173F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42" y="1562797"/>
            <a:ext cx="10542879" cy="5028309"/>
          </a:xfrm>
        </p:spPr>
      </p:pic>
    </p:spTree>
    <p:extLst>
      <p:ext uri="{BB962C8B-B14F-4D97-AF65-F5344CB8AC3E}">
        <p14:creationId xmlns:p14="http://schemas.microsoft.com/office/powerpoint/2010/main" val="118874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4283-E589-A4D7-410F-22E60618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A193-F504-8356-B74D-CE0B4DA8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message</a:t>
            </a:r>
          </a:p>
          <a:p>
            <a:r>
              <a:rPr lang="en-US" dirty="0"/>
              <a:t>Create Groups for group chat</a:t>
            </a:r>
          </a:p>
          <a:p>
            <a:r>
              <a:rPr lang="en-US" dirty="0"/>
              <a:t>Authentication is based on mail so multiple accounts can be created.  </a:t>
            </a:r>
          </a:p>
          <a:p>
            <a:pPr marL="36900" indent="0">
              <a:buNone/>
            </a:pPr>
            <a:r>
              <a:rPr lang="en-US" dirty="0"/>
              <a:t>     For example: One account can be created for personal other can be a professional or  </a:t>
            </a:r>
          </a:p>
          <a:p>
            <a:pPr marL="36900" indent="0">
              <a:buNone/>
            </a:pPr>
            <a:r>
              <a:rPr lang="en-US" dirty="0"/>
              <a:t>     for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019317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purl.org/dc/elements/1.1/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{0A52EA0F-3120-4CAE-90B3-312D80861AC0}tf55705232_win32</Template>
  <TotalTime>29</TotalTime>
  <Words>96</Words>
  <Application>Microsoft Office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IntelliChat</vt:lpstr>
      <vt:lpstr>CONTENT </vt:lpstr>
      <vt:lpstr>TECHNOLOGY USED</vt:lpstr>
      <vt:lpstr>ACCOUNT CREATION</vt:lpstr>
      <vt:lpstr> LOGIN FLOW</vt:lpstr>
      <vt:lpstr>USE CASE DIAGRAM</vt:lpstr>
      <vt:lpstr>ARCHITECTURE</vt:lpstr>
      <vt:lpstr>MAIN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IntelliChat</dc:title>
  <dc:creator>Chukkareddy Sainath Reddy</dc:creator>
  <cp:lastModifiedBy>Chukkareddy Sainath Reddy</cp:lastModifiedBy>
  <cp:revision>3</cp:revision>
  <dcterms:created xsi:type="dcterms:W3CDTF">2024-02-28T09:28:26Z</dcterms:created>
  <dcterms:modified xsi:type="dcterms:W3CDTF">2024-02-29T03:32:15Z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