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21FA-986D-9EED-C95C-411467B3D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73204-2323-1F7A-BCCC-832684C5F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60A49-4316-F7BD-F30C-9D8588EA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D20C-E428-48A5-B2D6-54A04271934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500A2-F428-DB35-9D0C-6659E996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05E32-C51F-7C4E-4B08-671F0CC6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A413-0BB1-4C58-B508-32A5207B6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72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43EC-7657-A905-62A5-4A5ADC64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3B08C-FAF5-4C56-829C-27597D587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1B67-2502-72F1-1DA0-C2A5C0EB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D20C-E428-48A5-B2D6-54A04271934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3324E-E1A9-E845-5167-D0692FDB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E11B-D188-EA11-A165-B3C0EF3A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A413-0BB1-4C58-B508-32A5207B6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83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1DE10-DEAC-B94A-EFAC-F8AC860F7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64184-ED27-EF64-967D-0DA3E2D8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5AF8-8BC2-6BE7-36B4-9BD6385C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D20C-E428-48A5-B2D6-54A04271934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96689-25E0-0985-3A45-147D0A1C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E996B-37EE-DCCD-3D6F-D3C68039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A413-0BB1-4C58-B508-32A5207B6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3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CAC1-A95A-B660-C463-543ED962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759D8-A935-4BF3-365C-1C2E064B3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A0149-88E0-C0A1-6B0E-F9C95DED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D20C-E428-48A5-B2D6-54A04271934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EEFE8-42CE-F81D-E4F7-7F7B0C59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57448-1816-62B2-CE34-E7296932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A413-0BB1-4C58-B508-32A5207B6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70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636D-46BD-CBD9-55A4-B1C49EE2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82D5C-B934-4A2F-6E9F-7E9D87F3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C51C-2BB4-DA0B-028F-C7393CF8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D20C-E428-48A5-B2D6-54A04271934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FA676-164E-413F-C66C-A1AF5850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EAF05-8CA9-E0C2-FB62-EFBC64CE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A413-0BB1-4C58-B508-32A5207B6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71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08C3-1C3A-FD08-6A8F-2E8604A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C96E-E4C2-36F7-4CA0-32B02008E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EAC90-2CF4-8C2E-ACC9-57DB61BBC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0262A-99E0-3D4A-85DC-183ACD15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D20C-E428-48A5-B2D6-54A04271934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DCAD0-6AD9-6E62-42EE-AE53979D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EC2AA-CB82-0CB4-4FC7-D87F0DC8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A413-0BB1-4C58-B508-32A5207B6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4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BBD9-F0E1-11D9-9C89-BECFB2C6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3EB07-065E-E16E-C77A-3638180CE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E76D-2228-DB51-7EF8-4859E202B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A2CD8-BF0A-87A8-4E7F-D4626D891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489BB-22FA-77BE-E475-5B33E6027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C5421-391E-8CC1-5567-9E328910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D20C-E428-48A5-B2D6-54A04271934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59299-547E-4791-EE46-746ECF77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72BA6-C359-4348-33C1-D1A2BB3B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A413-0BB1-4C58-B508-32A5207B6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09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F20A-753E-0B20-DD0B-DFA1EEDE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45F8E-4736-CB46-2F04-1BD1631A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D20C-E428-48A5-B2D6-54A04271934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0AF6D-E44E-2C16-BB6A-1C95716E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0CAD4-BEB2-728A-6083-C043BDC5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A413-0BB1-4C58-B508-32A5207B6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99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F4DA9-2588-8898-8238-F7AC2E7D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D20C-E428-48A5-B2D6-54A04271934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B6DB2-714D-931A-CFBC-3DD03C7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79BC9-D107-52A8-B92B-D8F012BC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A413-0BB1-4C58-B508-32A5207B6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95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BF8-927A-CAB0-69AD-7B038C6D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57EF-971B-115E-63BF-DF1118D42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8D827-6046-F9D9-6C73-401CD2736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63644-8711-0733-BD85-785FA63F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D20C-E428-48A5-B2D6-54A04271934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CDB30-500E-2CAE-CAF4-6F0A42C5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E8537-9CB9-E388-9FAD-E0DE506F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A413-0BB1-4C58-B508-32A5207B6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15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9A85-31B2-C9F0-7C98-44D575D0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D8ECD-33D5-B752-D6F6-1C4D64CC6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4E842-616D-E76B-39AF-8FA35E7DE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79F48-B53F-A570-FD18-6609ED1C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D20C-E428-48A5-B2D6-54A04271934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E0AC-88BB-401E-4F30-252BEE9A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60976-EFC5-A897-339B-BD40EA7F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A413-0BB1-4C58-B508-32A5207B6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66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5F851-A497-C0FC-8B40-03932639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707D6-DB16-B643-9D4E-855B15014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F6BF-DDD0-A4D9-9602-21E8D2B8E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D1D20C-E428-48A5-B2D6-54A04271934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D8D4-6E9B-B259-E0D3-7D268D7B4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077BB-FC28-36D5-AFEA-3B4FB4813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41A413-0BB1-4C58-B508-32A5207B6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38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5B0F-C7F2-635B-7E49-094D0601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051" y="137653"/>
            <a:ext cx="8160775" cy="155303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lgerian" panose="04020705040A02060702" pitchFamily="82" charset="0"/>
              </a:rPr>
              <a:t>electronics system for a thrust stand           </a:t>
            </a:r>
            <a:r>
              <a:rPr lang="en-US" sz="1400" dirty="0">
                <a:latin typeface="Amasis MT Pro Black" panose="02040A04050005020304" pitchFamily="18" charset="0"/>
              </a:rPr>
              <a:t>name : </a:t>
            </a:r>
            <a:r>
              <a:rPr lang="en-US" sz="1400" dirty="0" err="1">
                <a:latin typeface="Amasis MT Pro Black" panose="02040A04050005020304" pitchFamily="18" charset="0"/>
              </a:rPr>
              <a:t>savisree</a:t>
            </a:r>
            <a:endParaRPr lang="en-IN" sz="1400" dirty="0"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DEDE9-E7D2-3135-69F4-002E12FBE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  <a:p>
            <a:r>
              <a:rPr lang="en-US" dirty="0"/>
              <a:t>Design an electronics system for a thrust stand to measure parameters such as current, voltage,</a:t>
            </a:r>
          </a:p>
          <a:p>
            <a:r>
              <a:rPr lang="en-US" dirty="0"/>
              <a:t>RPM, temperature, and thrust data for a brushless motor. Use an ESP32 MCU for control and data</a:t>
            </a:r>
          </a:p>
          <a:p>
            <a:r>
              <a:rPr lang="en-US" dirty="0"/>
              <a:t>logging. The power supply should be connected through a battery ranging from 4S to 6S LiPo battery.</a:t>
            </a:r>
          </a:p>
          <a:p>
            <a:r>
              <a:rPr lang="en-US" dirty="0"/>
              <a:t>The signal interface through the MCU should be there in ESC.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FBB6B-2EE9-61A8-4F6F-309598A837C7}"/>
              </a:ext>
            </a:extLst>
          </p:cNvPr>
          <p:cNvSpPr txBox="1"/>
          <p:nvPr/>
        </p:nvSpPr>
        <p:spPr>
          <a:xfrm>
            <a:off x="137651" y="0"/>
            <a:ext cx="219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Name : </a:t>
            </a:r>
            <a:r>
              <a:rPr lang="en-US" dirty="0" err="1">
                <a:latin typeface="Amasis MT Pro Black" panose="02040A04050005020304" pitchFamily="18" charset="0"/>
              </a:rPr>
              <a:t>savisree</a:t>
            </a:r>
            <a:endParaRPr lang="en-US" dirty="0">
              <a:latin typeface="Amasis MT Pro Black" panose="02040A04050005020304" pitchFamily="18" charset="0"/>
            </a:endParaRPr>
          </a:p>
          <a:p>
            <a:r>
              <a:rPr lang="en-US" dirty="0">
                <a:latin typeface="Amasis MT Pro Black" panose="02040A04050005020304" pitchFamily="18" charset="0"/>
              </a:rPr>
              <a:t>221004035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07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4312-8E04-0CA8-7C2F-801CBA359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698361"/>
          </a:xfrm>
        </p:spPr>
        <p:txBody>
          <a:bodyPr>
            <a:normAutofit fontScale="90000"/>
          </a:bodyPr>
          <a:lstStyle/>
          <a:p>
            <a:r>
              <a:rPr lang="en-IN" dirty="0"/>
              <a:t>Architecture/Block Diagram: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CCD1E-3DF4-E8FE-9C7E-152E52469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46963"/>
            <a:ext cx="9144000" cy="495383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481A6-CDA1-49B5-B3F5-A20139D89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43" y="1922183"/>
            <a:ext cx="6294505" cy="41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5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5E09-A212-7B4E-8FA7-7BFBCE29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974" y="1189703"/>
            <a:ext cx="10515600" cy="4916130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</a:t>
            </a:r>
            <a:r>
              <a:rPr lang="en-IN" dirty="0">
                <a:latin typeface="Algerian" panose="04020705040A02060702" pitchFamily="82" charset="0"/>
              </a:rPr>
              <a:t>Schematic design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sz="2000" dirty="0">
                <a:latin typeface="Algerian" panose="04020705040A02060702" pitchFamily="82" charset="0"/>
              </a:rPr>
              <a:t> </a:t>
            </a:r>
            <a:br>
              <a:rPr lang="en-IN" sz="2000" dirty="0">
                <a:latin typeface="Algerian" panose="04020705040A02060702" pitchFamily="82" charset="0"/>
              </a:rPr>
            </a:br>
            <a:r>
              <a:rPr lang="en-US" sz="2000" dirty="0"/>
              <a:t>Requirements:</a:t>
            </a:r>
            <a:br>
              <a:rPr lang="en-US" sz="2000" dirty="0"/>
            </a:br>
            <a:r>
              <a:rPr lang="en-US" sz="2000" dirty="0"/>
              <a:t>1. Battery Voltage: Up to 60V</a:t>
            </a:r>
            <a:br>
              <a:rPr lang="en-US" sz="2000" dirty="0"/>
            </a:br>
            <a:r>
              <a:rPr lang="en-US" sz="2000" dirty="0"/>
              <a:t>2. Current Rating: Up to 60A</a:t>
            </a:r>
            <a:br>
              <a:rPr lang="en-US" sz="2000" dirty="0"/>
            </a:br>
            <a:r>
              <a:rPr lang="en-US" sz="2000" dirty="0"/>
              <a:t>3. Thrust Data: Up to 5 KG (HX711 pressure sensor with Load Cell)</a:t>
            </a:r>
            <a:br>
              <a:rPr lang="en-US" sz="2000" dirty="0"/>
            </a:br>
            <a:r>
              <a:rPr lang="en-US" sz="2000" dirty="0"/>
              <a:t>4. RPM Range Capability: Up to 100,000 RPM (IR photo diode sensor)</a:t>
            </a:r>
            <a:br>
              <a:rPr lang="en-US" sz="2000" dirty="0"/>
            </a:br>
            <a:r>
              <a:rPr lang="en-US" sz="2000" dirty="0"/>
              <a:t>5. Current Sensor: Must support up to 60A (ACS 712 module)</a:t>
            </a:r>
            <a:br>
              <a:rPr lang="en-US" sz="2000" dirty="0"/>
            </a:br>
            <a:r>
              <a:rPr lang="en-US" sz="2000" dirty="0"/>
              <a:t>6. Temperature Sensor: Up to 150 °C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Schematic Design:</a:t>
            </a:r>
            <a:br>
              <a:rPr lang="en-US" sz="2000" dirty="0"/>
            </a:br>
            <a:r>
              <a:rPr lang="en-US" sz="2000" dirty="0"/>
              <a:t>o Develop a schematic design illustrating the interconnections between the ESP32 MCU</a:t>
            </a:r>
            <a:br>
              <a:rPr lang="en-US" sz="2000" dirty="0"/>
            </a:br>
            <a:r>
              <a:rPr lang="en-US" sz="2000" dirty="0"/>
              <a:t>and the various sensors and components.</a:t>
            </a:r>
            <a:br>
              <a:rPr lang="en-US" sz="2000" dirty="0"/>
            </a:br>
            <a:r>
              <a:rPr lang="en-US" sz="2000" dirty="0"/>
              <a:t>o Ensure all connections are clear and labelled appropriately.</a:t>
            </a:r>
            <a:br>
              <a:rPr lang="en-US" sz="2000" dirty="0"/>
            </a:br>
            <a:r>
              <a:rPr lang="en-US" sz="2000" dirty="0"/>
              <a:t>o Submit the schematic in PDF version.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7318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DA7D38-B6A1-2898-BFAF-E3F12CCAB7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741" y="281354"/>
            <a:ext cx="11183815" cy="64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4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223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Amasis MT Pro Black</vt:lpstr>
      <vt:lpstr>Aptos</vt:lpstr>
      <vt:lpstr>Aptos Display</vt:lpstr>
      <vt:lpstr>Arial</vt:lpstr>
      <vt:lpstr>Office Theme</vt:lpstr>
      <vt:lpstr>electronics system for a thrust stand           name : savisree</vt:lpstr>
      <vt:lpstr>Architecture/Block Diagram:</vt:lpstr>
      <vt:lpstr>                         Schematic design   Requirements: 1. Battery Voltage: Up to 60V 2. Current Rating: Up to 60A 3. Thrust Data: Up to 5 KG (HX711 pressure sensor with Load Cell) 4. RPM Range Capability: Up to 100,000 RPM (IR photo diode sensor) 5. Current Sensor: Must support up to 60A (ACS 712 module) 6. Temperature Sensor: Up to 150 °C   Schematic Design: o Develop a schematic design illustrating the interconnections between the ESP32 MCU and the various sensors and components. o Ensure all connections are clear and labelled appropriately. o Submit the schematic in PDF version.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kota.venkat@outlook.com</dc:creator>
  <cp:lastModifiedBy>kota.venkat@outlook.com</cp:lastModifiedBy>
  <cp:revision>1</cp:revision>
  <dcterms:created xsi:type="dcterms:W3CDTF">2025-07-30T10:53:47Z</dcterms:created>
  <dcterms:modified xsi:type="dcterms:W3CDTF">2025-07-30T20:08:33Z</dcterms:modified>
</cp:coreProperties>
</file>