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64" r:id="rId5"/>
    <p:sldId id="263" r:id="rId6"/>
    <p:sldId id="262" r:id="rId7"/>
    <p:sldId id="269" r:id="rId8"/>
    <p:sldId id="270" r:id="rId9"/>
    <p:sldId id="285" r:id="rId10"/>
    <p:sldId id="286" r:id="rId11"/>
    <p:sldId id="282" r:id="rId12"/>
    <p:sldId id="273" r:id="rId13"/>
    <p:sldId id="276" r:id="rId14"/>
    <p:sldId id="284" r:id="rId15"/>
    <p:sldId id="288" r:id="rId16"/>
    <p:sldId id="260" r:id="rId17"/>
    <p:sldId id="287" r:id="rId18"/>
    <p:sldId id="278" r:id="rId19"/>
    <p:sldId id="261" r:id="rId20"/>
    <p:sldId id="280" r:id="rId21"/>
    <p:sldId id="281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3E2"/>
    <a:srgbClr val="FCE5C4"/>
    <a:srgbClr val="FFFFFF"/>
    <a:srgbClr val="FEFAF4"/>
    <a:srgbClr val="F6D88E"/>
    <a:srgbClr val="ED7D31"/>
    <a:srgbClr val="B06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BF3AD7-5EDF-4F58-A7C4-684FC906A26F}" type="doc">
      <dgm:prSet loTypeId="urn:microsoft.com/office/officeart/2018/2/layout/IconCircle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0EFFDCE-3044-4C4B-807A-CC25DAFE54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HISTOIRE</a:t>
          </a:r>
        </a:p>
      </dgm:t>
    </dgm:pt>
    <dgm:pt modelId="{2FDE9AA2-F238-4447-9C11-795EA6BE8BBF}" type="parTrans" cxnId="{61C97B27-E86C-499F-8179-3B6E58C9DE6A}">
      <dgm:prSet/>
      <dgm:spPr/>
      <dgm:t>
        <a:bodyPr/>
        <a:lstStyle/>
        <a:p>
          <a:endParaRPr lang="en-US"/>
        </a:p>
      </dgm:t>
    </dgm:pt>
    <dgm:pt modelId="{6F181186-5E28-4568-A6E3-5A76B64F7267}" type="sibTrans" cxnId="{61C97B27-E86C-499F-8179-3B6E58C9DE6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0162F46-E7F7-4AEB-B347-933F6BD890C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CA" sz="2400" dirty="0"/>
            <a:t>PRÉSENTATION APPLICATION</a:t>
          </a:r>
          <a:endParaRPr lang="en-US" sz="2400" dirty="0"/>
        </a:p>
      </dgm:t>
    </dgm:pt>
    <dgm:pt modelId="{94279FE6-B46C-49CD-80A0-7C87F346BDDF}" type="parTrans" cxnId="{4C71A6A8-4CB2-444A-BC0F-3EB729896319}">
      <dgm:prSet/>
      <dgm:spPr/>
      <dgm:t>
        <a:bodyPr/>
        <a:lstStyle/>
        <a:p>
          <a:endParaRPr lang="en-US"/>
        </a:p>
      </dgm:t>
    </dgm:pt>
    <dgm:pt modelId="{9E46F40E-4068-4258-99B2-161E76B2C73D}" type="sibTrans" cxnId="{4C71A6A8-4CB2-444A-BC0F-3EB72989631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010711D-8658-4BE8-AB5A-F4E326F973FB}">
      <dgm:prSet/>
      <dgm:spPr/>
      <dgm:t>
        <a:bodyPr/>
        <a:lstStyle/>
        <a:p>
          <a:pPr>
            <a:lnSpc>
              <a:spcPct val="100000"/>
            </a:lnSpc>
          </a:pPr>
          <a:r>
            <a:rPr lang="fr-CA" dirty="0"/>
            <a:t>CONCLUSION</a:t>
          </a:r>
          <a:endParaRPr lang="en-US" dirty="0"/>
        </a:p>
      </dgm:t>
    </dgm:pt>
    <dgm:pt modelId="{EC653B9F-72A5-4A3D-8A29-80070DD5DA19}" type="parTrans" cxnId="{950BA15D-8C81-435E-84B4-6A18D0B78754}">
      <dgm:prSet/>
      <dgm:spPr/>
      <dgm:t>
        <a:bodyPr/>
        <a:lstStyle/>
        <a:p>
          <a:endParaRPr lang="en-US"/>
        </a:p>
      </dgm:t>
    </dgm:pt>
    <dgm:pt modelId="{6BA117A7-F4D6-4F0F-BEBE-013EEB4AEF9A}" type="sibTrans" cxnId="{950BA15D-8C81-435E-84B4-6A18D0B7875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3A140BA-E68E-451D-8A12-7CB34D1E60EC}">
      <dgm:prSet/>
      <dgm:spPr/>
      <dgm:t>
        <a:bodyPr/>
        <a:lstStyle/>
        <a:p>
          <a:pPr>
            <a:lnSpc>
              <a:spcPct val="100000"/>
            </a:lnSpc>
          </a:pPr>
          <a:r>
            <a:rPr lang="fr-CA" dirty="0"/>
            <a:t>LES BASES</a:t>
          </a:r>
          <a:endParaRPr lang="en-US" dirty="0"/>
        </a:p>
      </dgm:t>
    </dgm:pt>
    <dgm:pt modelId="{5B51649F-128D-418C-8FCC-2F5EFFA35CC3}" type="sibTrans" cxnId="{EF70A487-D6C9-4F58-A00B-3F7A1F24CB5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2FB5534-C9CE-4690-A668-F2F4608858B4}" type="parTrans" cxnId="{EF70A487-D6C9-4F58-A00B-3F7A1F24CB54}">
      <dgm:prSet/>
      <dgm:spPr/>
      <dgm:t>
        <a:bodyPr/>
        <a:lstStyle/>
        <a:p>
          <a:endParaRPr lang="en-US"/>
        </a:p>
      </dgm:t>
    </dgm:pt>
    <dgm:pt modelId="{48C2882F-5F85-4483-B5F1-02D58D5C9E88}" type="pres">
      <dgm:prSet presAssocID="{31BF3AD7-5EDF-4F58-A7C4-684FC906A26F}" presName="root" presStyleCnt="0">
        <dgm:presLayoutVars>
          <dgm:dir/>
          <dgm:resizeHandles val="exact"/>
        </dgm:presLayoutVars>
      </dgm:prSet>
      <dgm:spPr/>
    </dgm:pt>
    <dgm:pt modelId="{1D23F925-610E-4D88-A29B-57EC1B3BE264}" type="pres">
      <dgm:prSet presAssocID="{31BF3AD7-5EDF-4F58-A7C4-684FC906A26F}" presName="container" presStyleCnt="0">
        <dgm:presLayoutVars>
          <dgm:dir/>
          <dgm:resizeHandles val="exact"/>
        </dgm:presLayoutVars>
      </dgm:prSet>
      <dgm:spPr/>
    </dgm:pt>
    <dgm:pt modelId="{517C1757-463D-4C66-81EE-79D624BD787A}" type="pres">
      <dgm:prSet presAssocID="{80EFFDCE-3044-4C4B-807A-CC25DAFE549D}" presName="compNode" presStyleCnt="0"/>
      <dgm:spPr/>
    </dgm:pt>
    <dgm:pt modelId="{817D87EB-9D6E-4B0C-BB95-C2BFB3D07354}" type="pres">
      <dgm:prSet presAssocID="{80EFFDCE-3044-4C4B-807A-CC25DAFE549D}" presName="iconBgRect" presStyleLbl="bgShp" presStyleIdx="0" presStyleCnt="4" custScaleX="53608" custScaleY="53608" custLinFactX="95738" custLinFactNeighborX="100000" custLinFactNeighborY="16936"/>
      <dgm:spPr/>
    </dgm:pt>
    <dgm:pt modelId="{552873B0-6971-4720-AD4D-AF92DD00A5C5}" type="pres">
      <dgm:prSet presAssocID="{80EFFDCE-3044-4C4B-807A-CC25DAFE549D}" presName="iconRect" presStyleLbl="node1" presStyleIdx="0" presStyleCnt="4" custScaleX="55456" custScaleY="55456" custLinFactX="133554" custLinFactNeighborX="200000" custLinFactNeighborY="2892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BABDA24B-B03A-46D9-A811-54464C436A40}" type="pres">
      <dgm:prSet presAssocID="{80EFFDCE-3044-4C4B-807A-CC25DAFE549D}" presName="spaceRect" presStyleCnt="0"/>
      <dgm:spPr/>
    </dgm:pt>
    <dgm:pt modelId="{31C233E8-7055-4D86-879D-731440019456}" type="pres">
      <dgm:prSet presAssocID="{80EFFDCE-3044-4C4B-807A-CC25DAFE549D}" presName="textRect" presStyleLbl="revTx" presStyleIdx="0" presStyleCnt="4" custScaleX="67700" custScaleY="63831" custLinFactNeighborX="-44898" custLinFactNeighborY="17119">
        <dgm:presLayoutVars>
          <dgm:chMax val="1"/>
          <dgm:chPref val="1"/>
        </dgm:presLayoutVars>
      </dgm:prSet>
      <dgm:spPr/>
    </dgm:pt>
    <dgm:pt modelId="{5C036C24-21C0-4478-8912-90B238E4E904}" type="pres">
      <dgm:prSet presAssocID="{6F181186-5E28-4568-A6E3-5A76B64F7267}" presName="sibTrans" presStyleLbl="sibTrans2D1" presStyleIdx="0" presStyleCnt="0"/>
      <dgm:spPr/>
    </dgm:pt>
    <dgm:pt modelId="{88297055-91CE-406F-83D5-B1E7E3D4AC5C}" type="pres">
      <dgm:prSet presAssocID="{63A140BA-E68E-451D-8A12-7CB34D1E60EC}" presName="compNode" presStyleCnt="0"/>
      <dgm:spPr/>
    </dgm:pt>
    <dgm:pt modelId="{9FD63623-0CD2-4D50-846F-F8D231333E64}" type="pres">
      <dgm:prSet presAssocID="{63A140BA-E68E-451D-8A12-7CB34D1E60EC}" presName="iconBgRect" presStyleLbl="bgShp" presStyleIdx="1" presStyleCnt="4" custScaleX="53608" custScaleY="53608" custLinFactX="9253" custLinFactNeighborX="100000" custLinFactNeighborY="18046"/>
      <dgm:spPr>
        <a:solidFill>
          <a:schemeClr val="accent4"/>
        </a:solidFill>
      </dgm:spPr>
    </dgm:pt>
    <dgm:pt modelId="{0FB0C4B1-A61C-4BE6-8C67-9903254A0CAE}" type="pres">
      <dgm:prSet presAssocID="{63A140BA-E68E-451D-8A12-7CB34D1E60EC}" presName="iconRect" presStyleLbl="node1" presStyleIdx="1" presStyleCnt="4" custScaleX="55456" custScaleY="55456" custLinFactX="90378" custLinFactNeighborX="100000" custLinFactNeighborY="3050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FE5D96F6-BAA6-40CB-AE1F-3BBFF7803458}" type="pres">
      <dgm:prSet presAssocID="{63A140BA-E68E-451D-8A12-7CB34D1E60EC}" presName="spaceRect" presStyleCnt="0"/>
      <dgm:spPr/>
    </dgm:pt>
    <dgm:pt modelId="{251236C0-297E-4B96-84D7-8C1DB8976071}" type="pres">
      <dgm:prSet presAssocID="{63A140BA-E68E-451D-8A12-7CB34D1E60EC}" presName="textRect" presStyleLbl="revTx" presStyleIdx="1" presStyleCnt="4" custScaleX="65125" custScaleY="63831" custLinFactNeighborX="11952" custLinFactNeighborY="17119">
        <dgm:presLayoutVars>
          <dgm:chMax val="1"/>
          <dgm:chPref val="1"/>
        </dgm:presLayoutVars>
      </dgm:prSet>
      <dgm:spPr/>
    </dgm:pt>
    <dgm:pt modelId="{AAE2BF12-AC6A-44E6-9E78-B44293A05316}" type="pres">
      <dgm:prSet presAssocID="{5B51649F-128D-418C-8FCC-2F5EFFA35CC3}" presName="sibTrans" presStyleLbl="sibTrans2D1" presStyleIdx="0" presStyleCnt="0"/>
      <dgm:spPr/>
    </dgm:pt>
    <dgm:pt modelId="{301431F9-ACCA-4A5E-86C8-7CEC6B9595EE}" type="pres">
      <dgm:prSet presAssocID="{10162F46-E7F7-4AEB-B347-933F6BD890CA}" presName="compNode" presStyleCnt="0"/>
      <dgm:spPr/>
    </dgm:pt>
    <dgm:pt modelId="{3AFD5B71-ADE7-4842-96D8-6FEFF7AEECF2}" type="pres">
      <dgm:prSet presAssocID="{10162F46-E7F7-4AEB-B347-933F6BD890CA}" presName="iconBgRect" presStyleLbl="bgShp" presStyleIdx="2" presStyleCnt="4" custScaleX="53618" custScaleY="53618" custLinFactNeighborX="70353" custLinFactNeighborY="-8580"/>
      <dgm:spPr>
        <a:solidFill>
          <a:schemeClr val="accent5"/>
        </a:solidFill>
      </dgm:spPr>
    </dgm:pt>
    <dgm:pt modelId="{643A739E-8C88-414D-972A-89AF77971734}" type="pres">
      <dgm:prSet presAssocID="{10162F46-E7F7-4AEB-B347-933F6BD890CA}" presName="iconRect" presStyleLbl="node1" presStyleIdx="2" presStyleCnt="4" custScaleX="55394" custScaleY="55394" custLinFactX="24438" custLinFactNeighborX="100000" custLinFactNeighborY="-1497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rdinateur portable"/>
        </a:ext>
      </dgm:extLst>
    </dgm:pt>
    <dgm:pt modelId="{B22A6087-80DF-46D6-9729-3DE1CFAA8E88}" type="pres">
      <dgm:prSet presAssocID="{10162F46-E7F7-4AEB-B347-933F6BD890CA}" presName="spaceRect" presStyleCnt="0"/>
      <dgm:spPr/>
    </dgm:pt>
    <dgm:pt modelId="{40082F91-90E4-4222-8F4A-A89502E0A575}" type="pres">
      <dgm:prSet presAssocID="{10162F46-E7F7-4AEB-B347-933F6BD890CA}" presName="textRect" presStyleLbl="revTx" presStyleIdx="2" presStyleCnt="4" custScaleX="67700" custScaleY="63831" custLinFactNeighborX="-2702" custLinFactNeighborY="-7729">
        <dgm:presLayoutVars>
          <dgm:chMax val="1"/>
          <dgm:chPref val="1"/>
        </dgm:presLayoutVars>
      </dgm:prSet>
      <dgm:spPr/>
    </dgm:pt>
    <dgm:pt modelId="{E607FA4D-7510-4682-B1D9-E0F61DAC5C84}" type="pres">
      <dgm:prSet presAssocID="{9E46F40E-4068-4258-99B2-161E76B2C73D}" presName="sibTrans" presStyleLbl="sibTrans2D1" presStyleIdx="0" presStyleCnt="0"/>
      <dgm:spPr/>
    </dgm:pt>
    <dgm:pt modelId="{E3344488-843A-4B74-BF34-BF53FD4A13B9}" type="pres">
      <dgm:prSet presAssocID="{A010711D-8658-4BE8-AB5A-F4E326F973FB}" presName="compNode" presStyleCnt="0"/>
      <dgm:spPr/>
    </dgm:pt>
    <dgm:pt modelId="{7EC29142-7618-4677-A0D0-8539F35995A0}" type="pres">
      <dgm:prSet presAssocID="{A010711D-8658-4BE8-AB5A-F4E326F973FB}" presName="iconBgRect" presStyleLbl="bgShp" presStyleIdx="3" presStyleCnt="4" custScaleX="53618" custScaleY="53618" custLinFactNeighborX="37666" custLinFactNeighborY="-8580"/>
      <dgm:spPr>
        <a:solidFill>
          <a:schemeClr val="accent6"/>
        </a:solidFill>
      </dgm:spPr>
    </dgm:pt>
    <dgm:pt modelId="{593E2936-8393-46A5-9602-05DCC00EEAA5}" type="pres">
      <dgm:prSet presAssocID="{A010711D-8658-4BE8-AB5A-F4E326F973FB}" presName="iconRect" presStyleLbl="node1" presStyleIdx="3" presStyleCnt="4" custScaleX="55394" custScaleY="55394" custLinFactNeighborX="67465" custLinFactNeighborY="-1497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mpoule"/>
        </a:ext>
      </dgm:extLst>
    </dgm:pt>
    <dgm:pt modelId="{8E8E09EE-0F4E-4273-89EF-97A91B1F1559}" type="pres">
      <dgm:prSet presAssocID="{A010711D-8658-4BE8-AB5A-F4E326F973FB}" presName="spaceRect" presStyleCnt="0"/>
      <dgm:spPr/>
    </dgm:pt>
    <dgm:pt modelId="{41E3CA4C-8928-4280-828D-B66203467D42}" type="pres">
      <dgm:prSet presAssocID="{A010711D-8658-4BE8-AB5A-F4E326F973FB}" presName="textRect" presStyleLbl="revTx" presStyleIdx="3" presStyleCnt="4" custScaleX="67700" custScaleY="63831" custLinFactNeighborX="-17630" custLinFactNeighborY="-14112">
        <dgm:presLayoutVars>
          <dgm:chMax val="1"/>
          <dgm:chPref val="1"/>
        </dgm:presLayoutVars>
      </dgm:prSet>
      <dgm:spPr/>
    </dgm:pt>
  </dgm:ptLst>
  <dgm:cxnLst>
    <dgm:cxn modelId="{61C97B27-E86C-499F-8179-3B6E58C9DE6A}" srcId="{31BF3AD7-5EDF-4F58-A7C4-684FC906A26F}" destId="{80EFFDCE-3044-4C4B-807A-CC25DAFE549D}" srcOrd="0" destOrd="0" parTransId="{2FDE9AA2-F238-4447-9C11-795EA6BE8BBF}" sibTransId="{6F181186-5E28-4568-A6E3-5A76B64F7267}"/>
    <dgm:cxn modelId="{950BA15D-8C81-435E-84B4-6A18D0B78754}" srcId="{31BF3AD7-5EDF-4F58-A7C4-684FC906A26F}" destId="{A010711D-8658-4BE8-AB5A-F4E326F973FB}" srcOrd="3" destOrd="0" parTransId="{EC653B9F-72A5-4A3D-8A29-80070DD5DA19}" sibTransId="{6BA117A7-F4D6-4F0F-BEBE-013EEB4AEF9A}"/>
    <dgm:cxn modelId="{5190F76B-71E5-4FFF-9BB0-DBB124ADD6E8}" type="presOf" srcId="{6F181186-5E28-4568-A6E3-5A76B64F7267}" destId="{5C036C24-21C0-4478-8912-90B238E4E904}" srcOrd="0" destOrd="0" presId="urn:microsoft.com/office/officeart/2018/2/layout/IconCircleList"/>
    <dgm:cxn modelId="{B0F6C57D-6292-4479-BFBB-F8E0D248967F}" type="presOf" srcId="{80EFFDCE-3044-4C4B-807A-CC25DAFE549D}" destId="{31C233E8-7055-4D86-879D-731440019456}" srcOrd="0" destOrd="0" presId="urn:microsoft.com/office/officeart/2018/2/layout/IconCircleList"/>
    <dgm:cxn modelId="{21596E7E-5959-4062-9201-9C638785B61F}" type="presOf" srcId="{9E46F40E-4068-4258-99B2-161E76B2C73D}" destId="{E607FA4D-7510-4682-B1D9-E0F61DAC5C84}" srcOrd="0" destOrd="0" presId="urn:microsoft.com/office/officeart/2018/2/layout/IconCircleList"/>
    <dgm:cxn modelId="{EF70A487-D6C9-4F58-A00B-3F7A1F24CB54}" srcId="{31BF3AD7-5EDF-4F58-A7C4-684FC906A26F}" destId="{63A140BA-E68E-451D-8A12-7CB34D1E60EC}" srcOrd="1" destOrd="0" parTransId="{F2FB5534-C9CE-4690-A668-F2F4608858B4}" sibTransId="{5B51649F-128D-418C-8FCC-2F5EFFA35CC3}"/>
    <dgm:cxn modelId="{760CAA90-0F69-42A7-8BE2-FBC369E85E02}" type="presOf" srcId="{A010711D-8658-4BE8-AB5A-F4E326F973FB}" destId="{41E3CA4C-8928-4280-828D-B66203467D42}" srcOrd="0" destOrd="0" presId="urn:microsoft.com/office/officeart/2018/2/layout/IconCircleList"/>
    <dgm:cxn modelId="{9805CE93-8FA0-4AB5-9A0C-58B32C050C97}" type="presOf" srcId="{10162F46-E7F7-4AEB-B347-933F6BD890CA}" destId="{40082F91-90E4-4222-8F4A-A89502E0A575}" srcOrd="0" destOrd="0" presId="urn:microsoft.com/office/officeart/2018/2/layout/IconCircleList"/>
    <dgm:cxn modelId="{4C71A6A8-4CB2-444A-BC0F-3EB729896319}" srcId="{31BF3AD7-5EDF-4F58-A7C4-684FC906A26F}" destId="{10162F46-E7F7-4AEB-B347-933F6BD890CA}" srcOrd="2" destOrd="0" parTransId="{94279FE6-B46C-49CD-80A0-7C87F346BDDF}" sibTransId="{9E46F40E-4068-4258-99B2-161E76B2C73D}"/>
    <dgm:cxn modelId="{36F97DB2-5A43-49B8-A2F1-1177ED24028B}" type="presOf" srcId="{63A140BA-E68E-451D-8A12-7CB34D1E60EC}" destId="{251236C0-297E-4B96-84D7-8C1DB8976071}" srcOrd="0" destOrd="0" presId="urn:microsoft.com/office/officeart/2018/2/layout/IconCircleList"/>
    <dgm:cxn modelId="{4F1A53D3-9A6E-43BD-BC30-3C37E08D3BC4}" type="presOf" srcId="{31BF3AD7-5EDF-4F58-A7C4-684FC906A26F}" destId="{48C2882F-5F85-4483-B5F1-02D58D5C9E88}" srcOrd="0" destOrd="0" presId="urn:microsoft.com/office/officeart/2018/2/layout/IconCircleList"/>
    <dgm:cxn modelId="{AB0996DB-7671-4038-B7A3-9EBD78C8C957}" type="presOf" srcId="{5B51649F-128D-418C-8FCC-2F5EFFA35CC3}" destId="{AAE2BF12-AC6A-44E6-9E78-B44293A05316}" srcOrd="0" destOrd="0" presId="urn:microsoft.com/office/officeart/2018/2/layout/IconCircleList"/>
    <dgm:cxn modelId="{1593F125-C346-4EA0-ACB6-52176FE79CE9}" type="presParOf" srcId="{48C2882F-5F85-4483-B5F1-02D58D5C9E88}" destId="{1D23F925-610E-4D88-A29B-57EC1B3BE264}" srcOrd="0" destOrd="0" presId="urn:microsoft.com/office/officeart/2018/2/layout/IconCircleList"/>
    <dgm:cxn modelId="{6134A6ED-E3F5-4D62-8A8D-800E11C8D6D4}" type="presParOf" srcId="{1D23F925-610E-4D88-A29B-57EC1B3BE264}" destId="{517C1757-463D-4C66-81EE-79D624BD787A}" srcOrd="0" destOrd="0" presId="urn:microsoft.com/office/officeart/2018/2/layout/IconCircleList"/>
    <dgm:cxn modelId="{DADD8CAA-DFC5-4359-8EAC-95F33A0A4CFB}" type="presParOf" srcId="{517C1757-463D-4C66-81EE-79D624BD787A}" destId="{817D87EB-9D6E-4B0C-BB95-C2BFB3D07354}" srcOrd="0" destOrd="0" presId="urn:microsoft.com/office/officeart/2018/2/layout/IconCircleList"/>
    <dgm:cxn modelId="{D207A1A5-0C17-494F-8D65-32665C906A8E}" type="presParOf" srcId="{517C1757-463D-4C66-81EE-79D624BD787A}" destId="{552873B0-6971-4720-AD4D-AF92DD00A5C5}" srcOrd="1" destOrd="0" presId="urn:microsoft.com/office/officeart/2018/2/layout/IconCircleList"/>
    <dgm:cxn modelId="{9E4BD3A8-4F91-4C59-83C3-6C303880F2A5}" type="presParOf" srcId="{517C1757-463D-4C66-81EE-79D624BD787A}" destId="{BABDA24B-B03A-46D9-A811-54464C436A40}" srcOrd="2" destOrd="0" presId="urn:microsoft.com/office/officeart/2018/2/layout/IconCircleList"/>
    <dgm:cxn modelId="{DEA081C2-362B-4B56-80B5-3D45E1DCFA9F}" type="presParOf" srcId="{517C1757-463D-4C66-81EE-79D624BD787A}" destId="{31C233E8-7055-4D86-879D-731440019456}" srcOrd="3" destOrd="0" presId="urn:microsoft.com/office/officeart/2018/2/layout/IconCircleList"/>
    <dgm:cxn modelId="{985CE8F5-508F-42BA-BCF3-0DE99D2BC09B}" type="presParOf" srcId="{1D23F925-610E-4D88-A29B-57EC1B3BE264}" destId="{5C036C24-21C0-4478-8912-90B238E4E904}" srcOrd="1" destOrd="0" presId="urn:microsoft.com/office/officeart/2018/2/layout/IconCircleList"/>
    <dgm:cxn modelId="{BB1CEA72-5B2A-4007-9F52-F385D1DC7385}" type="presParOf" srcId="{1D23F925-610E-4D88-A29B-57EC1B3BE264}" destId="{88297055-91CE-406F-83D5-B1E7E3D4AC5C}" srcOrd="2" destOrd="0" presId="urn:microsoft.com/office/officeart/2018/2/layout/IconCircleList"/>
    <dgm:cxn modelId="{36E0C924-399C-46B7-A7D2-B2332E7A8F5E}" type="presParOf" srcId="{88297055-91CE-406F-83D5-B1E7E3D4AC5C}" destId="{9FD63623-0CD2-4D50-846F-F8D231333E64}" srcOrd="0" destOrd="0" presId="urn:microsoft.com/office/officeart/2018/2/layout/IconCircleList"/>
    <dgm:cxn modelId="{60C21262-CF0F-4A01-AD36-20E9F19A1FD3}" type="presParOf" srcId="{88297055-91CE-406F-83D5-B1E7E3D4AC5C}" destId="{0FB0C4B1-A61C-4BE6-8C67-9903254A0CAE}" srcOrd="1" destOrd="0" presId="urn:microsoft.com/office/officeart/2018/2/layout/IconCircleList"/>
    <dgm:cxn modelId="{FEABCD08-FDC2-4E47-9141-9C4967BE2462}" type="presParOf" srcId="{88297055-91CE-406F-83D5-B1E7E3D4AC5C}" destId="{FE5D96F6-BAA6-40CB-AE1F-3BBFF7803458}" srcOrd="2" destOrd="0" presId="urn:microsoft.com/office/officeart/2018/2/layout/IconCircleList"/>
    <dgm:cxn modelId="{25F8078E-609E-454E-BC6E-72812E4B8C25}" type="presParOf" srcId="{88297055-91CE-406F-83D5-B1E7E3D4AC5C}" destId="{251236C0-297E-4B96-84D7-8C1DB8976071}" srcOrd="3" destOrd="0" presId="urn:microsoft.com/office/officeart/2018/2/layout/IconCircleList"/>
    <dgm:cxn modelId="{E4735DD6-14A1-4165-AC46-9457F24F6E09}" type="presParOf" srcId="{1D23F925-610E-4D88-A29B-57EC1B3BE264}" destId="{AAE2BF12-AC6A-44E6-9E78-B44293A05316}" srcOrd="3" destOrd="0" presId="urn:microsoft.com/office/officeart/2018/2/layout/IconCircleList"/>
    <dgm:cxn modelId="{BCA8BE71-0597-4249-8334-801EF643D77A}" type="presParOf" srcId="{1D23F925-610E-4D88-A29B-57EC1B3BE264}" destId="{301431F9-ACCA-4A5E-86C8-7CEC6B9595EE}" srcOrd="4" destOrd="0" presId="urn:microsoft.com/office/officeart/2018/2/layout/IconCircleList"/>
    <dgm:cxn modelId="{C934FAD0-5D73-488A-812F-A27695B3A6F1}" type="presParOf" srcId="{301431F9-ACCA-4A5E-86C8-7CEC6B9595EE}" destId="{3AFD5B71-ADE7-4842-96D8-6FEFF7AEECF2}" srcOrd="0" destOrd="0" presId="urn:microsoft.com/office/officeart/2018/2/layout/IconCircleList"/>
    <dgm:cxn modelId="{0160E262-4F49-4127-897E-423E938A5404}" type="presParOf" srcId="{301431F9-ACCA-4A5E-86C8-7CEC6B9595EE}" destId="{643A739E-8C88-414D-972A-89AF77971734}" srcOrd="1" destOrd="0" presId="urn:microsoft.com/office/officeart/2018/2/layout/IconCircleList"/>
    <dgm:cxn modelId="{C7B5D7B9-E7EB-4935-BF95-BED217C4592B}" type="presParOf" srcId="{301431F9-ACCA-4A5E-86C8-7CEC6B9595EE}" destId="{B22A6087-80DF-46D6-9729-3DE1CFAA8E88}" srcOrd="2" destOrd="0" presId="urn:microsoft.com/office/officeart/2018/2/layout/IconCircleList"/>
    <dgm:cxn modelId="{18B14BF2-26B4-49B5-8324-45C7B6A6A599}" type="presParOf" srcId="{301431F9-ACCA-4A5E-86C8-7CEC6B9595EE}" destId="{40082F91-90E4-4222-8F4A-A89502E0A575}" srcOrd="3" destOrd="0" presId="urn:microsoft.com/office/officeart/2018/2/layout/IconCircleList"/>
    <dgm:cxn modelId="{A5C172A8-C176-44D7-B08B-7D6860CEB197}" type="presParOf" srcId="{1D23F925-610E-4D88-A29B-57EC1B3BE264}" destId="{E607FA4D-7510-4682-B1D9-E0F61DAC5C84}" srcOrd="5" destOrd="0" presId="urn:microsoft.com/office/officeart/2018/2/layout/IconCircleList"/>
    <dgm:cxn modelId="{0BFD26FE-A54E-4AE9-BD38-39267D7BF54F}" type="presParOf" srcId="{1D23F925-610E-4D88-A29B-57EC1B3BE264}" destId="{E3344488-843A-4B74-BF34-BF53FD4A13B9}" srcOrd="6" destOrd="0" presId="urn:microsoft.com/office/officeart/2018/2/layout/IconCircleList"/>
    <dgm:cxn modelId="{E6F27C34-96D8-4518-AA0F-BE61F4FD345E}" type="presParOf" srcId="{E3344488-843A-4B74-BF34-BF53FD4A13B9}" destId="{7EC29142-7618-4677-A0D0-8539F35995A0}" srcOrd="0" destOrd="0" presId="urn:microsoft.com/office/officeart/2018/2/layout/IconCircleList"/>
    <dgm:cxn modelId="{04944CCB-9C1D-4A50-A8AE-A18D83E4777A}" type="presParOf" srcId="{E3344488-843A-4B74-BF34-BF53FD4A13B9}" destId="{593E2936-8393-46A5-9602-05DCC00EEAA5}" srcOrd="1" destOrd="0" presId="urn:microsoft.com/office/officeart/2018/2/layout/IconCircleList"/>
    <dgm:cxn modelId="{29EBC3F1-FF41-4BD3-BFFE-BE7A3489B6B7}" type="presParOf" srcId="{E3344488-843A-4B74-BF34-BF53FD4A13B9}" destId="{8E8E09EE-0F4E-4273-89EF-97A91B1F1559}" srcOrd="2" destOrd="0" presId="urn:microsoft.com/office/officeart/2018/2/layout/IconCircleList"/>
    <dgm:cxn modelId="{D3C27546-3BBD-4F81-8B9E-4A507B7DE6F0}" type="presParOf" srcId="{E3344488-843A-4B74-BF34-BF53FD4A13B9}" destId="{41E3CA4C-8928-4280-828D-B66203467D42}" srcOrd="3" destOrd="0" presId="urn:microsoft.com/office/officeart/2018/2/layout/IconCircle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BF3AD7-5EDF-4F58-A7C4-684FC906A26F}" type="doc">
      <dgm:prSet loTypeId="urn:microsoft.com/office/officeart/2005/8/layout/vProcess5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0EFFDCE-3044-4C4B-807A-CC25DAFE549D}">
      <dgm:prSet custT="1"/>
      <dgm:spPr/>
      <dgm:t>
        <a:bodyPr/>
        <a:lstStyle/>
        <a:p>
          <a:r>
            <a:rPr lang="en-US" sz="2200" b="1" dirty="0"/>
            <a:t>	1990 Sun microsystems</a:t>
          </a:r>
        </a:p>
      </dgm:t>
    </dgm:pt>
    <dgm:pt modelId="{2FDE9AA2-F238-4447-9C11-795EA6BE8BBF}" type="parTrans" cxnId="{61C97B27-E86C-499F-8179-3B6E58C9DE6A}">
      <dgm:prSet/>
      <dgm:spPr/>
      <dgm:t>
        <a:bodyPr/>
        <a:lstStyle/>
        <a:p>
          <a:endParaRPr lang="en-US"/>
        </a:p>
      </dgm:t>
    </dgm:pt>
    <dgm:pt modelId="{6F181186-5E28-4568-A6E3-5A76B64F7267}" type="sibTrans" cxnId="{61C97B27-E86C-499F-8179-3B6E58C9DE6A}">
      <dgm:prSet/>
      <dgm:spPr>
        <a:solidFill>
          <a:srgbClr val="FFFFFF">
            <a:alpha val="0"/>
          </a:srgbClr>
        </a:solidFill>
        <a:ln w="0">
          <a:solidFill>
            <a:schemeClr val="accent5">
              <a:tint val="40000"/>
              <a:hueOff val="0"/>
              <a:satOff val="0"/>
              <a:lumOff val="0"/>
              <a:alpha val="2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B1673E1-C172-4ADD-9D96-2B9917B98C54}">
      <dgm:prSet/>
      <dgm:spPr/>
      <dgm:t>
        <a:bodyPr/>
        <a:lstStyle/>
        <a:p>
          <a:r>
            <a:rPr lang="en-US" b="1" dirty="0"/>
            <a:t>2009 ORACLE</a:t>
          </a:r>
        </a:p>
      </dgm:t>
    </dgm:pt>
    <dgm:pt modelId="{E1DFB447-3CA9-4F34-AE65-048AED5FE03D}" type="parTrans" cxnId="{712ED7B7-6333-4871-B5C7-3166CF36DADA}">
      <dgm:prSet/>
      <dgm:spPr/>
      <dgm:t>
        <a:bodyPr/>
        <a:lstStyle/>
        <a:p>
          <a:endParaRPr lang="en-US"/>
        </a:p>
      </dgm:t>
    </dgm:pt>
    <dgm:pt modelId="{D2CD1CD2-E9E8-47E5-BC7A-0E0B7EDCC282}" type="sibTrans" cxnId="{712ED7B7-6333-4871-B5C7-3166CF36DADA}">
      <dgm:prSet/>
      <dgm:spPr>
        <a:solidFill>
          <a:schemeClr val="accent5">
            <a:tint val="40000"/>
            <a:hueOff val="-2246587"/>
            <a:satOff val="-7611"/>
            <a:lumOff val="-976"/>
            <a:alpha val="0"/>
          </a:schemeClr>
        </a:solidFill>
        <a:ln w="0">
          <a:solidFill>
            <a:schemeClr val="accent5">
              <a:tint val="40000"/>
              <a:hueOff val="0"/>
              <a:satOff val="0"/>
              <a:lumOff val="0"/>
              <a:alpha val="0"/>
            </a:schemeClr>
          </a:solidFill>
        </a:ln>
      </dgm:spPr>
      <dgm:t>
        <a:bodyPr/>
        <a:lstStyle/>
        <a:p>
          <a:endParaRPr lang="en-US"/>
        </a:p>
      </dgm:t>
    </dgm:pt>
    <dgm:pt modelId="{63A140BA-E68E-451D-8A12-7CB34D1E60EC}">
      <dgm:prSet/>
      <dgm:spPr/>
      <dgm:t>
        <a:bodyPr/>
        <a:lstStyle/>
        <a:p>
          <a:r>
            <a:rPr lang="en-US" b="1" dirty="0"/>
            <a:t>1995</a:t>
          </a:r>
        </a:p>
      </dgm:t>
    </dgm:pt>
    <dgm:pt modelId="{5B51649F-128D-418C-8FCC-2F5EFFA35CC3}" type="sibTrans" cxnId="{EF70A487-D6C9-4F58-A00B-3F7A1F24CB54}">
      <dgm:prSet/>
      <dgm:spPr/>
      <dgm:t>
        <a:bodyPr/>
        <a:lstStyle/>
        <a:p>
          <a:endParaRPr lang="en-US"/>
        </a:p>
      </dgm:t>
    </dgm:pt>
    <dgm:pt modelId="{F2FB5534-C9CE-4690-A668-F2F4608858B4}" type="parTrans" cxnId="{EF70A487-D6C9-4F58-A00B-3F7A1F24CB54}">
      <dgm:prSet/>
      <dgm:spPr/>
      <dgm:t>
        <a:bodyPr/>
        <a:lstStyle/>
        <a:p>
          <a:endParaRPr lang="en-US"/>
        </a:p>
      </dgm:t>
    </dgm:pt>
    <dgm:pt modelId="{10162F46-E7F7-4AEB-B347-933F6BD890CA}">
      <dgm:prSet/>
      <dgm:spPr/>
      <dgm:t>
        <a:bodyPr/>
        <a:lstStyle/>
        <a:p>
          <a:r>
            <a:rPr lang="en-US" b="1" dirty="0"/>
            <a:t>JAVA SE</a:t>
          </a:r>
        </a:p>
      </dgm:t>
    </dgm:pt>
    <dgm:pt modelId="{9E46F40E-4068-4258-99B2-161E76B2C73D}" type="sibTrans" cxnId="{4C71A6A8-4CB2-444A-BC0F-3EB729896319}">
      <dgm:prSet/>
      <dgm:spPr/>
      <dgm:t>
        <a:bodyPr/>
        <a:lstStyle/>
        <a:p>
          <a:endParaRPr lang="en-US"/>
        </a:p>
      </dgm:t>
    </dgm:pt>
    <dgm:pt modelId="{94279FE6-B46C-49CD-80A0-7C87F346BDDF}" type="parTrans" cxnId="{4C71A6A8-4CB2-444A-BC0F-3EB729896319}">
      <dgm:prSet/>
      <dgm:spPr/>
      <dgm:t>
        <a:bodyPr/>
        <a:lstStyle/>
        <a:p>
          <a:endParaRPr lang="en-US"/>
        </a:p>
      </dgm:t>
    </dgm:pt>
    <dgm:pt modelId="{A010711D-8658-4BE8-AB5A-F4E326F973FB}">
      <dgm:prSet/>
      <dgm:spPr/>
      <dgm:t>
        <a:bodyPr/>
        <a:lstStyle/>
        <a:p>
          <a:r>
            <a:rPr lang="en-US" b="1" dirty="0"/>
            <a:t>MARS 2023</a:t>
          </a:r>
        </a:p>
      </dgm:t>
    </dgm:pt>
    <dgm:pt modelId="{6BA117A7-F4D6-4F0F-BEBE-013EEB4AEF9A}" type="sibTrans" cxnId="{950BA15D-8C81-435E-84B4-6A18D0B78754}">
      <dgm:prSet/>
      <dgm:spPr/>
      <dgm:t>
        <a:bodyPr/>
        <a:lstStyle/>
        <a:p>
          <a:endParaRPr lang="en-US"/>
        </a:p>
      </dgm:t>
    </dgm:pt>
    <dgm:pt modelId="{EC653B9F-72A5-4A3D-8A29-80070DD5DA19}" type="parTrans" cxnId="{950BA15D-8C81-435E-84B4-6A18D0B78754}">
      <dgm:prSet/>
      <dgm:spPr/>
      <dgm:t>
        <a:bodyPr/>
        <a:lstStyle/>
        <a:p>
          <a:endParaRPr lang="en-US"/>
        </a:p>
      </dgm:t>
    </dgm:pt>
    <dgm:pt modelId="{C94F4302-F9CC-4573-B9E7-6C878B7D1CA8}" type="pres">
      <dgm:prSet presAssocID="{31BF3AD7-5EDF-4F58-A7C4-684FC906A26F}" presName="outerComposite" presStyleCnt="0">
        <dgm:presLayoutVars>
          <dgm:chMax val="5"/>
          <dgm:dir/>
          <dgm:resizeHandles val="exact"/>
        </dgm:presLayoutVars>
      </dgm:prSet>
      <dgm:spPr/>
    </dgm:pt>
    <dgm:pt modelId="{6EBC5BF5-EB42-4E44-96D6-B16F03632D0E}" type="pres">
      <dgm:prSet presAssocID="{31BF3AD7-5EDF-4F58-A7C4-684FC906A26F}" presName="dummyMaxCanvas" presStyleCnt="0">
        <dgm:presLayoutVars/>
      </dgm:prSet>
      <dgm:spPr/>
    </dgm:pt>
    <dgm:pt modelId="{FA9B8181-8080-414C-AF45-A0431F0EB58A}" type="pres">
      <dgm:prSet presAssocID="{31BF3AD7-5EDF-4F58-A7C4-684FC906A26F}" presName="FiveNodes_1" presStyleLbl="node1" presStyleIdx="0" presStyleCnt="5" custScaleX="103176" custLinFactNeighborX="2130">
        <dgm:presLayoutVars>
          <dgm:bulletEnabled val="1"/>
        </dgm:presLayoutVars>
      </dgm:prSet>
      <dgm:spPr/>
    </dgm:pt>
    <dgm:pt modelId="{9D8DA92E-1C0E-46EC-92AC-5F8A98C963B5}" type="pres">
      <dgm:prSet presAssocID="{31BF3AD7-5EDF-4F58-A7C4-684FC906A26F}" presName="FiveNodes_2" presStyleLbl="node1" presStyleIdx="1" presStyleCnt="5" custScaleX="62291" custLinFactNeighborX="-10679" custLinFactNeighborY="-23724">
        <dgm:presLayoutVars>
          <dgm:bulletEnabled val="1"/>
        </dgm:presLayoutVars>
      </dgm:prSet>
      <dgm:spPr/>
    </dgm:pt>
    <dgm:pt modelId="{E060BBEF-11C7-44F7-B400-ABC8EFDBA171}" type="pres">
      <dgm:prSet presAssocID="{31BF3AD7-5EDF-4F58-A7C4-684FC906A26F}" presName="FiveNodes_3" presStyleLbl="node1" presStyleIdx="2" presStyleCnt="5" custScaleX="38232" custLinFactNeighborX="970" custLinFactNeighborY="-6166">
        <dgm:presLayoutVars>
          <dgm:bulletEnabled val="1"/>
        </dgm:presLayoutVars>
      </dgm:prSet>
      <dgm:spPr/>
    </dgm:pt>
    <dgm:pt modelId="{360542A4-64B8-42A9-B60C-96E30C291FB1}" type="pres">
      <dgm:prSet presAssocID="{31BF3AD7-5EDF-4F58-A7C4-684FC906A26F}" presName="FiveNodes_4" presStyleLbl="node1" presStyleIdx="3" presStyleCnt="5" custScaleX="32837" custLinFactNeighborX="272" custLinFactNeighborY="-1637">
        <dgm:presLayoutVars>
          <dgm:bulletEnabled val="1"/>
        </dgm:presLayoutVars>
      </dgm:prSet>
      <dgm:spPr/>
    </dgm:pt>
    <dgm:pt modelId="{2D0C24A5-ABEF-43FE-B8F2-FD6DD1C8F2A6}" type="pres">
      <dgm:prSet presAssocID="{31BF3AD7-5EDF-4F58-A7C4-684FC906A26F}" presName="FiveNodes_5" presStyleLbl="node1" presStyleIdx="4" presStyleCnt="5" custScaleX="41302" custLinFactNeighborX="-1489" custLinFactNeighborY="1638">
        <dgm:presLayoutVars>
          <dgm:bulletEnabled val="1"/>
        </dgm:presLayoutVars>
      </dgm:prSet>
      <dgm:spPr/>
    </dgm:pt>
    <dgm:pt modelId="{3642226F-ACBA-443E-8E03-904D476B1588}" type="pres">
      <dgm:prSet presAssocID="{31BF3AD7-5EDF-4F58-A7C4-684FC906A26F}" presName="FiveConn_1-2" presStyleLbl="fgAccFollowNode1" presStyleIdx="0" presStyleCnt="4" custScaleX="9623" custScaleY="19246" custLinFactX="130078" custLinFactNeighborX="200000" custLinFactNeighborY="-45609">
        <dgm:presLayoutVars>
          <dgm:bulletEnabled val="1"/>
        </dgm:presLayoutVars>
      </dgm:prSet>
      <dgm:spPr/>
    </dgm:pt>
    <dgm:pt modelId="{1D0A087E-237D-44D8-A3A0-CFC71FCEF0F2}" type="pres">
      <dgm:prSet presAssocID="{31BF3AD7-5EDF-4F58-A7C4-684FC906A26F}" presName="FiveConn_2-3" presStyleLbl="fgAccFollowNode1" presStyleIdx="1" presStyleCnt="4" custScaleX="9623" custScaleY="9623" custLinFactX="-2576" custLinFactNeighborX="-100000" custLinFactNeighborY="-71969">
        <dgm:presLayoutVars>
          <dgm:bulletEnabled val="1"/>
        </dgm:presLayoutVars>
      </dgm:prSet>
      <dgm:spPr/>
    </dgm:pt>
    <dgm:pt modelId="{CEABD5EA-099E-4382-A82B-ED0E0FEFD80C}" type="pres">
      <dgm:prSet presAssocID="{31BF3AD7-5EDF-4F58-A7C4-684FC906A26F}" presName="FiveConn_3-4" presStyleLbl="fgAccFollowNode1" presStyleIdx="2" presStyleCnt="4" custLinFactX="-200000" custLinFactNeighborX="-227497" custLinFactNeighborY="-2519">
        <dgm:presLayoutVars>
          <dgm:bulletEnabled val="1"/>
        </dgm:presLayoutVars>
      </dgm:prSet>
      <dgm:spPr/>
    </dgm:pt>
    <dgm:pt modelId="{5094A712-B97B-40C7-9C72-F50F185D6573}" type="pres">
      <dgm:prSet presAssocID="{31BF3AD7-5EDF-4F58-A7C4-684FC906A26F}" presName="FiveConn_4-5" presStyleLbl="fgAccFollowNode1" presStyleIdx="3" presStyleCnt="4" custLinFactX="-180496" custLinFactNeighborX="-200000" custLinFactNeighborY="-27717">
        <dgm:presLayoutVars>
          <dgm:bulletEnabled val="1"/>
        </dgm:presLayoutVars>
      </dgm:prSet>
      <dgm:spPr/>
    </dgm:pt>
    <dgm:pt modelId="{77A03DC4-7FBC-4886-8F15-82D9089FE22E}" type="pres">
      <dgm:prSet presAssocID="{31BF3AD7-5EDF-4F58-A7C4-684FC906A26F}" presName="FiveNodes_1_text" presStyleLbl="node1" presStyleIdx="4" presStyleCnt="5">
        <dgm:presLayoutVars>
          <dgm:bulletEnabled val="1"/>
        </dgm:presLayoutVars>
      </dgm:prSet>
      <dgm:spPr/>
    </dgm:pt>
    <dgm:pt modelId="{CC9B66E7-4B1E-4690-9ECC-772BF8FCF06C}" type="pres">
      <dgm:prSet presAssocID="{31BF3AD7-5EDF-4F58-A7C4-684FC906A26F}" presName="FiveNodes_2_text" presStyleLbl="node1" presStyleIdx="4" presStyleCnt="5">
        <dgm:presLayoutVars>
          <dgm:bulletEnabled val="1"/>
        </dgm:presLayoutVars>
      </dgm:prSet>
      <dgm:spPr/>
    </dgm:pt>
    <dgm:pt modelId="{6DBB25D1-0388-453C-AEB2-A32F7BD1221C}" type="pres">
      <dgm:prSet presAssocID="{31BF3AD7-5EDF-4F58-A7C4-684FC906A26F}" presName="FiveNodes_3_text" presStyleLbl="node1" presStyleIdx="4" presStyleCnt="5">
        <dgm:presLayoutVars>
          <dgm:bulletEnabled val="1"/>
        </dgm:presLayoutVars>
      </dgm:prSet>
      <dgm:spPr/>
    </dgm:pt>
    <dgm:pt modelId="{B03E1CDA-CC9C-4594-B2BF-B0CCAF9F8D94}" type="pres">
      <dgm:prSet presAssocID="{31BF3AD7-5EDF-4F58-A7C4-684FC906A26F}" presName="FiveNodes_4_text" presStyleLbl="node1" presStyleIdx="4" presStyleCnt="5">
        <dgm:presLayoutVars>
          <dgm:bulletEnabled val="1"/>
        </dgm:presLayoutVars>
      </dgm:prSet>
      <dgm:spPr/>
    </dgm:pt>
    <dgm:pt modelId="{527B88C0-222A-4099-90CD-71D8E7499864}" type="pres">
      <dgm:prSet presAssocID="{31BF3AD7-5EDF-4F58-A7C4-684FC906A26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C131BE20-B527-461E-84B4-D57C5A7E84C6}" type="presOf" srcId="{80EFFDCE-3044-4C4B-807A-CC25DAFE549D}" destId="{FA9B8181-8080-414C-AF45-A0431F0EB58A}" srcOrd="0" destOrd="0" presId="urn:microsoft.com/office/officeart/2005/8/layout/vProcess5"/>
    <dgm:cxn modelId="{61C97B27-E86C-499F-8179-3B6E58C9DE6A}" srcId="{31BF3AD7-5EDF-4F58-A7C4-684FC906A26F}" destId="{80EFFDCE-3044-4C4B-807A-CC25DAFE549D}" srcOrd="0" destOrd="0" parTransId="{2FDE9AA2-F238-4447-9C11-795EA6BE8BBF}" sibTransId="{6F181186-5E28-4568-A6E3-5A76B64F7267}"/>
    <dgm:cxn modelId="{1D339827-6E92-465C-88BE-EF7A0A6ACC06}" type="presOf" srcId="{6F181186-5E28-4568-A6E3-5A76B64F7267}" destId="{3642226F-ACBA-443E-8E03-904D476B1588}" srcOrd="0" destOrd="0" presId="urn:microsoft.com/office/officeart/2005/8/layout/vProcess5"/>
    <dgm:cxn modelId="{A9BABA28-1A99-4DA1-9BBB-EDB5EFA09D20}" type="presOf" srcId="{5B51649F-128D-418C-8FCC-2F5EFFA35CC3}" destId="{CEABD5EA-099E-4382-A82B-ED0E0FEFD80C}" srcOrd="0" destOrd="0" presId="urn:microsoft.com/office/officeart/2005/8/layout/vProcess5"/>
    <dgm:cxn modelId="{6F487C36-631B-4DF0-9072-AF1BBBE68E4F}" type="presOf" srcId="{9E46F40E-4068-4258-99B2-161E76B2C73D}" destId="{5094A712-B97B-40C7-9C72-F50F185D6573}" srcOrd="0" destOrd="0" presId="urn:microsoft.com/office/officeart/2005/8/layout/vProcess5"/>
    <dgm:cxn modelId="{950BA15D-8C81-435E-84B4-6A18D0B78754}" srcId="{31BF3AD7-5EDF-4F58-A7C4-684FC906A26F}" destId="{A010711D-8658-4BE8-AB5A-F4E326F973FB}" srcOrd="4" destOrd="0" parTransId="{EC653B9F-72A5-4A3D-8A29-80070DD5DA19}" sibTransId="{6BA117A7-F4D6-4F0F-BEBE-013EEB4AEF9A}"/>
    <dgm:cxn modelId="{93D6BB41-3B16-4CF7-A237-EDAE1185E1D9}" type="presOf" srcId="{CB1673E1-C172-4ADD-9D96-2B9917B98C54}" destId="{CC9B66E7-4B1E-4690-9ECC-772BF8FCF06C}" srcOrd="1" destOrd="0" presId="urn:microsoft.com/office/officeart/2005/8/layout/vProcess5"/>
    <dgm:cxn modelId="{752F5E6A-2874-45BA-BAB7-D41640BE3BF1}" type="presOf" srcId="{10162F46-E7F7-4AEB-B347-933F6BD890CA}" destId="{360542A4-64B8-42A9-B60C-96E30C291FB1}" srcOrd="0" destOrd="0" presId="urn:microsoft.com/office/officeart/2005/8/layout/vProcess5"/>
    <dgm:cxn modelId="{C2143177-58EC-4307-BECE-C5A83E510DB5}" type="presOf" srcId="{10162F46-E7F7-4AEB-B347-933F6BD890CA}" destId="{B03E1CDA-CC9C-4594-B2BF-B0CCAF9F8D94}" srcOrd="1" destOrd="0" presId="urn:microsoft.com/office/officeart/2005/8/layout/vProcess5"/>
    <dgm:cxn modelId="{EF70A487-D6C9-4F58-A00B-3F7A1F24CB54}" srcId="{31BF3AD7-5EDF-4F58-A7C4-684FC906A26F}" destId="{63A140BA-E68E-451D-8A12-7CB34D1E60EC}" srcOrd="2" destOrd="0" parTransId="{F2FB5534-C9CE-4690-A668-F2F4608858B4}" sibTransId="{5B51649F-128D-418C-8FCC-2F5EFFA35CC3}"/>
    <dgm:cxn modelId="{944FFD8E-FF29-4D4B-B633-0F5793686104}" type="presOf" srcId="{63A140BA-E68E-451D-8A12-7CB34D1E60EC}" destId="{E060BBEF-11C7-44F7-B400-ABC8EFDBA171}" srcOrd="0" destOrd="0" presId="urn:microsoft.com/office/officeart/2005/8/layout/vProcess5"/>
    <dgm:cxn modelId="{3AD77B90-45FC-400B-BE33-D870D73C8985}" type="presOf" srcId="{31BF3AD7-5EDF-4F58-A7C4-684FC906A26F}" destId="{C94F4302-F9CC-4573-B9E7-6C878B7D1CA8}" srcOrd="0" destOrd="0" presId="urn:microsoft.com/office/officeart/2005/8/layout/vProcess5"/>
    <dgm:cxn modelId="{A963C895-9BD5-4343-AE8A-9F6EF5BCD779}" type="presOf" srcId="{A010711D-8658-4BE8-AB5A-F4E326F973FB}" destId="{2D0C24A5-ABEF-43FE-B8F2-FD6DD1C8F2A6}" srcOrd="0" destOrd="0" presId="urn:microsoft.com/office/officeart/2005/8/layout/vProcess5"/>
    <dgm:cxn modelId="{4C71A6A8-4CB2-444A-BC0F-3EB729896319}" srcId="{31BF3AD7-5EDF-4F58-A7C4-684FC906A26F}" destId="{10162F46-E7F7-4AEB-B347-933F6BD890CA}" srcOrd="3" destOrd="0" parTransId="{94279FE6-B46C-49CD-80A0-7C87F346BDDF}" sibTransId="{9E46F40E-4068-4258-99B2-161E76B2C73D}"/>
    <dgm:cxn modelId="{712ED7B7-6333-4871-B5C7-3166CF36DADA}" srcId="{31BF3AD7-5EDF-4F58-A7C4-684FC906A26F}" destId="{CB1673E1-C172-4ADD-9D96-2B9917B98C54}" srcOrd="1" destOrd="0" parTransId="{E1DFB447-3CA9-4F34-AE65-048AED5FE03D}" sibTransId="{D2CD1CD2-E9E8-47E5-BC7A-0E0B7EDCC282}"/>
    <dgm:cxn modelId="{F46D68B9-00A9-4DC4-9E99-C15234053D48}" type="presOf" srcId="{D2CD1CD2-E9E8-47E5-BC7A-0E0B7EDCC282}" destId="{1D0A087E-237D-44D8-A3A0-CFC71FCEF0F2}" srcOrd="0" destOrd="0" presId="urn:microsoft.com/office/officeart/2005/8/layout/vProcess5"/>
    <dgm:cxn modelId="{E1B869BA-A047-41DA-8E09-F4B97B4DFA50}" type="presOf" srcId="{CB1673E1-C172-4ADD-9D96-2B9917B98C54}" destId="{9D8DA92E-1C0E-46EC-92AC-5F8A98C963B5}" srcOrd="0" destOrd="0" presId="urn:microsoft.com/office/officeart/2005/8/layout/vProcess5"/>
    <dgm:cxn modelId="{F9D324DB-3A72-4CF8-BF60-D26FF6265DBC}" type="presOf" srcId="{80EFFDCE-3044-4C4B-807A-CC25DAFE549D}" destId="{77A03DC4-7FBC-4886-8F15-82D9089FE22E}" srcOrd="1" destOrd="0" presId="urn:microsoft.com/office/officeart/2005/8/layout/vProcess5"/>
    <dgm:cxn modelId="{11C391DC-8C22-4026-B25D-714E127CDE30}" type="presOf" srcId="{A010711D-8658-4BE8-AB5A-F4E326F973FB}" destId="{527B88C0-222A-4099-90CD-71D8E7499864}" srcOrd="1" destOrd="0" presId="urn:microsoft.com/office/officeart/2005/8/layout/vProcess5"/>
    <dgm:cxn modelId="{2840E4F2-E9EB-4299-8B77-736BD2A1642B}" type="presOf" srcId="{63A140BA-E68E-451D-8A12-7CB34D1E60EC}" destId="{6DBB25D1-0388-453C-AEB2-A32F7BD1221C}" srcOrd="1" destOrd="0" presId="urn:microsoft.com/office/officeart/2005/8/layout/vProcess5"/>
    <dgm:cxn modelId="{19939019-6970-4FF2-8801-024A43D999E9}" type="presParOf" srcId="{C94F4302-F9CC-4573-B9E7-6C878B7D1CA8}" destId="{6EBC5BF5-EB42-4E44-96D6-B16F03632D0E}" srcOrd="0" destOrd="0" presId="urn:microsoft.com/office/officeart/2005/8/layout/vProcess5"/>
    <dgm:cxn modelId="{FAACD4BD-C075-4770-9D5C-E120A53E5CAF}" type="presParOf" srcId="{C94F4302-F9CC-4573-B9E7-6C878B7D1CA8}" destId="{FA9B8181-8080-414C-AF45-A0431F0EB58A}" srcOrd="1" destOrd="0" presId="urn:microsoft.com/office/officeart/2005/8/layout/vProcess5"/>
    <dgm:cxn modelId="{76E92EB1-6428-461C-BC78-FAB7C0344C78}" type="presParOf" srcId="{C94F4302-F9CC-4573-B9E7-6C878B7D1CA8}" destId="{9D8DA92E-1C0E-46EC-92AC-5F8A98C963B5}" srcOrd="2" destOrd="0" presId="urn:microsoft.com/office/officeart/2005/8/layout/vProcess5"/>
    <dgm:cxn modelId="{41F6361C-BB8D-4BCD-BB9A-27591AF4F05E}" type="presParOf" srcId="{C94F4302-F9CC-4573-B9E7-6C878B7D1CA8}" destId="{E060BBEF-11C7-44F7-B400-ABC8EFDBA171}" srcOrd="3" destOrd="0" presId="urn:microsoft.com/office/officeart/2005/8/layout/vProcess5"/>
    <dgm:cxn modelId="{DA7C972C-6339-4203-9D54-5B9A7BD5DF16}" type="presParOf" srcId="{C94F4302-F9CC-4573-B9E7-6C878B7D1CA8}" destId="{360542A4-64B8-42A9-B60C-96E30C291FB1}" srcOrd="4" destOrd="0" presId="urn:microsoft.com/office/officeart/2005/8/layout/vProcess5"/>
    <dgm:cxn modelId="{1F7E7CFE-A8C9-4B89-AD20-36D051C3A679}" type="presParOf" srcId="{C94F4302-F9CC-4573-B9E7-6C878B7D1CA8}" destId="{2D0C24A5-ABEF-43FE-B8F2-FD6DD1C8F2A6}" srcOrd="5" destOrd="0" presId="urn:microsoft.com/office/officeart/2005/8/layout/vProcess5"/>
    <dgm:cxn modelId="{9CCF8C57-1773-4584-A51C-43BB32DEAE3E}" type="presParOf" srcId="{C94F4302-F9CC-4573-B9E7-6C878B7D1CA8}" destId="{3642226F-ACBA-443E-8E03-904D476B1588}" srcOrd="6" destOrd="0" presId="urn:microsoft.com/office/officeart/2005/8/layout/vProcess5"/>
    <dgm:cxn modelId="{850D9F84-AD96-41CD-AF1E-0ED8456B9745}" type="presParOf" srcId="{C94F4302-F9CC-4573-B9E7-6C878B7D1CA8}" destId="{1D0A087E-237D-44D8-A3A0-CFC71FCEF0F2}" srcOrd="7" destOrd="0" presId="urn:microsoft.com/office/officeart/2005/8/layout/vProcess5"/>
    <dgm:cxn modelId="{554D05B4-0353-43AA-8D26-3C1DF9E25B45}" type="presParOf" srcId="{C94F4302-F9CC-4573-B9E7-6C878B7D1CA8}" destId="{CEABD5EA-099E-4382-A82B-ED0E0FEFD80C}" srcOrd="8" destOrd="0" presId="urn:microsoft.com/office/officeart/2005/8/layout/vProcess5"/>
    <dgm:cxn modelId="{7F782F94-1A9B-4B9B-9684-C50EB2FB1E1F}" type="presParOf" srcId="{C94F4302-F9CC-4573-B9E7-6C878B7D1CA8}" destId="{5094A712-B97B-40C7-9C72-F50F185D6573}" srcOrd="9" destOrd="0" presId="urn:microsoft.com/office/officeart/2005/8/layout/vProcess5"/>
    <dgm:cxn modelId="{877DAA6D-3615-45A9-89AE-2FAD4EC563DB}" type="presParOf" srcId="{C94F4302-F9CC-4573-B9E7-6C878B7D1CA8}" destId="{77A03DC4-7FBC-4886-8F15-82D9089FE22E}" srcOrd="10" destOrd="0" presId="urn:microsoft.com/office/officeart/2005/8/layout/vProcess5"/>
    <dgm:cxn modelId="{F8F8525B-EC7F-447D-A0F0-BD88C4B9FE9F}" type="presParOf" srcId="{C94F4302-F9CC-4573-B9E7-6C878B7D1CA8}" destId="{CC9B66E7-4B1E-4690-9ECC-772BF8FCF06C}" srcOrd="11" destOrd="0" presId="urn:microsoft.com/office/officeart/2005/8/layout/vProcess5"/>
    <dgm:cxn modelId="{743B40D3-4CAA-4CCC-869B-90FA1B751631}" type="presParOf" srcId="{C94F4302-F9CC-4573-B9E7-6C878B7D1CA8}" destId="{6DBB25D1-0388-453C-AEB2-A32F7BD1221C}" srcOrd="12" destOrd="0" presId="urn:microsoft.com/office/officeart/2005/8/layout/vProcess5"/>
    <dgm:cxn modelId="{0B0E8FBE-4212-4B5F-9201-5FDA45F1E0B3}" type="presParOf" srcId="{C94F4302-F9CC-4573-B9E7-6C878B7D1CA8}" destId="{B03E1CDA-CC9C-4594-B2BF-B0CCAF9F8D94}" srcOrd="13" destOrd="0" presId="urn:microsoft.com/office/officeart/2005/8/layout/vProcess5"/>
    <dgm:cxn modelId="{FF474875-BAA6-42EA-BA8A-DCAD398C115C}" type="presParOf" srcId="{C94F4302-F9CC-4573-B9E7-6C878B7D1CA8}" destId="{527B88C0-222A-4099-90CD-71D8E7499864}" srcOrd="14" destOrd="0" presId="urn:microsoft.com/office/officeart/2005/8/layout/vProcess5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BF3AD7-5EDF-4F58-A7C4-684FC906A26F}" type="doc">
      <dgm:prSet loTypeId="urn:microsoft.com/office/officeart/2005/8/layout/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0EFFDCE-3044-4C4B-807A-CC25DAFE549D}">
      <dgm:prSet/>
      <dgm:spPr/>
      <dgm:t>
        <a:bodyPr/>
        <a:lstStyle/>
        <a:p>
          <a:r>
            <a:rPr lang="en-US" dirty="0"/>
            <a:t>NOTIONS DE BASE ET SYNTAXE</a:t>
          </a:r>
        </a:p>
      </dgm:t>
    </dgm:pt>
    <dgm:pt modelId="{2FDE9AA2-F238-4447-9C11-795EA6BE8BBF}" type="parTrans" cxnId="{61C97B27-E86C-499F-8179-3B6E58C9DE6A}">
      <dgm:prSet/>
      <dgm:spPr/>
      <dgm:t>
        <a:bodyPr/>
        <a:lstStyle/>
        <a:p>
          <a:endParaRPr lang="en-US"/>
        </a:p>
      </dgm:t>
    </dgm:pt>
    <dgm:pt modelId="{6F181186-5E28-4568-A6E3-5A76B64F7267}" type="sibTrans" cxnId="{61C97B27-E86C-499F-8179-3B6E58C9DE6A}">
      <dgm:prSet/>
      <dgm:spPr/>
      <dgm:t>
        <a:bodyPr/>
        <a:lstStyle/>
        <a:p>
          <a:endParaRPr lang="en-US"/>
        </a:p>
      </dgm:t>
    </dgm:pt>
    <dgm:pt modelId="{CB1673E1-C172-4ADD-9D96-2B9917B98C54}">
      <dgm:prSet/>
      <dgm:spPr/>
      <dgm:t>
        <a:bodyPr/>
        <a:lstStyle/>
        <a:p>
          <a:r>
            <a:rPr lang="en-US" dirty="0"/>
            <a:t>VARIABLES ET CLASSES</a:t>
          </a:r>
        </a:p>
      </dgm:t>
    </dgm:pt>
    <dgm:pt modelId="{E1DFB447-3CA9-4F34-AE65-048AED5FE03D}" type="parTrans" cxnId="{712ED7B7-6333-4871-B5C7-3166CF36DADA}">
      <dgm:prSet/>
      <dgm:spPr/>
      <dgm:t>
        <a:bodyPr/>
        <a:lstStyle/>
        <a:p>
          <a:endParaRPr lang="en-US"/>
        </a:p>
      </dgm:t>
    </dgm:pt>
    <dgm:pt modelId="{D2CD1CD2-E9E8-47E5-BC7A-0E0B7EDCC282}" type="sibTrans" cxnId="{712ED7B7-6333-4871-B5C7-3166CF36DADA}">
      <dgm:prSet/>
      <dgm:spPr/>
      <dgm:t>
        <a:bodyPr/>
        <a:lstStyle/>
        <a:p>
          <a:endParaRPr lang="en-US"/>
        </a:p>
      </dgm:t>
    </dgm:pt>
    <dgm:pt modelId="{10162F46-E7F7-4AEB-B347-933F6BD890CA}">
      <dgm:prSet/>
      <dgm:spPr/>
      <dgm:t>
        <a:bodyPr/>
        <a:lstStyle/>
        <a:p>
          <a:r>
            <a:rPr lang="en-US" dirty="0"/>
            <a:t>FONCTIONS ET MÉTHODES</a:t>
          </a:r>
        </a:p>
      </dgm:t>
    </dgm:pt>
    <dgm:pt modelId="{94279FE6-B46C-49CD-80A0-7C87F346BDDF}" type="parTrans" cxnId="{4C71A6A8-4CB2-444A-BC0F-3EB729896319}">
      <dgm:prSet/>
      <dgm:spPr/>
      <dgm:t>
        <a:bodyPr/>
        <a:lstStyle/>
        <a:p>
          <a:endParaRPr lang="en-US"/>
        </a:p>
      </dgm:t>
    </dgm:pt>
    <dgm:pt modelId="{9E46F40E-4068-4258-99B2-161E76B2C73D}" type="sibTrans" cxnId="{4C71A6A8-4CB2-444A-BC0F-3EB729896319}">
      <dgm:prSet/>
      <dgm:spPr/>
      <dgm:t>
        <a:bodyPr/>
        <a:lstStyle/>
        <a:p>
          <a:endParaRPr lang="en-US"/>
        </a:p>
      </dgm:t>
    </dgm:pt>
    <dgm:pt modelId="{A010711D-8658-4BE8-AB5A-F4E326F973FB}">
      <dgm:prSet/>
      <dgm:spPr/>
      <dgm:t>
        <a:bodyPr/>
        <a:lstStyle/>
        <a:p>
          <a:r>
            <a:rPr lang="en-US" dirty="0"/>
            <a:t>TABLEAUX ET FICHIERS</a:t>
          </a:r>
        </a:p>
      </dgm:t>
    </dgm:pt>
    <dgm:pt modelId="{EC653B9F-72A5-4A3D-8A29-80070DD5DA19}" type="parTrans" cxnId="{950BA15D-8C81-435E-84B4-6A18D0B78754}">
      <dgm:prSet/>
      <dgm:spPr/>
      <dgm:t>
        <a:bodyPr/>
        <a:lstStyle/>
        <a:p>
          <a:endParaRPr lang="en-US"/>
        </a:p>
      </dgm:t>
    </dgm:pt>
    <dgm:pt modelId="{6BA117A7-F4D6-4F0F-BEBE-013EEB4AEF9A}" type="sibTrans" cxnId="{950BA15D-8C81-435E-84B4-6A18D0B78754}">
      <dgm:prSet/>
      <dgm:spPr/>
      <dgm:t>
        <a:bodyPr/>
        <a:lstStyle/>
        <a:p>
          <a:endParaRPr lang="en-US"/>
        </a:p>
      </dgm:t>
    </dgm:pt>
    <dgm:pt modelId="{63A140BA-E68E-451D-8A12-7CB34D1E60EC}">
      <dgm:prSet/>
      <dgm:spPr/>
      <dgm:t>
        <a:bodyPr/>
        <a:lstStyle/>
        <a:p>
          <a:r>
            <a:rPr lang="en-US" dirty="0"/>
            <a:t>CONDITIONS ET BOUCLES</a:t>
          </a:r>
        </a:p>
      </dgm:t>
    </dgm:pt>
    <dgm:pt modelId="{5B51649F-128D-418C-8FCC-2F5EFFA35CC3}" type="sibTrans" cxnId="{EF70A487-D6C9-4F58-A00B-3F7A1F24CB54}">
      <dgm:prSet/>
      <dgm:spPr/>
      <dgm:t>
        <a:bodyPr/>
        <a:lstStyle/>
        <a:p>
          <a:endParaRPr lang="en-US"/>
        </a:p>
      </dgm:t>
    </dgm:pt>
    <dgm:pt modelId="{F2FB5534-C9CE-4690-A668-F2F4608858B4}" type="parTrans" cxnId="{EF70A487-D6C9-4F58-A00B-3F7A1F24CB54}">
      <dgm:prSet/>
      <dgm:spPr/>
      <dgm:t>
        <a:bodyPr/>
        <a:lstStyle/>
        <a:p>
          <a:endParaRPr lang="en-US"/>
        </a:p>
      </dgm:t>
    </dgm:pt>
    <dgm:pt modelId="{82DD0653-8E2C-4F41-B8AA-EACF952FFD20}" type="pres">
      <dgm:prSet presAssocID="{31BF3AD7-5EDF-4F58-A7C4-684FC906A26F}" presName="linear" presStyleCnt="0">
        <dgm:presLayoutVars>
          <dgm:dir/>
          <dgm:animLvl val="lvl"/>
          <dgm:resizeHandles val="exact"/>
        </dgm:presLayoutVars>
      </dgm:prSet>
      <dgm:spPr/>
    </dgm:pt>
    <dgm:pt modelId="{A7F0677C-2ED7-4F6E-AA24-F9546BA9BF6B}" type="pres">
      <dgm:prSet presAssocID="{80EFFDCE-3044-4C4B-807A-CC25DAFE549D}" presName="parentLin" presStyleCnt="0"/>
      <dgm:spPr/>
    </dgm:pt>
    <dgm:pt modelId="{D44C8DDD-4252-4B21-ADF0-BF801B6A0006}" type="pres">
      <dgm:prSet presAssocID="{80EFFDCE-3044-4C4B-807A-CC25DAFE549D}" presName="parentLeftMargin" presStyleLbl="node1" presStyleIdx="0" presStyleCnt="5"/>
      <dgm:spPr/>
    </dgm:pt>
    <dgm:pt modelId="{9E88414D-9971-4C9D-A349-B8639DFD6678}" type="pres">
      <dgm:prSet presAssocID="{80EFFDCE-3044-4C4B-807A-CC25DAFE549D}" presName="parentText" presStyleLbl="node1" presStyleIdx="0" presStyleCnt="5" custLinFactNeighborY="4174">
        <dgm:presLayoutVars>
          <dgm:chMax val="0"/>
          <dgm:bulletEnabled val="1"/>
        </dgm:presLayoutVars>
      </dgm:prSet>
      <dgm:spPr/>
    </dgm:pt>
    <dgm:pt modelId="{CDE3BFFC-6314-4435-A1A0-AAC78123C846}" type="pres">
      <dgm:prSet presAssocID="{80EFFDCE-3044-4C4B-807A-CC25DAFE549D}" presName="negativeSpace" presStyleCnt="0"/>
      <dgm:spPr/>
    </dgm:pt>
    <dgm:pt modelId="{6115A6C4-7CA5-414E-8044-352960B402A1}" type="pres">
      <dgm:prSet presAssocID="{80EFFDCE-3044-4C4B-807A-CC25DAFE549D}" presName="childText" presStyleLbl="conFgAcc1" presStyleIdx="0" presStyleCnt="5">
        <dgm:presLayoutVars>
          <dgm:bulletEnabled val="1"/>
        </dgm:presLayoutVars>
      </dgm:prSet>
      <dgm:spPr/>
    </dgm:pt>
    <dgm:pt modelId="{FF4675B3-851B-44E4-82AE-A4DB363DE44F}" type="pres">
      <dgm:prSet presAssocID="{6F181186-5E28-4568-A6E3-5A76B64F7267}" presName="spaceBetweenRectangles" presStyleCnt="0"/>
      <dgm:spPr/>
    </dgm:pt>
    <dgm:pt modelId="{774893C7-4D05-484B-BC81-F7B032771598}" type="pres">
      <dgm:prSet presAssocID="{CB1673E1-C172-4ADD-9D96-2B9917B98C54}" presName="parentLin" presStyleCnt="0"/>
      <dgm:spPr/>
    </dgm:pt>
    <dgm:pt modelId="{9D42EC5E-6F5F-4223-A1EB-893A2DAA5E75}" type="pres">
      <dgm:prSet presAssocID="{CB1673E1-C172-4ADD-9D96-2B9917B98C54}" presName="parentLeftMargin" presStyleLbl="node1" presStyleIdx="0" presStyleCnt="5"/>
      <dgm:spPr/>
    </dgm:pt>
    <dgm:pt modelId="{254B87E3-085F-4AD9-B5FB-5CEA3D308B2F}" type="pres">
      <dgm:prSet presAssocID="{CB1673E1-C172-4ADD-9D96-2B9917B98C5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EF4ACA9-0B43-44B5-9198-6A9DB95D69EA}" type="pres">
      <dgm:prSet presAssocID="{CB1673E1-C172-4ADD-9D96-2B9917B98C54}" presName="negativeSpace" presStyleCnt="0"/>
      <dgm:spPr/>
    </dgm:pt>
    <dgm:pt modelId="{BF112C6D-0F96-4D70-BC82-ECED0CE7FC8B}" type="pres">
      <dgm:prSet presAssocID="{CB1673E1-C172-4ADD-9D96-2B9917B98C54}" presName="childText" presStyleLbl="conFgAcc1" presStyleIdx="1" presStyleCnt="5">
        <dgm:presLayoutVars>
          <dgm:bulletEnabled val="1"/>
        </dgm:presLayoutVars>
      </dgm:prSet>
      <dgm:spPr/>
    </dgm:pt>
    <dgm:pt modelId="{A8DEE411-040C-4402-93EA-23E603F3E66C}" type="pres">
      <dgm:prSet presAssocID="{D2CD1CD2-E9E8-47E5-BC7A-0E0B7EDCC282}" presName="spaceBetweenRectangles" presStyleCnt="0"/>
      <dgm:spPr/>
    </dgm:pt>
    <dgm:pt modelId="{132EAFE3-432C-4E14-9D55-CD450B0C9803}" type="pres">
      <dgm:prSet presAssocID="{63A140BA-E68E-451D-8A12-7CB34D1E60EC}" presName="parentLin" presStyleCnt="0"/>
      <dgm:spPr/>
    </dgm:pt>
    <dgm:pt modelId="{89D88F33-B489-4B3A-9A42-DE70B631CC55}" type="pres">
      <dgm:prSet presAssocID="{63A140BA-E68E-451D-8A12-7CB34D1E60EC}" presName="parentLeftMargin" presStyleLbl="node1" presStyleIdx="1" presStyleCnt="5"/>
      <dgm:spPr/>
    </dgm:pt>
    <dgm:pt modelId="{2E48C05E-2EB5-4377-BE52-44B06A6D55A1}" type="pres">
      <dgm:prSet presAssocID="{63A140BA-E68E-451D-8A12-7CB34D1E60E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5E97CE0-F4F3-4D70-864B-26B25C5BC70A}" type="pres">
      <dgm:prSet presAssocID="{63A140BA-E68E-451D-8A12-7CB34D1E60EC}" presName="negativeSpace" presStyleCnt="0"/>
      <dgm:spPr/>
    </dgm:pt>
    <dgm:pt modelId="{EEF5A751-23DF-4F10-B8F8-54E7387541D1}" type="pres">
      <dgm:prSet presAssocID="{63A140BA-E68E-451D-8A12-7CB34D1E60EC}" presName="childText" presStyleLbl="conFgAcc1" presStyleIdx="2" presStyleCnt="5">
        <dgm:presLayoutVars>
          <dgm:bulletEnabled val="1"/>
        </dgm:presLayoutVars>
      </dgm:prSet>
      <dgm:spPr/>
    </dgm:pt>
    <dgm:pt modelId="{A5380521-9257-493E-84C6-24A6C3D4A30F}" type="pres">
      <dgm:prSet presAssocID="{5B51649F-128D-418C-8FCC-2F5EFFA35CC3}" presName="spaceBetweenRectangles" presStyleCnt="0"/>
      <dgm:spPr/>
    </dgm:pt>
    <dgm:pt modelId="{2ABF3B3C-66EE-4CC3-B331-FFF6B09D9A85}" type="pres">
      <dgm:prSet presAssocID="{10162F46-E7F7-4AEB-B347-933F6BD890CA}" presName="parentLin" presStyleCnt="0"/>
      <dgm:spPr/>
    </dgm:pt>
    <dgm:pt modelId="{F586D70F-F2E5-41D2-9117-B7A304F37A8B}" type="pres">
      <dgm:prSet presAssocID="{10162F46-E7F7-4AEB-B347-933F6BD890CA}" presName="parentLeftMargin" presStyleLbl="node1" presStyleIdx="2" presStyleCnt="5"/>
      <dgm:spPr/>
    </dgm:pt>
    <dgm:pt modelId="{A405B7D0-74BE-4EB7-AE82-9BBB46154E4F}" type="pres">
      <dgm:prSet presAssocID="{10162F46-E7F7-4AEB-B347-933F6BD890C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B8E8DD6-5299-47F3-A07B-8D7164D9ECE2}" type="pres">
      <dgm:prSet presAssocID="{10162F46-E7F7-4AEB-B347-933F6BD890CA}" presName="negativeSpace" presStyleCnt="0"/>
      <dgm:spPr/>
    </dgm:pt>
    <dgm:pt modelId="{F5B49B79-439B-49F7-9AD1-E675089BE217}" type="pres">
      <dgm:prSet presAssocID="{10162F46-E7F7-4AEB-B347-933F6BD890CA}" presName="childText" presStyleLbl="conFgAcc1" presStyleIdx="3" presStyleCnt="5">
        <dgm:presLayoutVars>
          <dgm:bulletEnabled val="1"/>
        </dgm:presLayoutVars>
      </dgm:prSet>
      <dgm:spPr/>
    </dgm:pt>
    <dgm:pt modelId="{FC5DA360-FB80-4AA5-B9CB-C881D1F39E98}" type="pres">
      <dgm:prSet presAssocID="{9E46F40E-4068-4258-99B2-161E76B2C73D}" presName="spaceBetweenRectangles" presStyleCnt="0"/>
      <dgm:spPr/>
    </dgm:pt>
    <dgm:pt modelId="{E108ECB6-C358-460B-BD32-8501F4E2DE18}" type="pres">
      <dgm:prSet presAssocID="{A010711D-8658-4BE8-AB5A-F4E326F973FB}" presName="parentLin" presStyleCnt="0"/>
      <dgm:spPr/>
    </dgm:pt>
    <dgm:pt modelId="{29928575-86ED-42DE-A7AF-C9D7576A36EE}" type="pres">
      <dgm:prSet presAssocID="{A010711D-8658-4BE8-AB5A-F4E326F973FB}" presName="parentLeftMargin" presStyleLbl="node1" presStyleIdx="3" presStyleCnt="5"/>
      <dgm:spPr/>
    </dgm:pt>
    <dgm:pt modelId="{6531BF0C-50CD-4ADF-9B56-5D9CBC160EB9}" type="pres">
      <dgm:prSet presAssocID="{A010711D-8658-4BE8-AB5A-F4E326F973F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92E7BA14-0716-4785-8726-AAE96DEB3951}" type="pres">
      <dgm:prSet presAssocID="{A010711D-8658-4BE8-AB5A-F4E326F973FB}" presName="negativeSpace" presStyleCnt="0"/>
      <dgm:spPr/>
    </dgm:pt>
    <dgm:pt modelId="{EA57A53E-035F-429D-9558-40875F19BF63}" type="pres">
      <dgm:prSet presAssocID="{A010711D-8658-4BE8-AB5A-F4E326F973F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FFC4A0E-EF13-4C01-ACE5-E60B7B55BE7C}" type="presOf" srcId="{CB1673E1-C172-4ADD-9D96-2B9917B98C54}" destId="{254B87E3-085F-4AD9-B5FB-5CEA3D308B2F}" srcOrd="1" destOrd="0" presId="urn:microsoft.com/office/officeart/2005/8/layout/list1"/>
    <dgm:cxn modelId="{61C97B27-E86C-499F-8179-3B6E58C9DE6A}" srcId="{31BF3AD7-5EDF-4F58-A7C4-684FC906A26F}" destId="{80EFFDCE-3044-4C4B-807A-CC25DAFE549D}" srcOrd="0" destOrd="0" parTransId="{2FDE9AA2-F238-4447-9C11-795EA6BE8BBF}" sibTransId="{6F181186-5E28-4568-A6E3-5A76B64F7267}"/>
    <dgm:cxn modelId="{8F555C2E-F75E-464F-AA6C-451A0B039ABD}" type="presOf" srcId="{63A140BA-E68E-451D-8A12-7CB34D1E60EC}" destId="{89D88F33-B489-4B3A-9A42-DE70B631CC55}" srcOrd="0" destOrd="0" presId="urn:microsoft.com/office/officeart/2005/8/layout/list1"/>
    <dgm:cxn modelId="{D03E5735-485B-4F23-954D-4F8CAE7BBD49}" type="presOf" srcId="{CB1673E1-C172-4ADD-9D96-2B9917B98C54}" destId="{9D42EC5E-6F5F-4223-A1EB-893A2DAA5E75}" srcOrd="0" destOrd="0" presId="urn:microsoft.com/office/officeart/2005/8/layout/list1"/>
    <dgm:cxn modelId="{55964A38-B345-4CD1-8E17-D04A1F6E0FBF}" type="presOf" srcId="{80EFFDCE-3044-4C4B-807A-CC25DAFE549D}" destId="{9E88414D-9971-4C9D-A349-B8639DFD6678}" srcOrd="1" destOrd="0" presId="urn:microsoft.com/office/officeart/2005/8/layout/list1"/>
    <dgm:cxn modelId="{950BA15D-8C81-435E-84B4-6A18D0B78754}" srcId="{31BF3AD7-5EDF-4F58-A7C4-684FC906A26F}" destId="{A010711D-8658-4BE8-AB5A-F4E326F973FB}" srcOrd="4" destOrd="0" parTransId="{EC653B9F-72A5-4A3D-8A29-80070DD5DA19}" sibTransId="{6BA117A7-F4D6-4F0F-BEBE-013EEB4AEF9A}"/>
    <dgm:cxn modelId="{95F4BB68-8520-40B4-802B-D3194BCA194B}" type="presOf" srcId="{80EFFDCE-3044-4C4B-807A-CC25DAFE549D}" destId="{D44C8DDD-4252-4B21-ADF0-BF801B6A0006}" srcOrd="0" destOrd="0" presId="urn:microsoft.com/office/officeart/2005/8/layout/list1"/>
    <dgm:cxn modelId="{FBD91951-2BCF-4E54-B626-D1DD306AC9CC}" type="presOf" srcId="{A010711D-8658-4BE8-AB5A-F4E326F973FB}" destId="{29928575-86ED-42DE-A7AF-C9D7576A36EE}" srcOrd="0" destOrd="0" presId="urn:microsoft.com/office/officeart/2005/8/layout/list1"/>
    <dgm:cxn modelId="{7D25FA72-003C-4359-944A-53E415E1210C}" type="presOf" srcId="{A010711D-8658-4BE8-AB5A-F4E326F973FB}" destId="{6531BF0C-50CD-4ADF-9B56-5D9CBC160EB9}" srcOrd="1" destOrd="0" presId="urn:microsoft.com/office/officeart/2005/8/layout/list1"/>
    <dgm:cxn modelId="{EF70A487-D6C9-4F58-A00B-3F7A1F24CB54}" srcId="{31BF3AD7-5EDF-4F58-A7C4-684FC906A26F}" destId="{63A140BA-E68E-451D-8A12-7CB34D1E60EC}" srcOrd="2" destOrd="0" parTransId="{F2FB5534-C9CE-4690-A668-F2F4608858B4}" sibTransId="{5B51649F-128D-418C-8FCC-2F5EFFA35CC3}"/>
    <dgm:cxn modelId="{30A5458E-8146-4B4C-BFF8-8A61F54BD6A3}" type="presOf" srcId="{10162F46-E7F7-4AEB-B347-933F6BD890CA}" destId="{A405B7D0-74BE-4EB7-AE82-9BBB46154E4F}" srcOrd="1" destOrd="0" presId="urn:microsoft.com/office/officeart/2005/8/layout/list1"/>
    <dgm:cxn modelId="{FE8D3490-B9B0-43C7-94AF-DAEC3F19064B}" type="presOf" srcId="{10162F46-E7F7-4AEB-B347-933F6BD890CA}" destId="{F586D70F-F2E5-41D2-9117-B7A304F37A8B}" srcOrd="0" destOrd="0" presId="urn:microsoft.com/office/officeart/2005/8/layout/list1"/>
    <dgm:cxn modelId="{4C71A6A8-4CB2-444A-BC0F-3EB729896319}" srcId="{31BF3AD7-5EDF-4F58-A7C4-684FC906A26F}" destId="{10162F46-E7F7-4AEB-B347-933F6BD890CA}" srcOrd="3" destOrd="0" parTransId="{94279FE6-B46C-49CD-80A0-7C87F346BDDF}" sibTransId="{9E46F40E-4068-4258-99B2-161E76B2C73D}"/>
    <dgm:cxn modelId="{712ED7B7-6333-4871-B5C7-3166CF36DADA}" srcId="{31BF3AD7-5EDF-4F58-A7C4-684FC906A26F}" destId="{CB1673E1-C172-4ADD-9D96-2B9917B98C54}" srcOrd="1" destOrd="0" parTransId="{E1DFB447-3CA9-4F34-AE65-048AED5FE03D}" sibTransId="{D2CD1CD2-E9E8-47E5-BC7A-0E0B7EDCC282}"/>
    <dgm:cxn modelId="{D5266FD1-C14E-4CE3-9961-400919D86CFF}" type="presOf" srcId="{31BF3AD7-5EDF-4F58-A7C4-684FC906A26F}" destId="{82DD0653-8E2C-4F41-B8AA-EACF952FFD20}" srcOrd="0" destOrd="0" presId="urn:microsoft.com/office/officeart/2005/8/layout/list1"/>
    <dgm:cxn modelId="{4F664CDD-8759-4A7D-A7E8-5F4B9FC9117F}" type="presOf" srcId="{63A140BA-E68E-451D-8A12-7CB34D1E60EC}" destId="{2E48C05E-2EB5-4377-BE52-44B06A6D55A1}" srcOrd="1" destOrd="0" presId="urn:microsoft.com/office/officeart/2005/8/layout/list1"/>
    <dgm:cxn modelId="{17779254-40D1-46F0-85F7-43A9E9CCBCD8}" type="presParOf" srcId="{82DD0653-8E2C-4F41-B8AA-EACF952FFD20}" destId="{A7F0677C-2ED7-4F6E-AA24-F9546BA9BF6B}" srcOrd="0" destOrd="0" presId="urn:microsoft.com/office/officeart/2005/8/layout/list1"/>
    <dgm:cxn modelId="{47B802AC-237E-4DD1-891D-705F40182751}" type="presParOf" srcId="{A7F0677C-2ED7-4F6E-AA24-F9546BA9BF6B}" destId="{D44C8DDD-4252-4B21-ADF0-BF801B6A0006}" srcOrd="0" destOrd="0" presId="urn:microsoft.com/office/officeart/2005/8/layout/list1"/>
    <dgm:cxn modelId="{97A773AC-E596-4E66-9051-DF4342E0B3C1}" type="presParOf" srcId="{A7F0677C-2ED7-4F6E-AA24-F9546BA9BF6B}" destId="{9E88414D-9971-4C9D-A349-B8639DFD6678}" srcOrd="1" destOrd="0" presId="urn:microsoft.com/office/officeart/2005/8/layout/list1"/>
    <dgm:cxn modelId="{8328D254-7218-470B-9F9D-C120B3544694}" type="presParOf" srcId="{82DD0653-8E2C-4F41-B8AA-EACF952FFD20}" destId="{CDE3BFFC-6314-4435-A1A0-AAC78123C846}" srcOrd="1" destOrd="0" presId="urn:microsoft.com/office/officeart/2005/8/layout/list1"/>
    <dgm:cxn modelId="{90738F76-C6AA-4639-BB4C-070D7B2EEA7D}" type="presParOf" srcId="{82DD0653-8E2C-4F41-B8AA-EACF952FFD20}" destId="{6115A6C4-7CA5-414E-8044-352960B402A1}" srcOrd="2" destOrd="0" presId="urn:microsoft.com/office/officeart/2005/8/layout/list1"/>
    <dgm:cxn modelId="{ACBB6D35-34E4-40E8-95F4-6684CE7B31DD}" type="presParOf" srcId="{82DD0653-8E2C-4F41-B8AA-EACF952FFD20}" destId="{FF4675B3-851B-44E4-82AE-A4DB363DE44F}" srcOrd="3" destOrd="0" presId="urn:microsoft.com/office/officeart/2005/8/layout/list1"/>
    <dgm:cxn modelId="{07457BE8-66CB-4A4B-8B61-A54EBDB60135}" type="presParOf" srcId="{82DD0653-8E2C-4F41-B8AA-EACF952FFD20}" destId="{774893C7-4D05-484B-BC81-F7B032771598}" srcOrd="4" destOrd="0" presId="urn:microsoft.com/office/officeart/2005/8/layout/list1"/>
    <dgm:cxn modelId="{9D698987-0614-4993-BD65-BD509967A8BD}" type="presParOf" srcId="{774893C7-4D05-484B-BC81-F7B032771598}" destId="{9D42EC5E-6F5F-4223-A1EB-893A2DAA5E75}" srcOrd="0" destOrd="0" presId="urn:microsoft.com/office/officeart/2005/8/layout/list1"/>
    <dgm:cxn modelId="{B99ED8FB-2310-438B-BD2A-C46504528D6E}" type="presParOf" srcId="{774893C7-4D05-484B-BC81-F7B032771598}" destId="{254B87E3-085F-4AD9-B5FB-5CEA3D308B2F}" srcOrd="1" destOrd="0" presId="urn:microsoft.com/office/officeart/2005/8/layout/list1"/>
    <dgm:cxn modelId="{93041F42-5BC3-4734-B48A-4EABCDEE286D}" type="presParOf" srcId="{82DD0653-8E2C-4F41-B8AA-EACF952FFD20}" destId="{1EF4ACA9-0B43-44B5-9198-6A9DB95D69EA}" srcOrd="5" destOrd="0" presId="urn:microsoft.com/office/officeart/2005/8/layout/list1"/>
    <dgm:cxn modelId="{C00FF407-6749-49A8-9163-9E74DF0DC117}" type="presParOf" srcId="{82DD0653-8E2C-4F41-B8AA-EACF952FFD20}" destId="{BF112C6D-0F96-4D70-BC82-ECED0CE7FC8B}" srcOrd="6" destOrd="0" presId="urn:microsoft.com/office/officeart/2005/8/layout/list1"/>
    <dgm:cxn modelId="{67215C6D-6AE4-424C-A29B-B31D62B22704}" type="presParOf" srcId="{82DD0653-8E2C-4F41-B8AA-EACF952FFD20}" destId="{A8DEE411-040C-4402-93EA-23E603F3E66C}" srcOrd="7" destOrd="0" presId="urn:microsoft.com/office/officeart/2005/8/layout/list1"/>
    <dgm:cxn modelId="{B88B3935-061C-46FA-8828-A647789CF289}" type="presParOf" srcId="{82DD0653-8E2C-4F41-B8AA-EACF952FFD20}" destId="{132EAFE3-432C-4E14-9D55-CD450B0C9803}" srcOrd="8" destOrd="0" presId="urn:microsoft.com/office/officeart/2005/8/layout/list1"/>
    <dgm:cxn modelId="{BC4D50F4-06CE-439D-A896-E865A8868AE9}" type="presParOf" srcId="{132EAFE3-432C-4E14-9D55-CD450B0C9803}" destId="{89D88F33-B489-4B3A-9A42-DE70B631CC55}" srcOrd="0" destOrd="0" presId="urn:microsoft.com/office/officeart/2005/8/layout/list1"/>
    <dgm:cxn modelId="{AC27EB8B-DBC1-4F58-8F05-32054C132F97}" type="presParOf" srcId="{132EAFE3-432C-4E14-9D55-CD450B0C9803}" destId="{2E48C05E-2EB5-4377-BE52-44B06A6D55A1}" srcOrd="1" destOrd="0" presId="urn:microsoft.com/office/officeart/2005/8/layout/list1"/>
    <dgm:cxn modelId="{7628046C-DD6B-4EAA-8CA9-F063A3861DF2}" type="presParOf" srcId="{82DD0653-8E2C-4F41-B8AA-EACF952FFD20}" destId="{A5E97CE0-F4F3-4D70-864B-26B25C5BC70A}" srcOrd="9" destOrd="0" presId="urn:microsoft.com/office/officeart/2005/8/layout/list1"/>
    <dgm:cxn modelId="{AC032E0C-BCB3-45AF-A790-61CFBEEB2344}" type="presParOf" srcId="{82DD0653-8E2C-4F41-B8AA-EACF952FFD20}" destId="{EEF5A751-23DF-4F10-B8F8-54E7387541D1}" srcOrd="10" destOrd="0" presId="urn:microsoft.com/office/officeart/2005/8/layout/list1"/>
    <dgm:cxn modelId="{E69C8E5D-623C-4596-B25C-BEB633628EFC}" type="presParOf" srcId="{82DD0653-8E2C-4F41-B8AA-EACF952FFD20}" destId="{A5380521-9257-493E-84C6-24A6C3D4A30F}" srcOrd="11" destOrd="0" presId="urn:microsoft.com/office/officeart/2005/8/layout/list1"/>
    <dgm:cxn modelId="{86DAE029-FF45-4BDF-90B0-A63E79FE3B6A}" type="presParOf" srcId="{82DD0653-8E2C-4F41-B8AA-EACF952FFD20}" destId="{2ABF3B3C-66EE-4CC3-B331-FFF6B09D9A85}" srcOrd="12" destOrd="0" presId="urn:microsoft.com/office/officeart/2005/8/layout/list1"/>
    <dgm:cxn modelId="{A4EAED88-5AB1-4DDB-9A62-E1FC61C17032}" type="presParOf" srcId="{2ABF3B3C-66EE-4CC3-B331-FFF6B09D9A85}" destId="{F586D70F-F2E5-41D2-9117-B7A304F37A8B}" srcOrd="0" destOrd="0" presId="urn:microsoft.com/office/officeart/2005/8/layout/list1"/>
    <dgm:cxn modelId="{3947945C-3E6E-417B-8B42-3125256FAA3C}" type="presParOf" srcId="{2ABF3B3C-66EE-4CC3-B331-FFF6B09D9A85}" destId="{A405B7D0-74BE-4EB7-AE82-9BBB46154E4F}" srcOrd="1" destOrd="0" presId="urn:microsoft.com/office/officeart/2005/8/layout/list1"/>
    <dgm:cxn modelId="{B4150F9F-2AB8-404D-9CEE-3A160D975B79}" type="presParOf" srcId="{82DD0653-8E2C-4F41-B8AA-EACF952FFD20}" destId="{BB8E8DD6-5299-47F3-A07B-8D7164D9ECE2}" srcOrd="13" destOrd="0" presId="urn:microsoft.com/office/officeart/2005/8/layout/list1"/>
    <dgm:cxn modelId="{CC90464F-2D27-44EA-AAF1-103D8A7989A8}" type="presParOf" srcId="{82DD0653-8E2C-4F41-B8AA-EACF952FFD20}" destId="{F5B49B79-439B-49F7-9AD1-E675089BE217}" srcOrd="14" destOrd="0" presId="urn:microsoft.com/office/officeart/2005/8/layout/list1"/>
    <dgm:cxn modelId="{437233AF-32DB-49D9-8C41-6343842E7F4E}" type="presParOf" srcId="{82DD0653-8E2C-4F41-B8AA-EACF952FFD20}" destId="{FC5DA360-FB80-4AA5-B9CB-C881D1F39E98}" srcOrd="15" destOrd="0" presId="urn:microsoft.com/office/officeart/2005/8/layout/list1"/>
    <dgm:cxn modelId="{A6036A0E-796A-4613-9EA3-908FE1DB324E}" type="presParOf" srcId="{82DD0653-8E2C-4F41-B8AA-EACF952FFD20}" destId="{E108ECB6-C358-460B-BD32-8501F4E2DE18}" srcOrd="16" destOrd="0" presId="urn:microsoft.com/office/officeart/2005/8/layout/list1"/>
    <dgm:cxn modelId="{34D037C5-9040-417F-BEE0-388E9C8FF3BE}" type="presParOf" srcId="{E108ECB6-C358-460B-BD32-8501F4E2DE18}" destId="{29928575-86ED-42DE-A7AF-C9D7576A36EE}" srcOrd="0" destOrd="0" presId="urn:microsoft.com/office/officeart/2005/8/layout/list1"/>
    <dgm:cxn modelId="{156B4CC4-FCF4-45A2-9693-150DCB714693}" type="presParOf" srcId="{E108ECB6-C358-460B-BD32-8501F4E2DE18}" destId="{6531BF0C-50CD-4ADF-9B56-5D9CBC160EB9}" srcOrd="1" destOrd="0" presId="urn:microsoft.com/office/officeart/2005/8/layout/list1"/>
    <dgm:cxn modelId="{83192161-11E5-4AB2-9B39-4D90EC8360F5}" type="presParOf" srcId="{82DD0653-8E2C-4F41-B8AA-EACF952FFD20}" destId="{92E7BA14-0716-4785-8726-AAE96DEB3951}" srcOrd="17" destOrd="0" presId="urn:microsoft.com/office/officeart/2005/8/layout/list1"/>
    <dgm:cxn modelId="{5E9A53E6-4CDB-40FE-9745-8F43962A60B6}" type="presParOf" srcId="{82DD0653-8E2C-4F41-B8AA-EACF952FFD20}" destId="{EA57A53E-035F-429D-9558-40875F19BF63}" srcOrd="18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56B095-071B-46A0-9E18-CB46992CD4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C309274-66E8-4212-B7A0-366EA9D8CD43}">
      <dgm:prSet/>
      <dgm:spPr/>
      <dgm:t>
        <a:bodyPr/>
        <a:lstStyle/>
        <a:p>
          <a:r>
            <a:rPr lang="fr-CA" b="1" i="0"/>
            <a:t>Objet</a:t>
          </a:r>
          <a:r>
            <a:rPr lang="fr-CA" i="0"/>
            <a:t> </a:t>
          </a:r>
          <a:r>
            <a:rPr lang="fr-CA"/>
            <a:t> : I</a:t>
          </a:r>
          <a:r>
            <a:rPr lang="fr-CA" i="0"/>
            <a:t>nstance d’une classe. </a:t>
          </a:r>
          <a:endParaRPr lang="en-US"/>
        </a:p>
      </dgm:t>
    </dgm:pt>
    <dgm:pt modelId="{BC36D6D2-0D5E-44A7-8764-96E382B46DC3}" type="parTrans" cxnId="{E0B0CB72-C1B4-4C70-9409-8E772F9DC030}">
      <dgm:prSet/>
      <dgm:spPr/>
      <dgm:t>
        <a:bodyPr/>
        <a:lstStyle/>
        <a:p>
          <a:endParaRPr lang="en-US"/>
        </a:p>
      </dgm:t>
    </dgm:pt>
    <dgm:pt modelId="{6A5CA047-53BE-460A-88B7-7ED36E98F188}" type="sibTrans" cxnId="{E0B0CB72-C1B4-4C70-9409-8E772F9DC030}">
      <dgm:prSet/>
      <dgm:spPr/>
      <dgm:t>
        <a:bodyPr/>
        <a:lstStyle/>
        <a:p>
          <a:endParaRPr lang="en-US"/>
        </a:p>
      </dgm:t>
    </dgm:pt>
    <dgm:pt modelId="{A431D5D4-6789-4072-884B-05BA45AD7EE4}">
      <dgm:prSet/>
      <dgm:spPr/>
      <dgm:t>
        <a:bodyPr/>
        <a:lstStyle/>
        <a:p>
          <a:r>
            <a:rPr lang="fr-CA" b="1" i="0"/>
            <a:t>Classe</a:t>
          </a:r>
          <a:r>
            <a:rPr lang="fr-CA" i="0"/>
            <a:t>  : décrit les états de l’objet et peut contenir plusieurs méthodes</a:t>
          </a:r>
          <a:endParaRPr lang="en-US"/>
        </a:p>
      </dgm:t>
    </dgm:pt>
    <dgm:pt modelId="{9FE5428D-D6E7-4C7E-B97B-9CDBBE4FA788}" type="parTrans" cxnId="{76545D48-5158-43DD-8256-4FC9E3834EE5}">
      <dgm:prSet/>
      <dgm:spPr/>
      <dgm:t>
        <a:bodyPr/>
        <a:lstStyle/>
        <a:p>
          <a:endParaRPr lang="en-US"/>
        </a:p>
      </dgm:t>
    </dgm:pt>
    <dgm:pt modelId="{1F2C71E0-852D-4216-B2F5-0F5257AF0889}" type="sibTrans" cxnId="{76545D48-5158-43DD-8256-4FC9E3834EE5}">
      <dgm:prSet/>
      <dgm:spPr/>
      <dgm:t>
        <a:bodyPr/>
        <a:lstStyle/>
        <a:p>
          <a:endParaRPr lang="en-US"/>
        </a:p>
      </dgm:t>
    </dgm:pt>
    <dgm:pt modelId="{6103CDE1-A06E-4083-BB16-B6F999C33DFA}">
      <dgm:prSet/>
      <dgm:spPr/>
      <dgm:t>
        <a:bodyPr/>
        <a:lstStyle/>
        <a:p>
          <a:r>
            <a:rPr lang="fr-CA" b="1" i="0"/>
            <a:t>Méthodes</a:t>
          </a:r>
          <a:r>
            <a:rPr lang="fr-CA" i="0"/>
            <a:t> : Une méthode est un comportement.</a:t>
          </a:r>
          <a:endParaRPr lang="en-US"/>
        </a:p>
      </dgm:t>
    </dgm:pt>
    <dgm:pt modelId="{20B68797-31BD-4C1E-B417-B2AE7205266B}" type="parTrans" cxnId="{CFBC3CFF-5DB3-4702-883F-545B6DBBFE02}">
      <dgm:prSet/>
      <dgm:spPr/>
      <dgm:t>
        <a:bodyPr/>
        <a:lstStyle/>
        <a:p>
          <a:endParaRPr lang="en-US"/>
        </a:p>
      </dgm:t>
    </dgm:pt>
    <dgm:pt modelId="{1607CD50-46C1-40CC-8EC4-3616615F0022}" type="sibTrans" cxnId="{CFBC3CFF-5DB3-4702-883F-545B6DBBFE02}">
      <dgm:prSet/>
      <dgm:spPr/>
      <dgm:t>
        <a:bodyPr/>
        <a:lstStyle/>
        <a:p>
          <a:endParaRPr lang="en-US"/>
        </a:p>
      </dgm:t>
    </dgm:pt>
    <dgm:pt modelId="{E78A8B60-D095-440D-B23C-3353956B64FE}">
      <dgm:prSet/>
      <dgm:spPr/>
      <dgm:t>
        <a:bodyPr/>
        <a:lstStyle/>
        <a:p>
          <a:r>
            <a:rPr lang="fr-CA" b="1" i="0"/>
            <a:t>Variables d’instance </a:t>
          </a:r>
          <a:r>
            <a:rPr lang="fr-CA" i="0"/>
            <a:t>: Chaque objet possède une variables d’instance</a:t>
          </a:r>
          <a:endParaRPr lang="en-US"/>
        </a:p>
      </dgm:t>
    </dgm:pt>
    <dgm:pt modelId="{B8F6D14E-8D03-4DD1-924E-3F274268980F}" type="parTrans" cxnId="{E0FDABED-264A-4432-AC5D-C6076629928D}">
      <dgm:prSet/>
      <dgm:spPr/>
      <dgm:t>
        <a:bodyPr/>
        <a:lstStyle/>
        <a:p>
          <a:endParaRPr lang="en-US"/>
        </a:p>
      </dgm:t>
    </dgm:pt>
    <dgm:pt modelId="{F374ECCF-BB38-4262-A49F-3204353C0991}" type="sibTrans" cxnId="{E0FDABED-264A-4432-AC5D-C6076629928D}">
      <dgm:prSet/>
      <dgm:spPr/>
      <dgm:t>
        <a:bodyPr/>
        <a:lstStyle/>
        <a:p>
          <a:endParaRPr lang="en-US"/>
        </a:p>
      </dgm:t>
    </dgm:pt>
    <dgm:pt modelId="{7ADD161D-79BC-4528-A03D-B9CCD1DE5BAE}">
      <dgm:prSet/>
      <dgm:spPr/>
      <dgm:t>
        <a:bodyPr/>
        <a:lstStyle/>
        <a:p>
          <a:r>
            <a:rPr lang="fr-CA" b="1" i="0"/>
            <a:t>Noms de la classe</a:t>
          </a:r>
          <a:r>
            <a:rPr lang="fr-CA" b="1"/>
            <a:t> : </a:t>
          </a:r>
          <a:r>
            <a:rPr lang="fr-CA" b="0" i="0"/>
            <a:t>la première lettre doit être en majuscule</a:t>
          </a:r>
          <a:endParaRPr lang="en-US"/>
        </a:p>
      </dgm:t>
    </dgm:pt>
    <dgm:pt modelId="{64EE9A31-8639-4DFE-BB4A-3843C2CF6429}" type="parTrans" cxnId="{32A699C3-E831-48CB-8C84-EBDB04FE51E3}">
      <dgm:prSet/>
      <dgm:spPr/>
      <dgm:t>
        <a:bodyPr/>
        <a:lstStyle/>
        <a:p>
          <a:endParaRPr lang="en-US"/>
        </a:p>
      </dgm:t>
    </dgm:pt>
    <dgm:pt modelId="{495FBC98-8BA0-4BD6-992D-4C7F319C25D9}" type="sibTrans" cxnId="{32A699C3-E831-48CB-8C84-EBDB04FE51E3}">
      <dgm:prSet/>
      <dgm:spPr/>
      <dgm:t>
        <a:bodyPr/>
        <a:lstStyle/>
        <a:p>
          <a:endParaRPr lang="en-US"/>
        </a:p>
      </dgm:t>
    </dgm:pt>
    <dgm:pt modelId="{1456E729-47ED-472F-9525-9DE8F1E496D9}">
      <dgm:prSet/>
      <dgm:spPr/>
      <dgm:t>
        <a:bodyPr/>
        <a:lstStyle/>
        <a:p>
          <a:r>
            <a:rPr lang="fr-CA" b="1" i="0"/>
            <a:t>Nom des méthodes</a:t>
          </a:r>
          <a:r>
            <a:rPr lang="fr-CA" b="0" i="0"/>
            <a:t> </a:t>
          </a:r>
          <a:r>
            <a:rPr lang="fr-CA"/>
            <a:t>: Les noms des </a:t>
          </a:r>
          <a:r>
            <a:rPr lang="fr-CA" b="0" i="0"/>
            <a:t>méthodes commencent par une lettre minuscule.</a:t>
          </a:r>
          <a:endParaRPr lang="en-US"/>
        </a:p>
      </dgm:t>
    </dgm:pt>
    <dgm:pt modelId="{1599D6BF-7B03-4C9A-BA52-59489BF22480}" type="parTrans" cxnId="{D9949A6F-6CB1-414B-9E12-106A1543AF2B}">
      <dgm:prSet/>
      <dgm:spPr/>
      <dgm:t>
        <a:bodyPr/>
        <a:lstStyle/>
        <a:p>
          <a:endParaRPr lang="en-US"/>
        </a:p>
      </dgm:t>
    </dgm:pt>
    <dgm:pt modelId="{00268FBA-40D4-413E-A1D0-E2C653D5F0C8}" type="sibTrans" cxnId="{D9949A6F-6CB1-414B-9E12-106A1543AF2B}">
      <dgm:prSet/>
      <dgm:spPr/>
      <dgm:t>
        <a:bodyPr/>
        <a:lstStyle/>
        <a:p>
          <a:endParaRPr lang="en-US"/>
        </a:p>
      </dgm:t>
    </dgm:pt>
    <dgm:pt modelId="{14B3DB36-F8AD-467D-8B5E-1BA6C8EED17C}">
      <dgm:prSet/>
      <dgm:spPr/>
      <dgm:t>
        <a:bodyPr/>
        <a:lstStyle/>
        <a:p>
          <a:r>
            <a:rPr lang="fr-CA" b="1" i="0" dirty="0"/>
            <a:t>Héritage : </a:t>
          </a:r>
          <a:r>
            <a:rPr lang="fr-CA" b="0" i="0" dirty="0"/>
            <a:t>permet de réutiliser les champs et les méthodes de la classe existante</a:t>
          </a:r>
          <a:endParaRPr lang="en-US" dirty="0"/>
        </a:p>
      </dgm:t>
    </dgm:pt>
    <dgm:pt modelId="{7790F5E2-B9A1-4118-AB50-55456AD63350}" type="parTrans" cxnId="{BCE8672D-0B2B-4063-9710-9DC4A08668D9}">
      <dgm:prSet/>
      <dgm:spPr/>
      <dgm:t>
        <a:bodyPr/>
        <a:lstStyle/>
        <a:p>
          <a:endParaRPr lang="en-US"/>
        </a:p>
      </dgm:t>
    </dgm:pt>
    <dgm:pt modelId="{F97DC439-A666-4451-8E9C-0457CFD764F5}" type="sibTrans" cxnId="{BCE8672D-0B2B-4063-9710-9DC4A08668D9}">
      <dgm:prSet/>
      <dgm:spPr/>
      <dgm:t>
        <a:bodyPr/>
        <a:lstStyle/>
        <a:p>
          <a:endParaRPr lang="en-US"/>
        </a:p>
      </dgm:t>
    </dgm:pt>
    <dgm:pt modelId="{65159A86-CEA1-42D5-9E9E-BB8902F24F1D}">
      <dgm:prSet/>
      <dgm:spPr/>
      <dgm:t>
        <a:bodyPr/>
        <a:lstStyle/>
        <a:p>
          <a:r>
            <a:rPr lang="fr-CA" b="1" i="0" dirty="0"/>
            <a:t>Interfaces : </a:t>
          </a:r>
          <a:r>
            <a:rPr lang="fr-CA" b="0" i="0" dirty="0"/>
            <a:t>définit les méthodes, qui doivent être utiliser par une classe dérivée</a:t>
          </a:r>
          <a:endParaRPr lang="en-US" dirty="0"/>
        </a:p>
      </dgm:t>
    </dgm:pt>
    <dgm:pt modelId="{F82BAE62-6951-4552-ADE4-BCC44F4446EF}" type="parTrans" cxnId="{733CBE93-0276-4B55-82C4-DAE7C01666A3}">
      <dgm:prSet/>
      <dgm:spPr/>
      <dgm:t>
        <a:bodyPr/>
        <a:lstStyle/>
        <a:p>
          <a:endParaRPr lang="en-US"/>
        </a:p>
      </dgm:t>
    </dgm:pt>
    <dgm:pt modelId="{43D60856-93DB-4C37-820F-ED14BD7A17D7}" type="sibTrans" cxnId="{733CBE93-0276-4B55-82C4-DAE7C01666A3}">
      <dgm:prSet/>
      <dgm:spPr/>
      <dgm:t>
        <a:bodyPr/>
        <a:lstStyle/>
        <a:p>
          <a:endParaRPr lang="en-US"/>
        </a:p>
      </dgm:t>
    </dgm:pt>
    <dgm:pt modelId="{07004BEB-48C8-427E-A14D-C8C290482520}">
      <dgm:prSet/>
      <dgm:spPr/>
      <dgm:t>
        <a:bodyPr/>
        <a:lstStyle/>
        <a:p>
          <a:r>
            <a:rPr lang="fr-CA" b="0" i="0"/>
            <a:t>Le </a:t>
          </a:r>
          <a:r>
            <a:rPr lang="fr-CA" b="1" i="0"/>
            <a:t>polymorphisme</a:t>
          </a:r>
          <a:r>
            <a:rPr lang="fr-CA" b="0" i="0"/>
            <a:t> permet de "surcharger" les méthodes de la classe mère pour redéfinir leurs comportements sans changer leur signature.</a:t>
          </a:r>
          <a:endParaRPr lang="en-US"/>
        </a:p>
      </dgm:t>
    </dgm:pt>
    <dgm:pt modelId="{8B1D0460-9B2D-4C86-AEB5-898BCF3616A6}" type="parTrans" cxnId="{E09C640B-F362-4CED-B5E8-9202C159029A}">
      <dgm:prSet/>
      <dgm:spPr/>
      <dgm:t>
        <a:bodyPr/>
        <a:lstStyle/>
        <a:p>
          <a:endParaRPr lang="en-US"/>
        </a:p>
      </dgm:t>
    </dgm:pt>
    <dgm:pt modelId="{D9188AC1-8B5E-4DDE-8C12-FF96DAFD04E1}" type="sibTrans" cxnId="{E09C640B-F362-4CED-B5E8-9202C159029A}">
      <dgm:prSet/>
      <dgm:spPr/>
      <dgm:t>
        <a:bodyPr/>
        <a:lstStyle/>
        <a:p>
          <a:endParaRPr lang="en-US"/>
        </a:p>
      </dgm:t>
    </dgm:pt>
    <dgm:pt modelId="{65506ACE-14BF-42B6-8F35-3F1445274C84}" type="pres">
      <dgm:prSet presAssocID="{3D56B095-071B-46A0-9E18-CB46992CD4F4}" presName="linear" presStyleCnt="0">
        <dgm:presLayoutVars>
          <dgm:animLvl val="lvl"/>
          <dgm:resizeHandles val="exact"/>
        </dgm:presLayoutVars>
      </dgm:prSet>
      <dgm:spPr/>
    </dgm:pt>
    <dgm:pt modelId="{F74FB926-330E-4083-958E-A153AEAAF66B}" type="pres">
      <dgm:prSet presAssocID="{4C309274-66E8-4212-B7A0-366EA9D8CD4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4E28E2B-66C6-45A3-80FD-FA4B362258AE}" type="pres">
      <dgm:prSet presAssocID="{4C309274-66E8-4212-B7A0-366EA9D8CD4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09C640B-F362-4CED-B5E8-9202C159029A}" srcId="{4C309274-66E8-4212-B7A0-366EA9D8CD43}" destId="{07004BEB-48C8-427E-A14D-C8C290482520}" srcOrd="7" destOrd="0" parTransId="{8B1D0460-9B2D-4C86-AEB5-898BCF3616A6}" sibTransId="{D9188AC1-8B5E-4DDE-8C12-FF96DAFD04E1}"/>
    <dgm:cxn modelId="{27CF1214-1598-41A3-A002-34648E7AF6D5}" type="presOf" srcId="{A431D5D4-6789-4072-884B-05BA45AD7EE4}" destId="{34E28E2B-66C6-45A3-80FD-FA4B362258AE}" srcOrd="0" destOrd="0" presId="urn:microsoft.com/office/officeart/2005/8/layout/vList2"/>
    <dgm:cxn modelId="{163D1414-9DBF-4382-B480-75F4F0CA13CE}" type="presOf" srcId="{1456E729-47ED-472F-9525-9DE8F1E496D9}" destId="{34E28E2B-66C6-45A3-80FD-FA4B362258AE}" srcOrd="0" destOrd="4" presId="urn:microsoft.com/office/officeart/2005/8/layout/vList2"/>
    <dgm:cxn modelId="{1F9DCE15-47DB-46DF-85A7-A30C10AFA0FE}" type="presOf" srcId="{7ADD161D-79BC-4528-A03D-B9CCD1DE5BAE}" destId="{34E28E2B-66C6-45A3-80FD-FA4B362258AE}" srcOrd="0" destOrd="3" presId="urn:microsoft.com/office/officeart/2005/8/layout/vList2"/>
    <dgm:cxn modelId="{71A07A1E-C4DB-498B-9FD3-9177BF913F4E}" type="presOf" srcId="{3D56B095-071B-46A0-9E18-CB46992CD4F4}" destId="{65506ACE-14BF-42B6-8F35-3F1445274C84}" srcOrd="0" destOrd="0" presId="urn:microsoft.com/office/officeart/2005/8/layout/vList2"/>
    <dgm:cxn modelId="{2EB3B629-5B4A-46C3-8B3F-E2C1F7D5A2BD}" type="presOf" srcId="{4C309274-66E8-4212-B7A0-366EA9D8CD43}" destId="{F74FB926-330E-4083-958E-A153AEAAF66B}" srcOrd="0" destOrd="0" presId="urn:microsoft.com/office/officeart/2005/8/layout/vList2"/>
    <dgm:cxn modelId="{BCE8672D-0B2B-4063-9710-9DC4A08668D9}" srcId="{4C309274-66E8-4212-B7A0-366EA9D8CD43}" destId="{14B3DB36-F8AD-467D-8B5E-1BA6C8EED17C}" srcOrd="5" destOrd="0" parTransId="{7790F5E2-B9A1-4118-AB50-55456AD63350}" sibTransId="{F97DC439-A666-4451-8E9C-0457CFD764F5}"/>
    <dgm:cxn modelId="{8FE74F65-BE87-490B-846C-E5AD4C490474}" type="presOf" srcId="{07004BEB-48C8-427E-A14D-C8C290482520}" destId="{34E28E2B-66C6-45A3-80FD-FA4B362258AE}" srcOrd="0" destOrd="7" presId="urn:microsoft.com/office/officeart/2005/8/layout/vList2"/>
    <dgm:cxn modelId="{76545D48-5158-43DD-8256-4FC9E3834EE5}" srcId="{4C309274-66E8-4212-B7A0-366EA9D8CD43}" destId="{A431D5D4-6789-4072-884B-05BA45AD7EE4}" srcOrd="0" destOrd="0" parTransId="{9FE5428D-D6E7-4C7E-B97B-9CDBBE4FA788}" sibTransId="{1F2C71E0-852D-4216-B2F5-0F5257AF0889}"/>
    <dgm:cxn modelId="{D9949A6F-6CB1-414B-9E12-106A1543AF2B}" srcId="{4C309274-66E8-4212-B7A0-366EA9D8CD43}" destId="{1456E729-47ED-472F-9525-9DE8F1E496D9}" srcOrd="4" destOrd="0" parTransId="{1599D6BF-7B03-4C9A-BA52-59489BF22480}" sibTransId="{00268FBA-40D4-413E-A1D0-E2C653D5F0C8}"/>
    <dgm:cxn modelId="{E0B0CB72-C1B4-4C70-9409-8E772F9DC030}" srcId="{3D56B095-071B-46A0-9E18-CB46992CD4F4}" destId="{4C309274-66E8-4212-B7A0-366EA9D8CD43}" srcOrd="0" destOrd="0" parTransId="{BC36D6D2-0D5E-44A7-8764-96E382B46DC3}" sibTransId="{6A5CA047-53BE-460A-88B7-7ED36E98F188}"/>
    <dgm:cxn modelId="{7BDCF459-8831-49E0-A2BC-D43259E3073E}" type="presOf" srcId="{6103CDE1-A06E-4083-BB16-B6F999C33DFA}" destId="{34E28E2B-66C6-45A3-80FD-FA4B362258AE}" srcOrd="0" destOrd="1" presId="urn:microsoft.com/office/officeart/2005/8/layout/vList2"/>
    <dgm:cxn modelId="{EE8DAB8C-181E-40A3-AA5C-85D2E502C9F1}" type="presOf" srcId="{E78A8B60-D095-440D-B23C-3353956B64FE}" destId="{34E28E2B-66C6-45A3-80FD-FA4B362258AE}" srcOrd="0" destOrd="2" presId="urn:microsoft.com/office/officeart/2005/8/layout/vList2"/>
    <dgm:cxn modelId="{733CBE93-0276-4B55-82C4-DAE7C01666A3}" srcId="{4C309274-66E8-4212-B7A0-366EA9D8CD43}" destId="{65159A86-CEA1-42D5-9E9E-BB8902F24F1D}" srcOrd="6" destOrd="0" parTransId="{F82BAE62-6951-4552-ADE4-BCC44F4446EF}" sibTransId="{43D60856-93DB-4C37-820F-ED14BD7A17D7}"/>
    <dgm:cxn modelId="{4784E1B4-CD4F-4A7F-BA47-96AA093D05D6}" type="presOf" srcId="{14B3DB36-F8AD-467D-8B5E-1BA6C8EED17C}" destId="{34E28E2B-66C6-45A3-80FD-FA4B362258AE}" srcOrd="0" destOrd="5" presId="urn:microsoft.com/office/officeart/2005/8/layout/vList2"/>
    <dgm:cxn modelId="{32A699C3-E831-48CB-8C84-EBDB04FE51E3}" srcId="{4C309274-66E8-4212-B7A0-366EA9D8CD43}" destId="{7ADD161D-79BC-4528-A03D-B9CCD1DE5BAE}" srcOrd="3" destOrd="0" parTransId="{64EE9A31-8639-4DFE-BB4A-3843C2CF6429}" sibTransId="{495FBC98-8BA0-4BD6-992D-4C7F319C25D9}"/>
    <dgm:cxn modelId="{B63051D1-8902-4441-A8F0-2D8A1A870007}" type="presOf" srcId="{65159A86-CEA1-42D5-9E9E-BB8902F24F1D}" destId="{34E28E2B-66C6-45A3-80FD-FA4B362258AE}" srcOrd="0" destOrd="6" presId="urn:microsoft.com/office/officeart/2005/8/layout/vList2"/>
    <dgm:cxn modelId="{E0FDABED-264A-4432-AC5D-C6076629928D}" srcId="{4C309274-66E8-4212-B7A0-366EA9D8CD43}" destId="{E78A8B60-D095-440D-B23C-3353956B64FE}" srcOrd="2" destOrd="0" parTransId="{B8F6D14E-8D03-4DD1-924E-3F274268980F}" sibTransId="{F374ECCF-BB38-4262-A49F-3204353C0991}"/>
    <dgm:cxn modelId="{CFBC3CFF-5DB3-4702-883F-545B6DBBFE02}" srcId="{4C309274-66E8-4212-B7A0-366EA9D8CD43}" destId="{6103CDE1-A06E-4083-BB16-B6F999C33DFA}" srcOrd="1" destOrd="0" parTransId="{20B68797-31BD-4C1E-B417-B2AE7205266B}" sibTransId="{1607CD50-46C1-40CC-8EC4-3616615F0022}"/>
    <dgm:cxn modelId="{2BE1E12C-0432-4932-B82F-67C15A61975A}" type="presParOf" srcId="{65506ACE-14BF-42B6-8F35-3F1445274C84}" destId="{F74FB926-330E-4083-958E-A153AEAAF66B}" srcOrd="0" destOrd="0" presId="urn:microsoft.com/office/officeart/2005/8/layout/vList2"/>
    <dgm:cxn modelId="{AB3C6582-9B3F-4C76-B0F5-BAA93DDA4D02}" type="presParOf" srcId="{65506ACE-14BF-42B6-8F35-3F1445274C84}" destId="{34E28E2B-66C6-45A3-80FD-FA4B362258A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D87EB-9D6E-4B0C-BB95-C2BFB3D07354}">
      <dsp:nvSpPr>
        <dsp:cNvPr id="0" name=""/>
        <dsp:cNvSpPr/>
      </dsp:nvSpPr>
      <dsp:spPr>
        <a:xfrm>
          <a:off x="3816863" y="727066"/>
          <a:ext cx="907030" cy="9070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52873B0-6971-4720-AD4D-AF92DD00A5C5}">
      <dsp:nvSpPr>
        <dsp:cNvPr id="0" name=""/>
        <dsp:cNvSpPr/>
      </dsp:nvSpPr>
      <dsp:spPr>
        <a:xfrm>
          <a:off x="3959751" y="905816"/>
          <a:ext cx="544212" cy="5442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C233E8-7055-4D86-879D-731440019456}">
      <dsp:nvSpPr>
        <dsp:cNvPr id="0" name=""/>
        <dsp:cNvSpPr/>
      </dsp:nvSpPr>
      <dsp:spPr>
        <a:xfrm>
          <a:off x="1020572" y="643678"/>
          <a:ext cx="2700017" cy="1079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HISTOIRE</a:t>
          </a:r>
        </a:p>
      </dsp:txBody>
      <dsp:txXfrm>
        <a:off x="1020572" y="643678"/>
        <a:ext cx="2700017" cy="1079999"/>
      </dsp:txXfrm>
    </dsp:sp>
    <dsp:sp modelId="{9FD63623-0CD2-4D50-846F-F8D231333E64}">
      <dsp:nvSpPr>
        <dsp:cNvPr id="0" name=""/>
        <dsp:cNvSpPr/>
      </dsp:nvSpPr>
      <dsp:spPr>
        <a:xfrm>
          <a:off x="8054657" y="745847"/>
          <a:ext cx="907030" cy="907030"/>
        </a:xfrm>
        <a:prstGeom prst="ellipse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FB0C4B1-A61C-4BE6-8C67-9903254A0CAE}">
      <dsp:nvSpPr>
        <dsp:cNvPr id="0" name=""/>
        <dsp:cNvSpPr/>
      </dsp:nvSpPr>
      <dsp:spPr>
        <a:xfrm>
          <a:off x="8255798" y="921291"/>
          <a:ext cx="544212" cy="5442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1236C0-297E-4B96-84D7-8C1DB8976071}">
      <dsp:nvSpPr>
        <dsp:cNvPr id="0" name=""/>
        <dsp:cNvSpPr/>
      </dsp:nvSpPr>
      <dsp:spPr>
        <a:xfrm>
          <a:off x="9040310" y="643678"/>
          <a:ext cx="2597321" cy="1079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400" kern="1200" dirty="0"/>
            <a:t>LES BASES</a:t>
          </a:r>
          <a:endParaRPr lang="en-US" sz="2400" kern="1200" dirty="0"/>
        </a:p>
      </dsp:txBody>
      <dsp:txXfrm>
        <a:off x="9040310" y="643678"/>
        <a:ext cx="2597321" cy="1079999"/>
      </dsp:txXfrm>
    </dsp:sp>
    <dsp:sp modelId="{3AFD5B71-ADE7-4842-96D8-6FEFF7AEECF2}">
      <dsp:nvSpPr>
        <dsp:cNvPr id="0" name=""/>
        <dsp:cNvSpPr/>
      </dsp:nvSpPr>
      <dsp:spPr>
        <a:xfrm>
          <a:off x="1695389" y="2700004"/>
          <a:ext cx="907199" cy="907199"/>
        </a:xfrm>
        <a:prstGeom prst="ellipse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43A739E-8C88-414D-972A-89AF77971734}">
      <dsp:nvSpPr>
        <dsp:cNvPr id="0" name=""/>
        <dsp:cNvSpPr/>
      </dsp:nvSpPr>
      <dsp:spPr>
        <a:xfrm>
          <a:off x="1907998" y="2879997"/>
          <a:ext cx="543604" cy="5436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082F91-90E4-4222-8F4A-A89502E0A575}">
      <dsp:nvSpPr>
        <dsp:cNvPr id="0" name=""/>
        <dsp:cNvSpPr/>
      </dsp:nvSpPr>
      <dsp:spPr>
        <a:xfrm>
          <a:off x="2703522" y="2628002"/>
          <a:ext cx="2700017" cy="1079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400" kern="1200" dirty="0"/>
            <a:t>PRÉSENTATION APPLICATION</a:t>
          </a:r>
          <a:endParaRPr lang="en-US" sz="2400" kern="1200" dirty="0"/>
        </a:p>
      </dsp:txBody>
      <dsp:txXfrm>
        <a:off x="2703522" y="2628002"/>
        <a:ext cx="2700017" cy="1079999"/>
      </dsp:txXfrm>
    </dsp:sp>
    <dsp:sp modelId="{7EC29142-7618-4677-A0D0-8539F35995A0}">
      <dsp:nvSpPr>
        <dsp:cNvPr id="0" name=""/>
        <dsp:cNvSpPr/>
      </dsp:nvSpPr>
      <dsp:spPr>
        <a:xfrm>
          <a:off x="6843513" y="2700004"/>
          <a:ext cx="907199" cy="907199"/>
        </a:xfrm>
        <a:prstGeom prst="ellipse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3E2936-8393-46A5-9602-05DCC00EEAA5}">
      <dsp:nvSpPr>
        <dsp:cNvPr id="0" name=""/>
        <dsp:cNvSpPr/>
      </dsp:nvSpPr>
      <dsp:spPr>
        <a:xfrm>
          <a:off x="7050076" y="2879997"/>
          <a:ext cx="543604" cy="5436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E3CA4C-8928-4280-828D-B66203467D42}">
      <dsp:nvSpPr>
        <dsp:cNvPr id="0" name=""/>
        <dsp:cNvSpPr/>
      </dsp:nvSpPr>
      <dsp:spPr>
        <a:xfrm>
          <a:off x="7809339" y="2520004"/>
          <a:ext cx="2700017" cy="1079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400" kern="1200" dirty="0"/>
            <a:t>CONCLUSION</a:t>
          </a:r>
          <a:endParaRPr lang="en-US" sz="2400" kern="1200" dirty="0"/>
        </a:p>
      </dsp:txBody>
      <dsp:txXfrm>
        <a:off x="7809339" y="2520004"/>
        <a:ext cx="2700017" cy="10799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9B8181-8080-414C-AF45-A0431F0EB58A}">
      <dsp:nvSpPr>
        <dsp:cNvPr id="0" name=""/>
        <dsp:cNvSpPr/>
      </dsp:nvSpPr>
      <dsp:spPr>
        <a:xfrm>
          <a:off x="59201" y="0"/>
          <a:ext cx="4572007" cy="5755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	1990 Sun microsystems</a:t>
          </a:r>
        </a:p>
      </dsp:txBody>
      <dsp:txXfrm>
        <a:off x="76058" y="16857"/>
        <a:ext cx="3862819" cy="541829"/>
      </dsp:txXfrm>
    </dsp:sp>
    <dsp:sp modelId="{9D8DA92E-1C0E-46EC-92AC-5F8A98C963B5}">
      <dsp:nvSpPr>
        <dsp:cNvPr id="0" name=""/>
        <dsp:cNvSpPr/>
      </dsp:nvSpPr>
      <dsp:spPr>
        <a:xfrm>
          <a:off x="728369" y="518938"/>
          <a:ext cx="2760282" cy="5755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2009 ORACLE</a:t>
          </a:r>
        </a:p>
      </dsp:txBody>
      <dsp:txXfrm>
        <a:off x="745226" y="535795"/>
        <a:ext cx="2287410" cy="541829"/>
      </dsp:txXfrm>
    </dsp:sp>
    <dsp:sp modelId="{E060BBEF-11C7-44F7-B400-ABC8EFDBA171}">
      <dsp:nvSpPr>
        <dsp:cNvPr id="0" name=""/>
        <dsp:cNvSpPr/>
      </dsp:nvSpPr>
      <dsp:spPr>
        <a:xfrm>
          <a:off x="2108534" y="1275472"/>
          <a:ext cx="1694163" cy="5755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1995</a:t>
          </a:r>
        </a:p>
      </dsp:txBody>
      <dsp:txXfrm>
        <a:off x="2125391" y="1292329"/>
        <a:ext cx="1390909" cy="541829"/>
      </dsp:txXfrm>
    </dsp:sp>
    <dsp:sp modelId="{360542A4-64B8-42A9-B60C-96E30C291FB1}">
      <dsp:nvSpPr>
        <dsp:cNvPr id="0" name=""/>
        <dsp:cNvSpPr/>
      </dsp:nvSpPr>
      <dsp:spPr>
        <a:xfrm>
          <a:off x="2528043" y="1957018"/>
          <a:ext cx="1455096" cy="5755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JAVA SE</a:t>
          </a:r>
        </a:p>
      </dsp:txBody>
      <dsp:txXfrm>
        <a:off x="2544900" y="1973875"/>
        <a:ext cx="1189878" cy="541829"/>
      </dsp:txXfrm>
    </dsp:sp>
    <dsp:sp modelId="{2D0C24A5-ABEF-43FE-B8F2-FD6DD1C8F2A6}">
      <dsp:nvSpPr>
        <dsp:cNvPr id="0" name=""/>
        <dsp:cNvSpPr/>
      </dsp:nvSpPr>
      <dsp:spPr>
        <a:xfrm>
          <a:off x="2593362" y="2621920"/>
          <a:ext cx="1830203" cy="5755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MARS 2023</a:t>
          </a:r>
        </a:p>
      </dsp:txBody>
      <dsp:txXfrm>
        <a:off x="2610219" y="2638777"/>
        <a:ext cx="1505305" cy="541829"/>
      </dsp:txXfrm>
    </dsp:sp>
    <dsp:sp modelId="{3642226F-ACBA-443E-8E03-904D476B1588}">
      <dsp:nvSpPr>
        <dsp:cNvPr id="0" name=""/>
        <dsp:cNvSpPr/>
      </dsp:nvSpPr>
      <dsp:spPr>
        <a:xfrm>
          <a:off x="5496235" y="400893"/>
          <a:ext cx="35999" cy="71999"/>
        </a:xfrm>
        <a:prstGeom prst="downArrow">
          <a:avLst>
            <a:gd name="adj1" fmla="val 55000"/>
            <a:gd name="adj2" fmla="val 45000"/>
          </a:avLst>
        </a:prstGeom>
        <a:solidFill>
          <a:srgbClr val="FFFFFF">
            <a:alpha val="0"/>
          </a:srgbClr>
        </a:solidFill>
        <a:ln w="0" cap="flat" cmpd="sng" algn="ctr">
          <a:solidFill>
            <a:schemeClr val="accent5">
              <a:tint val="40000"/>
              <a:hueOff val="0"/>
              <a:satOff val="0"/>
              <a:lumOff val="0"/>
              <a:alpha val="2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504335" y="400893"/>
        <a:ext cx="19799" cy="63089"/>
      </dsp:txXfrm>
    </dsp:sp>
    <dsp:sp modelId="{1D0A087E-237D-44D8-A3A0-CFC71FCEF0F2}">
      <dsp:nvSpPr>
        <dsp:cNvPr id="0" name=""/>
        <dsp:cNvSpPr/>
      </dsp:nvSpPr>
      <dsp:spPr>
        <a:xfrm>
          <a:off x="4208568" y="975759"/>
          <a:ext cx="35999" cy="3599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hueOff val="-2246587"/>
            <a:satOff val="-7611"/>
            <a:lumOff val="-976"/>
            <a:alpha val="0"/>
          </a:schemeClr>
        </a:solidFill>
        <a:ln w="0" cap="flat" cmpd="sng" algn="ctr">
          <a:solidFill>
            <a:schemeClr val="accent5">
              <a:tint val="4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16668" y="975759"/>
        <a:ext cx="19799" cy="27089"/>
      </dsp:txXfrm>
    </dsp:sp>
    <dsp:sp modelId="{CEABD5EA-099E-4382-A82B-ED0E0FEFD80C}">
      <dsp:nvSpPr>
        <dsp:cNvPr id="0" name=""/>
        <dsp:cNvSpPr/>
      </dsp:nvSpPr>
      <dsp:spPr>
        <a:xfrm>
          <a:off x="3154883" y="1712410"/>
          <a:ext cx="374103" cy="374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3239056" y="1712410"/>
        <a:ext cx="205757" cy="281513"/>
      </dsp:txXfrm>
    </dsp:sp>
    <dsp:sp modelId="{5094A712-B97B-40C7-9C72-F50F185D6573}">
      <dsp:nvSpPr>
        <dsp:cNvPr id="0" name=""/>
        <dsp:cNvSpPr/>
      </dsp:nvSpPr>
      <dsp:spPr>
        <a:xfrm>
          <a:off x="3661622" y="2280019"/>
          <a:ext cx="374103" cy="374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3745795" y="2280019"/>
        <a:ext cx="205757" cy="2815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5A6C4-7CA5-414E-8044-352960B402A1}">
      <dsp:nvSpPr>
        <dsp:cNvPr id="0" name=""/>
        <dsp:cNvSpPr/>
      </dsp:nvSpPr>
      <dsp:spPr>
        <a:xfrm>
          <a:off x="0" y="255571"/>
          <a:ext cx="5754896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E88414D-9971-4C9D-A349-B8639DFD6678}">
      <dsp:nvSpPr>
        <dsp:cNvPr id="0" name=""/>
        <dsp:cNvSpPr/>
      </dsp:nvSpPr>
      <dsp:spPr>
        <a:xfrm>
          <a:off x="287744" y="66182"/>
          <a:ext cx="4028427" cy="4132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265" tIns="0" rIns="15226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NOTIONS DE BASE ET SYNTAXE</a:t>
          </a:r>
        </a:p>
      </dsp:txBody>
      <dsp:txXfrm>
        <a:off x="307919" y="86357"/>
        <a:ext cx="3988077" cy="372930"/>
      </dsp:txXfrm>
    </dsp:sp>
    <dsp:sp modelId="{BF112C6D-0F96-4D70-BC82-ECED0CE7FC8B}">
      <dsp:nvSpPr>
        <dsp:cNvPr id="0" name=""/>
        <dsp:cNvSpPr/>
      </dsp:nvSpPr>
      <dsp:spPr>
        <a:xfrm>
          <a:off x="0" y="890611"/>
          <a:ext cx="5754896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54B87E3-085F-4AD9-B5FB-5CEA3D308B2F}">
      <dsp:nvSpPr>
        <dsp:cNvPr id="0" name=""/>
        <dsp:cNvSpPr/>
      </dsp:nvSpPr>
      <dsp:spPr>
        <a:xfrm>
          <a:off x="287744" y="683971"/>
          <a:ext cx="4028427" cy="4132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265" tIns="0" rIns="15226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VARIABLES ET CLASSES</a:t>
          </a:r>
        </a:p>
      </dsp:txBody>
      <dsp:txXfrm>
        <a:off x="307919" y="704146"/>
        <a:ext cx="3988077" cy="372930"/>
      </dsp:txXfrm>
    </dsp:sp>
    <dsp:sp modelId="{EEF5A751-23DF-4F10-B8F8-54E7387541D1}">
      <dsp:nvSpPr>
        <dsp:cNvPr id="0" name=""/>
        <dsp:cNvSpPr/>
      </dsp:nvSpPr>
      <dsp:spPr>
        <a:xfrm>
          <a:off x="0" y="1525651"/>
          <a:ext cx="5754896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48C05E-2EB5-4377-BE52-44B06A6D55A1}">
      <dsp:nvSpPr>
        <dsp:cNvPr id="0" name=""/>
        <dsp:cNvSpPr/>
      </dsp:nvSpPr>
      <dsp:spPr>
        <a:xfrm>
          <a:off x="287744" y="1319012"/>
          <a:ext cx="4028427" cy="4132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265" tIns="0" rIns="15226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CONDITIONS ET BOUCLES</a:t>
          </a:r>
        </a:p>
      </dsp:txBody>
      <dsp:txXfrm>
        <a:off x="307919" y="1339187"/>
        <a:ext cx="3988077" cy="372930"/>
      </dsp:txXfrm>
    </dsp:sp>
    <dsp:sp modelId="{F5B49B79-439B-49F7-9AD1-E675089BE217}">
      <dsp:nvSpPr>
        <dsp:cNvPr id="0" name=""/>
        <dsp:cNvSpPr/>
      </dsp:nvSpPr>
      <dsp:spPr>
        <a:xfrm>
          <a:off x="0" y="2160692"/>
          <a:ext cx="5754896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05B7D0-74BE-4EB7-AE82-9BBB46154E4F}">
      <dsp:nvSpPr>
        <dsp:cNvPr id="0" name=""/>
        <dsp:cNvSpPr/>
      </dsp:nvSpPr>
      <dsp:spPr>
        <a:xfrm>
          <a:off x="287744" y="1954052"/>
          <a:ext cx="4028427" cy="4132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265" tIns="0" rIns="15226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FONCTIONS ET MÉTHODES</a:t>
          </a:r>
        </a:p>
      </dsp:txBody>
      <dsp:txXfrm>
        <a:off x="307919" y="1974227"/>
        <a:ext cx="3988077" cy="372930"/>
      </dsp:txXfrm>
    </dsp:sp>
    <dsp:sp modelId="{EA57A53E-035F-429D-9558-40875F19BF63}">
      <dsp:nvSpPr>
        <dsp:cNvPr id="0" name=""/>
        <dsp:cNvSpPr/>
      </dsp:nvSpPr>
      <dsp:spPr>
        <a:xfrm>
          <a:off x="0" y="2795732"/>
          <a:ext cx="5754896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531BF0C-50CD-4ADF-9B56-5D9CBC160EB9}">
      <dsp:nvSpPr>
        <dsp:cNvPr id="0" name=""/>
        <dsp:cNvSpPr/>
      </dsp:nvSpPr>
      <dsp:spPr>
        <a:xfrm>
          <a:off x="287744" y="2589092"/>
          <a:ext cx="4028427" cy="41328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265" tIns="0" rIns="15226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TABLEAUX ET FICHIERS</a:t>
          </a:r>
        </a:p>
      </dsp:txBody>
      <dsp:txXfrm>
        <a:off x="307919" y="2609267"/>
        <a:ext cx="3988077" cy="372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4FB926-330E-4083-958E-A153AEAAF66B}">
      <dsp:nvSpPr>
        <dsp:cNvPr id="0" name=""/>
        <dsp:cNvSpPr/>
      </dsp:nvSpPr>
      <dsp:spPr>
        <a:xfrm>
          <a:off x="0" y="5336"/>
          <a:ext cx="9659098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000" b="1" i="0" kern="1200"/>
            <a:t>Objet</a:t>
          </a:r>
          <a:r>
            <a:rPr lang="fr-CA" sz="3000" i="0" kern="1200"/>
            <a:t> </a:t>
          </a:r>
          <a:r>
            <a:rPr lang="fr-CA" sz="3000" kern="1200"/>
            <a:t> : I</a:t>
          </a:r>
          <a:r>
            <a:rPr lang="fr-CA" sz="3000" i="0" kern="1200"/>
            <a:t>nstance d’une classe. </a:t>
          </a:r>
          <a:endParaRPr lang="en-US" sz="3000" kern="1200"/>
        </a:p>
      </dsp:txBody>
      <dsp:txXfrm>
        <a:off x="35125" y="40461"/>
        <a:ext cx="9588848" cy="649299"/>
      </dsp:txXfrm>
    </dsp:sp>
    <dsp:sp modelId="{34E28E2B-66C6-45A3-80FD-FA4B362258AE}">
      <dsp:nvSpPr>
        <dsp:cNvPr id="0" name=""/>
        <dsp:cNvSpPr/>
      </dsp:nvSpPr>
      <dsp:spPr>
        <a:xfrm>
          <a:off x="0" y="724886"/>
          <a:ext cx="9659098" cy="447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6676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CA" sz="2300" b="1" i="0" kern="1200"/>
            <a:t>Classe</a:t>
          </a:r>
          <a:r>
            <a:rPr lang="fr-CA" sz="2300" i="0" kern="1200"/>
            <a:t>  : décrit les états de l’objet et peut contenir plusieurs méthodes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CA" sz="2300" b="1" i="0" kern="1200"/>
            <a:t>Méthodes</a:t>
          </a:r>
          <a:r>
            <a:rPr lang="fr-CA" sz="2300" i="0" kern="1200"/>
            <a:t> : Une méthode est un comportement.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CA" sz="2300" b="1" i="0" kern="1200"/>
            <a:t>Variables d’instance </a:t>
          </a:r>
          <a:r>
            <a:rPr lang="fr-CA" sz="2300" i="0" kern="1200"/>
            <a:t>: Chaque objet possède une variables d’instance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CA" sz="2300" b="1" i="0" kern="1200"/>
            <a:t>Noms de la classe</a:t>
          </a:r>
          <a:r>
            <a:rPr lang="fr-CA" sz="2300" b="1" kern="1200"/>
            <a:t> : </a:t>
          </a:r>
          <a:r>
            <a:rPr lang="fr-CA" sz="2300" b="0" i="0" kern="1200"/>
            <a:t>la première lettre doit être en majuscule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CA" sz="2300" b="1" i="0" kern="1200"/>
            <a:t>Nom des méthodes</a:t>
          </a:r>
          <a:r>
            <a:rPr lang="fr-CA" sz="2300" b="0" i="0" kern="1200"/>
            <a:t> </a:t>
          </a:r>
          <a:r>
            <a:rPr lang="fr-CA" sz="2300" kern="1200"/>
            <a:t>: Les noms des </a:t>
          </a:r>
          <a:r>
            <a:rPr lang="fr-CA" sz="2300" b="0" i="0" kern="1200"/>
            <a:t>méthodes commencent par une lettre minuscule.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CA" sz="2300" b="1" i="0" kern="1200" dirty="0"/>
            <a:t>Héritage : </a:t>
          </a:r>
          <a:r>
            <a:rPr lang="fr-CA" sz="2300" b="0" i="0" kern="1200" dirty="0"/>
            <a:t>permet de réutiliser les champs et les méthodes de la classe existante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CA" sz="2300" b="1" i="0" kern="1200" dirty="0"/>
            <a:t>Interfaces : </a:t>
          </a:r>
          <a:r>
            <a:rPr lang="fr-CA" sz="2300" b="0" i="0" kern="1200" dirty="0"/>
            <a:t>définit les méthodes, qui doivent être utiliser par une classe dérivée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CA" sz="2300" b="0" i="0" kern="1200"/>
            <a:t>Le </a:t>
          </a:r>
          <a:r>
            <a:rPr lang="fr-CA" sz="2300" b="1" i="0" kern="1200"/>
            <a:t>polymorphisme</a:t>
          </a:r>
          <a:r>
            <a:rPr lang="fr-CA" sz="2300" b="0" i="0" kern="1200"/>
            <a:t> permet de "surcharger" les méthodes de la classe mère pour redéfinir leurs comportements sans changer leur signature.</a:t>
          </a:r>
          <a:endParaRPr lang="en-US" sz="2300" kern="1200"/>
        </a:p>
      </dsp:txBody>
      <dsp:txXfrm>
        <a:off x="0" y="724886"/>
        <a:ext cx="9659098" cy="4471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F5032B-7D1A-F53F-721A-EA73CBFC6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54CEDA-4F4B-C899-1A2B-EC0FED812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116F88-3539-AA3A-BB81-59B08506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8B7D-0144-4078-9CFC-3AC6F92A9B23}" type="datetimeFigureOut">
              <a:rPr lang="fr-CA" smtClean="0"/>
              <a:t>2023-05-16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D0A190-50E1-C40C-E2B6-DF360B95E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A84B32-50B2-DA76-3B77-8F6DB7868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AE6B-070B-42D5-BAA4-A30CFB4AD30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1618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C71F5-49E2-CF3D-E46A-0EC32336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D3908B-1B39-7CFC-0979-B928A3C77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ADF124-85EB-4F82-338E-393E7176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8B7D-0144-4078-9CFC-3AC6F92A9B23}" type="datetimeFigureOut">
              <a:rPr lang="fr-CA" smtClean="0"/>
              <a:t>2023-05-16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2B7CA6-0049-B596-F381-670BA9947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CD9B87-619D-8C3B-B677-26D45EC2E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AE6B-070B-42D5-BAA4-A30CFB4AD30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9352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009F911-4085-6522-8DEA-A862EE615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55A0B4E-73E2-68DC-62EE-EA8827AB7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ECC175-4F08-3E37-8F38-188EC8A5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8B7D-0144-4078-9CFC-3AC6F92A9B23}" type="datetimeFigureOut">
              <a:rPr lang="fr-CA" smtClean="0"/>
              <a:t>2023-05-16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B1A4FE-2CCF-295E-6590-DBCDB9F9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C4F9C0-3B32-817A-C9AA-47291A38D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AE6B-070B-42D5-BAA4-A30CFB4AD30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6779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C3EB40-345F-A17C-A753-9B05A836A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ED9A20-5D94-ACCB-F919-CDAC7704C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645AFA-DEFD-82FE-755C-F5B7CCC3C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8B7D-0144-4078-9CFC-3AC6F92A9B23}" type="datetimeFigureOut">
              <a:rPr lang="fr-CA" smtClean="0"/>
              <a:t>2023-05-16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D3D3A0-6237-D1B1-2CBB-8FBB7BB62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8CC644-3FD8-F557-C5E0-C39C57A7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AE6B-070B-42D5-BAA4-A30CFB4AD30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0250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6A623C-4B82-1791-5C4F-B868B8EF2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CF0102-67A4-C62F-4E9E-2AE0B938C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3B7053-AA3A-DD45-4152-BEC6987FD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8B7D-0144-4078-9CFC-3AC6F92A9B23}" type="datetimeFigureOut">
              <a:rPr lang="fr-CA" smtClean="0"/>
              <a:t>2023-05-16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437088-D103-16B3-D4FE-9781BF590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0F6805-94F9-E309-B74B-09808B833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AE6B-070B-42D5-BAA4-A30CFB4AD30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4027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D5C915-7132-A2D7-0E2D-304A0B3BD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FF94E8-0839-6D35-6B49-1A6702D9C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A57901-0356-7DAB-31CD-A58AA4A4C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DB8950-08B2-9491-78C1-E390899A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8B7D-0144-4078-9CFC-3AC6F92A9B23}" type="datetimeFigureOut">
              <a:rPr lang="fr-CA" smtClean="0"/>
              <a:t>2023-05-16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9D5C8C-785A-6B10-760B-139A80CA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5D4DA4-1EB5-D956-DF55-CE2B937D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AE6B-070B-42D5-BAA4-A30CFB4AD30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835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12914C-2584-7E1A-96CF-4A426B1EA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2B5A03-DA24-7BB5-9E1B-ADD66F8F5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DBB435-D196-8A99-F0FE-872E889DE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9AF0224-B024-C454-0988-FDE012718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A7BCC5F-068C-2428-A7B9-C6EAED147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C2B7CD7-0B22-5097-F91E-9ECD3850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8B7D-0144-4078-9CFC-3AC6F92A9B23}" type="datetimeFigureOut">
              <a:rPr lang="fr-CA" smtClean="0"/>
              <a:t>2023-05-16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D9DFB8-6615-387A-5A6C-47F6F6B49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F5F14B2-3DB0-C73E-ADC9-FA43AA0A5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AE6B-070B-42D5-BAA4-A30CFB4AD30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3869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3290BF-9780-E742-EF7A-A0BF6F59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1E6D112-73E7-4BED-1541-CF8790E8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8B7D-0144-4078-9CFC-3AC6F92A9B23}" type="datetimeFigureOut">
              <a:rPr lang="fr-CA" smtClean="0"/>
              <a:t>2023-05-16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88B981-49F4-3FD7-7F7F-ADBED904B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B506E4-88AD-3369-FA8F-3F8DE906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AE6B-070B-42D5-BAA4-A30CFB4AD30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071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D538243-0C63-F855-5DD8-9DD1E6F4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8B7D-0144-4078-9CFC-3AC6F92A9B23}" type="datetimeFigureOut">
              <a:rPr lang="fr-CA" smtClean="0"/>
              <a:t>2023-05-16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4681538-933B-CE7F-5AF6-049E7D61F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57DC49-552D-2F91-D4FF-297CA4C5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AE6B-070B-42D5-BAA4-A30CFB4AD30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216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BCF8A0-C585-7715-D6A5-0725DF07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DCC078-6B9C-3830-8735-E2B8438E9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21BD54-8D5C-9F93-DB66-EB3E91299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FDBFA4-C20A-E5B2-7A11-18ABE1EA5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8B7D-0144-4078-9CFC-3AC6F92A9B23}" type="datetimeFigureOut">
              <a:rPr lang="fr-CA" smtClean="0"/>
              <a:t>2023-05-16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2FC305-F487-F472-9609-DDE0B779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765D0C-0AB5-3B94-03E7-9A30DE29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AE6B-070B-42D5-BAA4-A30CFB4AD30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0859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8387D-73FD-5CD6-D9AE-8DD4CFC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E3D8463-01BE-E576-8742-B857F677D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FE6BF9-19D5-426F-E4E3-839B70CFA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9090B6-3BB9-8A06-C583-0D134BA9D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8B7D-0144-4078-9CFC-3AC6F92A9B23}" type="datetimeFigureOut">
              <a:rPr lang="fr-CA" smtClean="0"/>
              <a:t>2023-05-16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900B2C-110D-7698-FA8D-0033CEE1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1B0216-7869-D36C-9824-46C12267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AE6B-070B-42D5-BAA4-A30CFB4AD30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3718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E717EDE-9E49-25AB-A879-B8D648788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CF10D8-FF68-CB0F-4C96-18D50DDA5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7446D6-7091-0118-2080-1B25D2BFC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D8B7D-0144-4078-9CFC-3AC6F92A9B23}" type="datetimeFigureOut">
              <a:rPr lang="fr-CA" smtClean="0"/>
              <a:t>2023-05-16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5F94EF-897C-5EFE-5FDE-0CEE45737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2269C2-254A-D6EF-1863-F3E25AB0D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3AE6B-070B-42D5-BAA4-A30CFB4AD30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340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oracle.com/en/java/javase/11/docs/api/java.base/java/lang/String.html" TargetMode="External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s://www.jetbrains.com/idea/download/#section=windows" TargetMode="External"/><Relationship Id="rId7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15.jpg"/><Relationship Id="rId4" Type="http://schemas.openxmlformats.org/officeDocument/2006/relationships/hyperlink" Target="https://www.oracle.com/java/technologies/downloads/#jdk20-window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5FCC19-4846-61F9-C200-E32E288AC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fr-CA" sz="4800" dirty="0">
                <a:solidFill>
                  <a:srgbClr val="FFFFFF"/>
                </a:solidFill>
              </a:rPr>
              <a:t>E24-TP2 : JAVA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F843CF0-09EC-157B-6B25-4588D61DD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fr-CA" dirty="0"/>
              <a:t>Présentée par Siga Diouf</a:t>
            </a:r>
          </a:p>
        </p:txBody>
      </p:sp>
    </p:spTree>
    <p:extLst>
      <p:ext uri="{BB962C8B-B14F-4D97-AF65-F5344CB8AC3E}">
        <p14:creationId xmlns:p14="http://schemas.microsoft.com/office/powerpoint/2010/main" val="3666177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4EE24B-734A-4B14-E395-4F73CC05A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fr-CA" sz="4000" b="1">
                <a:solidFill>
                  <a:srgbClr val="FFFFFF"/>
                </a:solidFill>
              </a:rPr>
              <a:t>LES VARIABLES </a:t>
            </a:r>
            <a:endParaRPr lang="fr-CA" sz="4000" b="1" dirty="0">
              <a:solidFill>
                <a:srgbClr val="FFFFFF"/>
              </a:solidFill>
            </a:endParaRPr>
          </a:p>
        </p:txBody>
      </p:sp>
      <p:pic>
        <p:nvPicPr>
          <p:cNvPr id="3" name="Image 2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A835E34F-B84B-7260-3398-872089C9D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50" y="1828321"/>
            <a:ext cx="5074920" cy="1583945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DA55F41-600A-EE3B-9623-928A9ED07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472" y="2151196"/>
            <a:ext cx="4651864" cy="17330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C9D4E90-6E42-658E-7E5D-3F33DB495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22" y="3821068"/>
            <a:ext cx="4570966" cy="166130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1D77481-6AA3-E376-305B-FF818B9DCE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6323" y="4706804"/>
            <a:ext cx="5464013" cy="139153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A5DE00C-C273-811F-7402-B1C66945AD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0221" y="5982486"/>
            <a:ext cx="2832655" cy="6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68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4EE24B-734A-4B14-E395-4F73CC05A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fr-CA" sz="4000" b="1" dirty="0">
                <a:solidFill>
                  <a:srgbClr val="FFFFFF"/>
                </a:solidFill>
              </a:rPr>
              <a:t>LES VARIABLES ( Suite )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0416FC2-751F-159F-EE8E-53F54F521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42" y="4064282"/>
            <a:ext cx="4290953" cy="269294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0E42DD5-F8FD-D23C-9362-8FB8925A6DF7}"/>
              </a:ext>
            </a:extLst>
          </p:cNvPr>
          <p:cNvSpPr txBox="1"/>
          <p:nvPr/>
        </p:nvSpPr>
        <p:spPr>
          <a:xfrm>
            <a:off x="7406827" y="1803015"/>
            <a:ext cx="38607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buFont typeface="Wingdings" panose="05000000000000000000" pitchFamily="2" charset="2"/>
              <a:buChar char="§"/>
            </a:pPr>
            <a:r>
              <a:rPr lang="fr-CA" b="1" i="0" dirty="0">
                <a:effectLst/>
              </a:rPr>
              <a:t>Variables locales</a:t>
            </a:r>
          </a:p>
          <a:p>
            <a:pPr marL="285750" indent="-285750" algn="l" fontAlgn="base">
              <a:buFont typeface="Wingdings" panose="05000000000000000000" pitchFamily="2" charset="2"/>
              <a:buChar char="§"/>
            </a:pPr>
            <a:r>
              <a:rPr lang="fr-CA" b="1" i="0" dirty="0">
                <a:effectLst/>
              </a:rPr>
              <a:t>Variables d’instance</a:t>
            </a:r>
          </a:p>
          <a:p>
            <a:pPr marL="285750" indent="-285750" algn="l" fontAlgn="base">
              <a:buFont typeface="Wingdings" panose="05000000000000000000" pitchFamily="2" charset="2"/>
              <a:buChar char="§"/>
            </a:pPr>
            <a:r>
              <a:rPr lang="fr-CA" b="1" i="0" dirty="0">
                <a:effectLst/>
              </a:rPr>
              <a:t>Variables globales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B51831D-248B-9139-644E-6BE4B26609E1}"/>
              </a:ext>
            </a:extLst>
          </p:cNvPr>
          <p:cNvSpPr txBox="1"/>
          <p:nvPr/>
        </p:nvSpPr>
        <p:spPr>
          <a:xfrm>
            <a:off x="1259631" y="3641718"/>
            <a:ext cx="2549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buFont typeface="Wingdings" panose="05000000000000000000" pitchFamily="2" charset="2"/>
              <a:buChar char="§"/>
            </a:pPr>
            <a:r>
              <a:rPr lang="fr-CA" b="1" i="0" dirty="0">
                <a:effectLst/>
              </a:rPr>
              <a:t>Les types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24CB830-C461-97CE-FB52-D762AD212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663" y="2745839"/>
            <a:ext cx="5303980" cy="2171888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623E3BF5-7903-0EAB-F8B1-C800C3C7D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522" y="1622745"/>
            <a:ext cx="4625741" cy="1653683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E0066F7D-D91A-9D1D-6C03-764084FBA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8214" y="5045780"/>
            <a:ext cx="5044877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86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4EE24B-734A-4B14-E395-4F73CC05A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0" y="2862471"/>
            <a:ext cx="3041803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LES VARIABLES (Suite)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D205EE80-1EE5-718E-579A-0774547FF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684" y="999560"/>
            <a:ext cx="3387578" cy="186291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F4E2B04-39DE-094A-3161-062A4DD70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839" y="1152067"/>
            <a:ext cx="3419533" cy="1862911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D94369E0-E34D-0105-3034-51D327BE8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820" y="3527760"/>
            <a:ext cx="7112423" cy="197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19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4EE24B-734A-4B14-E395-4F73CC05A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0" y="2862471"/>
            <a:ext cx="3041803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LES VARIABLES (Suite)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35468B1-9681-46A9-1C45-BFD578B9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944" y="593332"/>
            <a:ext cx="3215919" cy="91447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3BDB38E-73DB-D78B-2E29-9E7BADD0B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937" y="1615714"/>
            <a:ext cx="5062190" cy="58679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76E9ED7-F46C-F5B3-1A2F-47AA9AB62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0095" y="525179"/>
            <a:ext cx="2880610" cy="96020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EFBE0D6-8309-D2FD-1922-2C6BDACDF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0499" y="2528799"/>
            <a:ext cx="2979678" cy="95258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F9D23CD-BB16-374F-F410-D018D84A2A28}"/>
              </a:ext>
            </a:extLst>
          </p:cNvPr>
          <p:cNvSpPr txBox="1"/>
          <p:nvPr/>
        </p:nvSpPr>
        <p:spPr>
          <a:xfrm>
            <a:off x="5936108" y="166797"/>
            <a:ext cx="31239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fr-CA" sz="1800" dirty="0"/>
              <a:t>OPÉRATEURS ARITHMÉTIQUES</a:t>
            </a:r>
          </a:p>
          <a:p>
            <a:pPr rtl="0"/>
            <a:endParaRPr lang="fr-CA" sz="180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12C95BB-BD35-C6D5-45DF-47D61F2F68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5755" y="3221239"/>
            <a:ext cx="4442922" cy="155456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42F5659-972B-4C92-7F9D-2F7DB801DF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5755" y="5004900"/>
            <a:ext cx="7064352" cy="177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27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4EE24B-734A-4B14-E395-4F73CC05A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fr-CA" sz="4000" b="1" dirty="0">
                <a:solidFill>
                  <a:srgbClr val="FFFFFF"/>
                </a:solidFill>
              </a:rPr>
              <a:t>LES CLASSES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238C6FC-5C5C-537F-1E5E-93D931693FB0}"/>
              </a:ext>
            </a:extLst>
          </p:cNvPr>
          <p:cNvSpPr txBox="1"/>
          <p:nvPr/>
        </p:nvSpPr>
        <p:spPr>
          <a:xfrm>
            <a:off x="107720" y="1682294"/>
            <a:ext cx="6097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271A38"/>
                </a:solidFill>
                <a:latin typeface="Inter"/>
              </a:rPr>
              <a:t>Les</a:t>
            </a:r>
            <a:r>
              <a:rPr lang="fr-CA" b="0" i="0" dirty="0">
                <a:solidFill>
                  <a:srgbClr val="271A38"/>
                </a:solidFill>
                <a:effectLst/>
                <a:latin typeface="Inter"/>
              </a:rPr>
              <a:t> </a:t>
            </a:r>
            <a:r>
              <a:rPr lang="fr-CA" b="1" i="0" dirty="0">
                <a:solidFill>
                  <a:srgbClr val="271A38"/>
                </a:solidFill>
                <a:effectLst/>
                <a:latin typeface="Inter"/>
              </a:rPr>
              <a:t>variables </a:t>
            </a:r>
            <a:r>
              <a:rPr lang="fr-CA" b="0" i="0" dirty="0">
                <a:solidFill>
                  <a:srgbClr val="271A38"/>
                </a:solidFill>
                <a:effectLst/>
                <a:latin typeface="Inter"/>
              </a:rPr>
              <a:t> de la classe sont appelés </a:t>
            </a:r>
            <a:r>
              <a:rPr lang="fr-CA" b="1" i="0" dirty="0">
                <a:solidFill>
                  <a:srgbClr val="271A38"/>
                </a:solidFill>
                <a:effectLst/>
                <a:latin typeface="Inter"/>
              </a:rPr>
              <a:t>attributs de classe </a:t>
            </a:r>
            <a:r>
              <a:rPr lang="fr-CA" b="0" i="0" dirty="0">
                <a:solidFill>
                  <a:srgbClr val="271A38"/>
                </a:solidFill>
                <a:effectLst/>
                <a:latin typeface="Inter"/>
              </a:rPr>
              <a:t>en langage Java.</a:t>
            </a:r>
          </a:p>
          <a:p>
            <a:r>
              <a:rPr lang="fr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nom de la classe commence toujours par une majuscule et il est toujours égal au nom du fichier.</a:t>
            </a:r>
          </a:p>
          <a:p>
            <a:endParaRPr lang="fr-CA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FA1B0D20-AAB5-78FE-90CF-FE49E76CD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99" y="3159622"/>
            <a:ext cx="2356210" cy="2481541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79C8BAD5-0E76-281D-3641-86002A941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715" y="2069945"/>
            <a:ext cx="5179370" cy="2355926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ADED3EAC-54EB-3B8F-7C9B-857F76815473}"/>
              </a:ext>
            </a:extLst>
          </p:cNvPr>
          <p:cNvSpPr txBox="1"/>
          <p:nvPr/>
        </p:nvSpPr>
        <p:spPr>
          <a:xfrm>
            <a:off x="7808556" y="1645115"/>
            <a:ext cx="30140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271A38"/>
                </a:solidFill>
                <a:latin typeface="Inter"/>
              </a:rPr>
              <a:t>Créer des instances de classes</a:t>
            </a:r>
            <a:endParaRPr lang="fr-CA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89186CE-A7E0-6CB1-2409-39F41ABE22C1}"/>
              </a:ext>
            </a:extLst>
          </p:cNvPr>
          <p:cNvSpPr txBox="1"/>
          <p:nvPr/>
        </p:nvSpPr>
        <p:spPr>
          <a:xfrm>
            <a:off x="315152" y="5823590"/>
            <a:ext cx="3742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271A38"/>
                </a:solidFill>
                <a:latin typeface="Inter"/>
              </a:rPr>
              <a:t>Créer une classe avec le mot clé class</a:t>
            </a:r>
            <a:endParaRPr lang="fr-CA" dirty="0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C9F37624-1215-C293-AB3A-BFAB96536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308" y="5212885"/>
            <a:ext cx="5220152" cy="1590743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F618B39A-24ED-839D-8D99-7C73745DB4A0}"/>
              </a:ext>
            </a:extLst>
          </p:cNvPr>
          <p:cNvSpPr txBox="1"/>
          <p:nvPr/>
        </p:nvSpPr>
        <p:spPr>
          <a:xfrm>
            <a:off x="4739591" y="4857164"/>
            <a:ext cx="4488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>
                <a:hlinkClick r:id="rId5"/>
              </a:rPr>
              <a:t>String (Java SE 11 &amp; JDK 11 ) (oracle.com)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90438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4EE24B-734A-4B14-E395-4F73CC05A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fr-CA" sz="4000" b="1" dirty="0">
                <a:solidFill>
                  <a:srgbClr val="FFFFFF"/>
                </a:solidFill>
              </a:rPr>
              <a:t>LES CLASSES( Suite 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9D52A74-0B33-70B9-0C99-BE00C3DF2085}"/>
              </a:ext>
            </a:extLst>
          </p:cNvPr>
          <p:cNvSpPr txBox="1"/>
          <p:nvPr/>
        </p:nvSpPr>
        <p:spPr>
          <a:xfrm>
            <a:off x="1250321" y="1785745"/>
            <a:ext cx="2258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271A38"/>
                </a:solidFill>
                <a:latin typeface="Inter"/>
              </a:rPr>
              <a:t>Les</a:t>
            </a:r>
            <a:r>
              <a:rPr lang="fr-CA" b="0" i="0" dirty="0">
                <a:solidFill>
                  <a:srgbClr val="271A38"/>
                </a:solidFill>
                <a:effectLst/>
                <a:latin typeface="Inter"/>
              </a:rPr>
              <a:t> </a:t>
            </a:r>
            <a:r>
              <a:rPr lang="fr-CA" b="1" i="0" dirty="0">
                <a:solidFill>
                  <a:srgbClr val="271A38"/>
                </a:solidFill>
                <a:effectLst/>
                <a:latin typeface="Inter"/>
              </a:rPr>
              <a:t>Constructeurs</a:t>
            </a:r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0288311-DC6F-93D2-10AF-6A5A5BE84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10" y="2225223"/>
            <a:ext cx="4701947" cy="27205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71FEA0B-EF78-337C-7DE6-E64D39D0E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857" y="2269892"/>
            <a:ext cx="5585692" cy="290334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D901031-E17D-82DD-3CB4-40C0383279F1}"/>
              </a:ext>
            </a:extLst>
          </p:cNvPr>
          <p:cNvSpPr txBox="1"/>
          <p:nvPr/>
        </p:nvSpPr>
        <p:spPr>
          <a:xfrm>
            <a:off x="7465840" y="1748996"/>
            <a:ext cx="2017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271A38"/>
                </a:solidFill>
                <a:latin typeface="Inter"/>
              </a:rPr>
              <a:t>Les</a:t>
            </a:r>
            <a:r>
              <a:rPr lang="fr-CA" b="0" i="0" dirty="0">
                <a:solidFill>
                  <a:srgbClr val="271A38"/>
                </a:solidFill>
                <a:effectLst/>
                <a:latin typeface="Inter"/>
              </a:rPr>
              <a:t> </a:t>
            </a:r>
            <a:r>
              <a:rPr lang="fr-CA" b="1" dirty="0">
                <a:solidFill>
                  <a:srgbClr val="271A38"/>
                </a:solidFill>
                <a:latin typeface="Inter"/>
              </a:rPr>
              <a:t>Enums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91234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4EE24B-734A-4B14-E395-4F73CC05A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fr-CA" sz="4000" b="1" dirty="0">
                <a:solidFill>
                  <a:schemeClr val="bg1"/>
                </a:solidFill>
              </a:rPr>
              <a:t>CONDITIONS ET BOUCLES</a:t>
            </a:r>
          </a:p>
        </p:txBody>
      </p:sp>
      <p:graphicFrame>
        <p:nvGraphicFramePr>
          <p:cNvPr id="29" name="Tableau 29">
            <a:extLst>
              <a:ext uri="{FF2B5EF4-FFF2-40B4-BE49-F238E27FC236}">
                <a16:creationId xmlns:a16="http://schemas.microsoft.com/office/drawing/2014/main" id="{0A4F8C25-EDE9-2C15-A1DC-1DE63EF59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892109"/>
              </p:ext>
            </p:extLst>
          </p:nvPr>
        </p:nvGraphicFramePr>
        <p:xfrm>
          <a:off x="121177" y="1636916"/>
          <a:ext cx="244224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82">
                  <a:extLst>
                    <a:ext uri="{9D8B030D-6E8A-4147-A177-3AD203B41FA5}">
                      <a16:colId xmlns:a16="http://schemas.microsoft.com/office/drawing/2014/main" val="3800028119"/>
                    </a:ext>
                  </a:extLst>
                </a:gridCol>
                <a:gridCol w="1911067">
                  <a:extLst>
                    <a:ext uri="{9D8B030D-6E8A-4147-A177-3AD203B41FA5}">
                      <a16:colId xmlns:a16="http://schemas.microsoft.com/office/drawing/2014/main" val="1894280559"/>
                    </a:ext>
                  </a:extLst>
                </a:gridCol>
              </a:tblGrid>
              <a:tr h="181202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800" dirty="0"/>
                        <a:t>Opérateurs relationnels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19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>
                          <a:solidFill>
                            <a:schemeClr val="tx1"/>
                          </a:solidFill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 dirty="0"/>
                        <a:t>Équivalent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86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 dirty="0"/>
                        <a:t>Plus petit 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445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 dirty="0"/>
                        <a:t>Plus grand 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273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 dirty="0"/>
                        <a:t>Plus petit ou égal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392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 dirty="0"/>
                        <a:t>Plus grand ou égal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392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 dirty="0"/>
                        <a:t>Non équivalent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619204"/>
                  </a:ext>
                </a:extLst>
              </a:tr>
            </a:tbl>
          </a:graphicData>
        </a:graphic>
      </p:graphicFrame>
      <p:graphicFrame>
        <p:nvGraphicFramePr>
          <p:cNvPr id="31" name="Tableau 29">
            <a:extLst>
              <a:ext uri="{FF2B5EF4-FFF2-40B4-BE49-F238E27FC236}">
                <a16:creationId xmlns:a16="http://schemas.microsoft.com/office/drawing/2014/main" id="{CEBC2CCD-E3A5-B432-AF9E-F6F99B397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824429"/>
              </p:ext>
            </p:extLst>
          </p:nvPr>
        </p:nvGraphicFramePr>
        <p:xfrm>
          <a:off x="7722859" y="1884494"/>
          <a:ext cx="3045764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444">
                  <a:extLst>
                    <a:ext uri="{9D8B030D-6E8A-4147-A177-3AD203B41FA5}">
                      <a16:colId xmlns:a16="http://schemas.microsoft.com/office/drawing/2014/main" val="3800028119"/>
                    </a:ext>
                  </a:extLst>
                </a:gridCol>
                <a:gridCol w="2383320">
                  <a:extLst>
                    <a:ext uri="{9D8B030D-6E8A-4147-A177-3AD203B41FA5}">
                      <a16:colId xmlns:a16="http://schemas.microsoft.com/office/drawing/2014/main" val="1894280559"/>
                    </a:ext>
                  </a:extLst>
                </a:gridCol>
              </a:tblGrid>
              <a:tr h="181202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800" dirty="0"/>
                        <a:t>Opérateurs d’incrémentations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19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>
                          <a:solidFill>
                            <a:schemeClr val="tx1"/>
                          </a:solidFill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 dirty="0"/>
                        <a:t>Pour incrémenter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86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 dirty="0"/>
                        <a:t>Pour décrémenter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445408"/>
                  </a:ext>
                </a:extLst>
              </a:tr>
            </a:tbl>
          </a:graphicData>
        </a:graphic>
      </p:graphicFrame>
      <p:pic>
        <p:nvPicPr>
          <p:cNvPr id="33" name="Image 32">
            <a:extLst>
              <a:ext uri="{FF2B5EF4-FFF2-40B4-BE49-F238E27FC236}">
                <a16:creationId xmlns:a16="http://schemas.microsoft.com/office/drawing/2014/main" id="{D57D1267-6E19-D9F2-3A64-66BDDD0FE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436" y="3524725"/>
            <a:ext cx="3645397" cy="796324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07196DDB-527C-3B5A-3519-F49C0015C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54" y="4993241"/>
            <a:ext cx="3101609" cy="1386960"/>
          </a:xfrm>
          <a:prstGeom prst="rect">
            <a:avLst/>
          </a:prstGeom>
        </p:spPr>
      </p:pic>
      <p:graphicFrame>
        <p:nvGraphicFramePr>
          <p:cNvPr id="36" name="Tableau 29">
            <a:extLst>
              <a:ext uri="{FF2B5EF4-FFF2-40B4-BE49-F238E27FC236}">
                <a16:creationId xmlns:a16="http://schemas.microsoft.com/office/drawing/2014/main" id="{E4B9C10E-B2F9-DFA7-2F5F-1310A838D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648010"/>
              </p:ext>
            </p:extLst>
          </p:nvPr>
        </p:nvGraphicFramePr>
        <p:xfrm>
          <a:off x="4544582" y="1945448"/>
          <a:ext cx="244224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82">
                  <a:extLst>
                    <a:ext uri="{9D8B030D-6E8A-4147-A177-3AD203B41FA5}">
                      <a16:colId xmlns:a16="http://schemas.microsoft.com/office/drawing/2014/main" val="3800028119"/>
                    </a:ext>
                  </a:extLst>
                </a:gridCol>
                <a:gridCol w="1911067">
                  <a:extLst>
                    <a:ext uri="{9D8B030D-6E8A-4147-A177-3AD203B41FA5}">
                      <a16:colId xmlns:a16="http://schemas.microsoft.com/office/drawing/2014/main" val="1894280559"/>
                    </a:ext>
                  </a:extLst>
                </a:gridCol>
              </a:tblGrid>
              <a:tr h="144909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800" dirty="0"/>
                        <a:t>Opérateurs logiques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19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>
                          <a:solidFill>
                            <a:schemeClr val="tx1"/>
                          </a:solidFill>
                        </a:rPr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 dirty="0"/>
                        <a:t>ET logique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86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 dirty="0"/>
                        <a:t>OU logique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445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 dirty="0"/>
                        <a:t>NON logique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273441"/>
                  </a:ext>
                </a:extLst>
              </a:tr>
            </a:tbl>
          </a:graphicData>
        </a:graphic>
      </p:graphicFrame>
      <p:pic>
        <p:nvPicPr>
          <p:cNvPr id="40" name="Image 39">
            <a:extLst>
              <a:ext uri="{FF2B5EF4-FFF2-40B4-BE49-F238E27FC236}">
                <a16:creationId xmlns:a16="http://schemas.microsoft.com/office/drawing/2014/main" id="{10C2DBEE-4195-CAAA-4D3D-7E41643DB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716" y="4474115"/>
            <a:ext cx="4156571" cy="205587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AFC59CB-DC57-0BC0-C733-530491E71F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0210" y="5718362"/>
            <a:ext cx="3830688" cy="36933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CDF69A9-964B-5A42-BECC-4E974FC97B53}"/>
              </a:ext>
            </a:extLst>
          </p:cNvPr>
          <p:cNvSpPr txBox="1"/>
          <p:nvPr/>
        </p:nvSpPr>
        <p:spPr>
          <a:xfrm>
            <a:off x="9118261" y="5317389"/>
            <a:ext cx="218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Opérateur ternaires</a:t>
            </a:r>
          </a:p>
        </p:txBody>
      </p:sp>
    </p:spTree>
    <p:extLst>
      <p:ext uri="{BB962C8B-B14F-4D97-AF65-F5344CB8AC3E}">
        <p14:creationId xmlns:p14="http://schemas.microsoft.com/office/powerpoint/2010/main" val="2760514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4EE24B-734A-4B14-E395-4F73CC05A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fr-CA" sz="4000" b="1" dirty="0">
                <a:solidFill>
                  <a:schemeClr val="bg1"/>
                </a:solidFill>
              </a:rPr>
              <a:t>CONDITIONS ET BOUCLES(Suite)</a:t>
            </a:r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9E932766-D2EC-7F30-A4AC-583D9CA12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97" y="4668615"/>
            <a:ext cx="4156079" cy="1424275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BFE3AE32-BE0A-30F1-24FA-956E85763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97" y="1906954"/>
            <a:ext cx="3186867" cy="1996613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ED42E48D-D96D-F493-22BF-6B7A2527B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518" y="2093255"/>
            <a:ext cx="3567564" cy="1554439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8A082645-6D9C-08D5-418D-96C528835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5058" y="2461209"/>
            <a:ext cx="3567564" cy="1343629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BA9E7BB9-A52A-4DC1-D8C9-3F4BC22D1E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2886" y="4781364"/>
            <a:ext cx="4832358" cy="142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64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4EE24B-734A-4B14-E395-4F73CC05A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fr-CA" sz="4000" b="1" dirty="0">
                <a:solidFill>
                  <a:schemeClr val="bg1"/>
                </a:solidFill>
              </a:rPr>
              <a:t>FONCTIONS ET MÉTHODES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F1D96A-C528-0EFE-6E38-2C73F49F2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47" y="2103217"/>
            <a:ext cx="4496991" cy="113159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4C7A7EB-490F-942A-A2BE-07A5448C04CF}"/>
              </a:ext>
            </a:extLst>
          </p:cNvPr>
          <p:cNvSpPr txBox="1"/>
          <p:nvPr/>
        </p:nvSpPr>
        <p:spPr>
          <a:xfrm>
            <a:off x="5370394" y="5361846"/>
            <a:ext cx="2487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/>
              <a:t>Public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/>
              <a:t>Private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/>
              <a:t>Protected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B4120EF-03E9-560B-044A-EF20EBE30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526" y="2559965"/>
            <a:ext cx="5990385" cy="159743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D7C4B35-BC4D-EA9B-C898-4A534856C91C}"/>
              </a:ext>
            </a:extLst>
          </p:cNvPr>
          <p:cNvSpPr txBox="1"/>
          <p:nvPr/>
        </p:nvSpPr>
        <p:spPr>
          <a:xfrm>
            <a:off x="6421684" y="4235024"/>
            <a:ext cx="3816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/>
              <a:t>Passer des paramètres à une méthode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A3C593DA-F6EF-91ED-ACD1-196E97124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312" y="5286671"/>
            <a:ext cx="2951988" cy="1131596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C3A6ECD2-0070-D717-A593-4EFFEBCD42FB}"/>
              </a:ext>
            </a:extLst>
          </p:cNvPr>
          <p:cNvSpPr txBox="1"/>
          <p:nvPr/>
        </p:nvSpPr>
        <p:spPr>
          <a:xfrm>
            <a:off x="8298675" y="6396550"/>
            <a:ext cx="336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Définir une valeur de retour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6668002-5049-32EA-B281-9C6640F8D7D3}"/>
              </a:ext>
            </a:extLst>
          </p:cNvPr>
          <p:cNvSpPr txBox="1"/>
          <p:nvPr/>
        </p:nvSpPr>
        <p:spPr>
          <a:xfrm>
            <a:off x="5823634" y="1836007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A" b="0" i="0" dirty="0">
                <a:solidFill>
                  <a:srgbClr val="271A38"/>
                </a:solidFill>
                <a:effectLst/>
              </a:rPr>
              <a:t>Les fonctions peuvent avoir des </a:t>
            </a:r>
            <a:r>
              <a:rPr lang="fr-CA" b="1" i="0" dirty="0">
                <a:solidFill>
                  <a:srgbClr val="271A38"/>
                </a:solidFill>
                <a:effectLst/>
              </a:rPr>
              <a:t>paramètres</a:t>
            </a:r>
            <a:r>
              <a:rPr lang="fr-CA" b="0" i="0" dirty="0">
                <a:solidFill>
                  <a:srgbClr val="271A38"/>
                </a:solidFill>
                <a:effectLst/>
              </a:rPr>
              <a:t> et des </a:t>
            </a:r>
            <a:r>
              <a:rPr lang="fr-CA" b="1" i="0" dirty="0">
                <a:solidFill>
                  <a:srgbClr val="271A38"/>
                </a:solidFill>
                <a:effectLst/>
              </a:rPr>
              <a:t>valeurs de retour (return)</a:t>
            </a:r>
            <a:r>
              <a:rPr lang="fr-CA" b="0" i="0" dirty="0">
                <a:solidFill>
                  <a:srgbClr val="271A38"/>
                </a:solidFill>
                <a:effectLst/>
              </a:rPr>
              <a:t>.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64092AB-0038-24E7-0B82-BCE25BB3B0C1}"/>
              </a:ext>
            </a:extLst>
          </p:cNvPr>
          <p:cNvSpPr txBox="1"/>
          <p:nvPr/>
        </p:nvSpPr>
        <p:spPr>
          <a:xfrm>
            <a:off x="1230436" y="3406256"/>
            <a:ext cx="248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Déclarer une méthode</a:t>
            </a:r>
          </a:p>
        </p:txBody>
      </p:sp>
    </p:spTree>
    <p:extLst>
      <p:ext uri="{BB962C8B-B14F-4D97-AF65-F5344CB8AC3E}">
        <p14:creationId xmlns:p14="http://schemas.microsoft.com/office/powerpoint/2010/main" val="3011581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4EE24B-734A-4B14-E395-4F73CC05A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fr-CA" sz="4000" b="1" dirty="0">
                <a:solidFill>
                  <a:schemeClr val="bg1"/>
                </a:solidFill>
              </a:rPr>
              <a:t>TABLEAUX et FICHIERS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144C0E5-EF49-89ED-81C5-E7A81BBF2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2" y="1703101"/>
            <a:ext cx="4654556" cy="159743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DDE6257-224A-B232-8DD0-0D1CA68DB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64" y="3586211"/>
            <a:ext cx="4654555" cy="1972308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9A190F0F-707D-90E9-0B30-B2144A43CF15}"/>
              </a:ext>
            </a:extLst>
          </p:cNvPr>
          <p:cNvSpPr txBox="1"/>
          <p:nvPr/>
        </p:nvSpPr>
        <p:spPr>
          <a:xfrm>
            <a:off x="5210015" y="1704351"/>
            <a:ext cx="3246401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A" sz="1400" b="0" i="0" dirty="0">
                <a:solidFill>
                  <a:srgbClr val="271A38"/>
                </a:solidFill>
                <a:effectLst/>
              </a:rPr>
              <a:t>En Java, les erreurs d'exécution génèrent</a:t>
            </a:r>
          </a:p>
          <a:p>
            <a:pPr algn="l"/>
            <a:endParaRPr lang="fr-CA" sz="1400" b="0" i="0" dirty="0">
              <a:solidFill>
                <a:srgbClr val="271A38"/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sz="1400" b="0" i="0" dirty="0">
                <a:solidFill>
                  <a:srgbClr val="271A38"/>
                </a:solidFill>
                <a:effectLst/>
              </a:rPr>
              <a:t>Le </a:t>
            </a:r>
            <a:r>
              <a:rPr lang="fr-CA" sz="1400" b="1" i="0" dirty="0">
                <a:solidFill>
                  <a:srgbClr val="271A38"/>
                </a:solidFill>
                <a:effectLst/>
              </a:rPr>
              <a:t>try catch </a:t>
            </a:r>
            <a:r>
              <a:rPr lang="fr-CA" sz="1400" b="0" i="0" dirty="0">
                <a:solidFill>
                  <a:srgbClr val="271A38"/>
                </a:solidFill>
                <a:effectLst/>
              </a:rPr>
              <a:t>qui nous permet de gérer les exceptions.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fr-CA" b="0" i="0" dirty="0">
              <a:solidFill>
                <a:srgbClr val="271A38"/>
              </a:solidFill>
              <a:effectLst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F58FA5D6-97FC-0E0B-FEEE-96E8F8799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901" y="1720602"/>
            <a:ext cx="2595076" cy="2308399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1B0D2FAE-BC25-7DEC-44A8-D58A43B116A7}"/>
              </a:ext>
            </a:extLst>
          </p:cNvPr>
          <p:cNvSpPr txBox="1"/>
          <p:nvPr/>
        </p:nvSpPr>
        <p:spPr>
          <a:xfrm>
            <a:off x="5210015" y="5144682"/>
            <a:ext cx="309913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fr-CA" sz="1400" b="1" i="0" dirty="0">
                <a:solidFill>
                  <a:srgbClr val="271A38"/>
                </a:solidFill>
                <a:effectLst/>
              </a:rPr>
              <a:t>FileWriter</a:t>
            </a:r>
            <a:r>
              <a:rPr lang="fr-CA" sz="1400" dirty="0">
                <a:solidFill>
                  <a:srgbClr val="271A38"/>
                </a:solidFill>
              </a:rPr>
              <a:t> </a:t>
            </a:r>
            <a:r>
              <a:rPr lang="fr-CA" sz="1400" b="0" i="0" dirty="0">
                <a:solidFill>
                  <a:srgbClr val="271A38"/>
                </a:solidFill>
                <a:effectLst/>
              </a:rPr>
              <a:t>qui va préparer le fichier au chemin qui lui est donné en argument ;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fr-CA" sz="1400" b="1" i="0" dirty="0">
                <a:solidFill>
                  <a:srgbClr val="271A38"/>
                </a:solidFill>
                <a:effectLst/>
              </a:rPr>
              <a:t>BufferedWriter</a:t>
            </a:r>
            <a:r>
              <a:rPr lang="fr-CA" sz="1400" dirty="0">
                <a:solidFill>
                  <a:srgbClr val="271A38"/>
                </a:solidFill>
              </a:rPr>
              <a:t> </a:t>
            </a:r>
            <a:r>
              <a:rPr lang="fr-CA" sz="1400" b="0" i="0" dirty="0">
                <a:solidFill>
                  <a:srgbClr val="271A38"/>
                </a:solidFill>
                <a:effectLst/>
              </a:rPr>
              <a:t>qui va utiliser le “fileWrite” pour écrire dans le fichier.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7DC44E0-620D-1403-004C-7C1601A21BC2}"/>
              </a:ext>
            </a:extLst>
          </p:cNvPr>
          <p:cNvSpPr txBox="1"/>
          <p:nvPr/>
        </p:nvSpPr>
        <p:spPr>
          <a:xfrm>
            <a:off x="5210015" y="3000477"/>
            <a:ext cx="340527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sz="1400" b="0" i="0" dirty="0">
                <a:solidFill>
                  <a:srgbClr val="271A38"/>
                </a:solidFill>
                <a:effectLst/>
              </a:rPr>
              <a:t>Un </a:t>
            </a:r>
            <a:r>
              <a:rPr lang="fr-CA" sz="1400" b="1" i="0" dirty="0">
                <a:solidFill>
                  <a:srgbClr val="271A38"/>
                </a:solidFill>
                <a:effectLst/>
              </a:rPr>
              <a:t>FileReader</a:t>
            </a:r>
            <a:r>
              <a:rPr lang="fr-CA" sz="1400" b="0" i="0" dirty="0">
                <a:solidFill>
                  <a:srgbClr val="271A38"/>
                </a:solidFill>
                <a:effectLst/>
              </a:rPr>
              <a:t> qui va lire le fichier au chemin qui lui est donné en argument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sz="1400" b="0" i="0" dirty="0">
                <a:solidFill>
                  <a:srgbClr val="271A38"/>
                </a:solidFill>
                <a:effectLst/>
              </a:rPr>
              <a:t>Un </a:t>
            </a:r>
            <a:r>
              <a:rPr lang="fr-CA" sz="1400" b="1" i="0" dirty="0">
                <a:solidFill>
                  <a:srgbClr val="271A38"/>
                </a:solidFill>
                <a:effectLst/>
              </a:rPr>
              <a:t>BufferedReader</a:t>
            </a:r>
            <a:r>
              <a:rPr lang="fr-CA" sz="1400" b="0" i="0" dirty="0">
                <a:solidFill>
                  <a:srgbClr val="271A38"/>
                </a:solidFill>
                <a:effectLst/>
              </a:rPr>
              <a:t> qui va utiliser le fileReader pour lire le fichier ligne par ligne.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sz="1400" b="0" i="0" dirty="0">
                <a:solidFill>
                  <a:srgbClr val="271A38"/>
                </a:solidFill>
                <a:effectLst/>
              </a:rPr>
              <a:t>Une condition while qui nous permet de répéter le code tant que nous ne sommes pas à la fin du fichier.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B5D51152-475D-8752-F04B-4359B60C6C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900" y="4152171"/>
            <a:ext cx="2595078" cy="261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9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03252AB-2091-3EA4-2594-E25CEC423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fr-CA" sz="4000" b="1" dirty="0">
                <a:solidFill>
                  <a:srgbClr val="FFFFFF"/>
                </a:solidFill>
              </a:rPr>
              <a:t>PLAN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7A42A7B-B64F-FD09-BB82-6FDCC0D480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1974933"/>
              </p:ext>
            </p:extLst>
          </p:nvPr>
        </p:nvGraphicFramePr>
        <p:xfrm>
          <a:off x="320511" y="2112579"/>
          <a:ext cx="11717518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Graphic 19" descr="Livres">
            <a:extLst>
              <a:ext uri="{FF2B5EF4-FFF2-40B4-BE49-F238E27FC236}">
                <a16:creationId xmlns:a16="http://schemas.microsoft.com/office/drawing/2014/main" id="{8AEBCE56-35DF-E3A4-C22A-AF17DCAD52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2833" y="2927728"/>
            <a:ext cx="756000" cy="756000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544343BE-5514-B75E-5C77-77CF45ECF359}"/>
              </a:ext>
            </a:extLst>
          </p:cNvPr>
          <p:cNvSpPr txBox="1">
            <a:spLocks/>
          </p:cNvSpPr>
          <p:nvPr/>
        </p:nvSpPr>
        <p:spPr>
          <a:xfrm>
            <a:off x="5055438" y="3132000"/>
            <a:ext cx="2700000" cy="108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CARACTÉRISTIQUES</a:t>
            </a:r>
          </a:p>
        </p:txBody>
      </p:sp>
    </p:spTree>
    <p:extLst>
      <p:ext uri="{BB962C8B-B14F-4D97-AF65-F5344CB8AC3E}">
        <p14:creationId xmlns:p14="http://schemas.microsoft.com/office/powerpoint/2010/main" val="103192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6957D751-E619-072D-8C1E-65457BB78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3441" y="886307"/>
            <a:ext cx="7232090" cy="3960000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  <a:scene3d>
            <a:camera prst="orthographicFront">
              <a:rot lat="0" lon="19499986" rev="0"/>
            </a:camera>
            <a:lightRig rig="threePt" dir="t"/>
          </a:scene3d>
        </p:spPr>
      </p:pic>
      <p:sp>
        <p:nvSpPr>
          <p:cNvPr id="28" name="Arc 24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4EE24B-734A-4B14-E395-4F73CC05A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 ANDROID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4AB6B16C-2948-B8E7-AFF6-F6B162BC1A97}"/>
              </a:ext>
            </a:extLst>
          </p:cNvPr>
          <p:cNvSpPr txBox="1">
            <a:spLocks/>
          </p:cNvSpPr>
          <p:nvPr/>
        </p:nvSpPr>
        <p:spPr>
          <a:xfrm>
            <a:off x="7322601" y="4428962"/>
            <a:ext cx="4031199" cy="417345"/>
          </a:xfrm>
          <a:prstGeom prst="rect">
            <a:avLst/>
          </a:prstGeom>
          <a:solidFill>
            <a:srgbClr val="FCE5C4"/>
          </a:solidFill>
        </p:spPr>
        <p:txBody>
          <a:bodyPr vert="horz" lIns="91440" tIns="45720" rIns="91440" bIns="45720" rtlCol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ctr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Présentation de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41971999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4EE24B-734A-4B14-E395-4F73CC05A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fr-CA" sz="40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99B8E1-2F64-914D-8831-11592514C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206" y="1885279"/>
            <a:ext cx="10571583" cy="4127090"/>
          </a:xfrm>
        </p:spPr>
        <p:txBody>
          <a:bodyPr anchor="ctr">
            <a:normAutofit fontScale="77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fr-CA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CA" sz="2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 résumé, voici la grande puissance du langage java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fr-CA" sz="2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 a la possibilité d’avoir un code portable, on n’a pas besoin de recompiler tout le code pour un système d’exploitation particulier. 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r-CA" sz="2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Deux étapes sont importantes pour qu’un programme Java se lance : la </a:t>
            </a:r>
            <a:r>
              <a:rPr lang="fr-CA" sz="21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compilation</a:t>
            </a:r>
            <a:r>
              <a:rPr lang="fr-CA" sz="2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et l'</a:t>
            </a:r>
            <a:r>
              <a:rPr lang="fr-CA" sz="21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interprétation</a:t>
            </a:r>
            <a:r>
              <a:rPr lang="fr-CA" sz="2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1125"/>
              </a:spcAft>
              <a:buFont typeface="Wingdings" panose="05000000000000000000" pitchFamily="2" charset="2"/>
              <a:buChar char="q"/>
            </a:pPr>
            <a:r>
              <a:rPr lang="fr-CA" sz="21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 Java, il y a une correspondance directe entre :</a:t>
            </a:r>
            <a:endParaRPr lang="fr-CA" sz="2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225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fr-CA" sz="21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les packages et les dossiers ;</a:t>
            </a:r>
            <a:endParaRPr lang="fr-CA" sz="2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225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fr-CA" sz="21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les classes et les fichiers.</a:t>
            </a:r>
            <a:endParaRPr lang="fr-CA" sz="2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CA" sz="2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 crée des dossiers qui correspondent à nos packages, et des fichiers qui correspondent à nos classes.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r-CA" altLang="fr-FR" sz="2100" dirty="0"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0" lang="fr-CA" altLang="fr-FR" sz="21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 classe </a:t>
            </a:r>
            <a:r>
              <a:rPr kumimoji="0" lang="fr-CA" altLang="fr-FR" sz="21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kumimoji="0" lang="fr-CA" altLang="fr-FR" sz="21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que nous utilisons pour stocker et manipuler les chaînes de caractères dans notre programme est disponible dans le package  </a:t>
            </a:r>
            <a:r>
              <a:rPr kumimoji="0" lang="fr-CA" altLang="fr-FR" sz="21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java.lang</a:t>
            </a:r>
            <a:r>
              <a:rPr kumimoji="0" lang="fr-CA" altLang="fr-FR" sz="21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  , qui est disponible depuis n'importe quelle partie de votre code.</a:t>
            </a:r>
            <a:endParaRPr kumimoji="0" lang="fr-CA" altLang="fr-FR" sz="2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fr-CA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4229139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4EE24B-734A-4B14-E395-4F73CC05A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fr-CA" sz="4000" b="1" dirty="0">
                <a:solidFill>
                  <a:srgbClr val="FFFFFF"/>
                </a:solidFill>
              </a:rPr>
              <a:t>HISTOIRE DE JAVA</a:t>
            </a:r>
          </a:p>
        </p:txBody>
      </p:sp>
      <p:pic>
        <p:nvPicPr>
          <p:cNvPr id="11" name="Graphic 19" descr="Livres">
            <a:extLst>
              <a:ext uri="{FF2B5EF4-FFF2-40B4-BE49-F238E27FC236}">
                <a16:creationId xmlns:a16="http://schemas.microsoft.com/office/drawing/2014/main" id="{213E6DDB-EFCB-B9BB-F89A-F1E02B335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350" y="2053947"/>
            <a:ext cx="3876165" cy="3876165"/>
          </a:xfrm>
          <a:prstGeom prst="rect">
            <a:avLst/>
          </a:prstGeom>
        </p:spPr>
      </p:pic>
      <p:graphicFrame>
        <p:nvGraphicFramePr>
          <p:cNvPr id="13" name="Espace réservé du contenu 2">
            <a:extLst>
              <a:ext uri="{FF2B5EF4-FFF2-40B4-BE49-F238E27FC236}">
                <a16:creationId xmlns:a16="http://schemas.microsoft.com/office/drawing/2014/main" id="{81325CA5-084F-1EAF-67CA-451A07D980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479965"/>
              </p:ext>
            </p:extLst>
          </p:nvPr>
        </p:nvGraphicFramePr>
        <p:xfrm>
          <a:off x="5962263" y="2622293"/>
          <a:ext cx="5754896" cy="3197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733581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3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4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4EE24B-734A-4B14-E395-4F73CC05A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444" y="950265"/>
            <a:ext cx="5839591" cy="724045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CARACTÉRISTIQUES DE JAVA</a:t>
            </a:r>
          </a:p>
        </p:txBody>
      </p:sp>
      <p:pic>
        <p:nvPicPr>
          <p:cNvPr id="20" name="Graphic 19" descr="Coche">
            <a:extLst>
              <a:ext uri="{FF2B5EF4-FFF2-40B4-BE49-F238E27FC236}">
                <a16:creationId xmlns:a16="http://schemas.microsoft.com/office/drawing/2014/main" id="{F8157687-31D5-7D9D-7306-BF01262B2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58" name="Group 4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59" name="Freeform: Shape 4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Freeform: Shape 4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4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Image 6" descr="Une image contenant Graphique, graphisme, Police, symbole&#10;&#10;Description générée automatiquement">
            <a:extLst>
              <a:ext uri="{FF2B5EF4-FFF2-40B4-BE49-F238E27FC236}">
                <a16:creationId xmlns:a16="http://schemas.microsoft.com/office/drawing/2014/main" id="{8CEABF54-3A3A-8645-A6BF-C0BB067BA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1054">
            <a:off x="6650014" y="5343879"/>
            <a:ext cx="1116161" cy="82146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2A2FCC3-A4BA-8EEE-C270-1EE38F60E4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171644">
            <a:off x="10178445" y="1949969"/>
            <a:ext cx="1525719" cy="1144289"/>
          </a:xfrm>
          <a:prstGeom prst="rect">
            <a:avLst/>
          </a:prstGeom>
        </p:spPr>
      </p:pic>
      <p:pic>
        <p:nvPicPr>
          <p:cNvPr id="11" name="Image 10" descr="Une image contenant Police, Graphique, logo, clipart&#10;&#10;Description générée automatiquement">
            <a:extLst>
              <a:ext uri="{FF2B5EF4-FFF2-40B4-BE49-F238E27FC236}">
                <a16:creationId xmlns:a16="http://schemas.microsoft.com/office/drawing/2014/main" id="{98B97B04-D5CD-8CAA-022E-3D48E7832A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69729">
            <a:off x="6630217" y="2094379"/>
            <a:ext cx="1871829" cy="1018154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E6E800E0-1993-FEAF-2665-C40ED0E8FAC4}"/>
              </a:ext>
            </a:extLst>
          </p:cNvPr>
          <p:cNvSpPr txBox="1">
            <a:spLocks/>
          </p:cNvSpPr>
          <p:nvPr/>
        </p:nvSpPr>
        <p:spPr>
          <a:xfrm>
            <a:off x="7969154" y="3471262"/>
            <a:ext cx="3144393" cy="548075"/>
          </a:xfrm>
          <a:prstGeom prst="rect">
            <a:avLst/>
          </a:prstGeom>
          <a:solidFill>
            <a:srgbClr val="FCE5C4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2"/>
                </a:solidFill>
              </a:rPr>
              <a:t>Environnement JAVA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8313B442-3883-A93D-1B9D-CF579F23A3E4}"/>
              </a:ext>
            </a:extLst>
          </p:cNvPr>
          <p:cNvSpPr txBox="1">
            <a:spLocks/>
          </p:cNvSpPr>
          <p:nvPr/>
        </p:nvSpPr>
        <p:spPr>
          <a:xfrm>
            <a:off x="7969155" y="4200301"/>
            <a:ext cx="3144393" cy="548075"/>
          </a:xfrm>
          <a:prstGeom prst="rect">
            <a:avLst/>
          </a:prstGeom>
          <a:solidFill>
            <a:srgbClr val="FCE5C4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2"/>
                </a:solidFill>
              </a:rPr>
              <a:t>Outils Nécessaires</a:t>
            </a:r>
          </a:p>
        </p:txBody>
      </p:sp>
      <p:pic>
        <p:nvPicPr>
          <p:cNvPr id="21" name="Image 20" descr="Une image contenant Police, logo, Graphique, conception&#10;&#10;Description générée automatiquement">
            <a:extLst>
              <a:ext uri="{FF2B5EF4-FFF2-40B4-BE49-F238E27FC236}">
                <a16:creationId xmlns:a16="http://schemas.microsoft.com/office/drawing/2014/main" id="{1781EAB8-697D-AFFD-BB2C-833684F684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19157">
            <a:off x="8846206" y="5050490"/>
            <a:ext cx="3109819" cy="114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7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4EE24B-734A-4B14-E395-4F73CC05A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fr-CA" sz="4000" b="1" dirty="0">
                <a:solidFill>
                  <a:srgbClr val="FFFFFF"/>
                </a:solidFill>
              </a:rPr>
              <a:t>ENVIRONNEMENT JAVA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1BE038D-8097-B132-D946-72E742803F5A}"/>
              </a:ext>
            </a:extLst>
          </p:cNvPr>
          <p:cNvSpPr/>
          <p:nvPr/>
        </p:nvSpPr>
        <p:spPr>
          <a:xfrm>
            <a:off x="1061504" y="3457429"/>
            <a:ext cx="911674" cy="911674"/>
          </a:xfrm>
          <a:prstGeom prst="ellipse">
            <a:avLst/>
          </a:prstGeom>
          <a:solidFill>
            <a:srgbClr val="B061BD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ctangle 4" descr="Gant de boxe avec un remplissage uni">
            <a:extLst>
              <a:ext uri="{FF2B5EF4-FFF2-40B4-BE49-F238E27FC236}">
                <a16:creationId xmlns:a16="http://schemas.microsoft.com/office/drawing/2014/main" id="{BC4032BB-C2D9-9F4C-5BFE-255DC1BF994D}"/>
              </a:ext>
            </a:extLst>
          </p:cNvPr>
          <p:cNvSpPr/>
          <p:nvPr/>
        </p:nvSpPr>
        <p:spPr>
          <a:xfrm>
            <a:off x="1252956" y="3646215"/>
            <a:ext cx="528770" cy="5287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4E7D6FE1-3891-804E-963B-EF5DEF580E9A}"/>
              </a:ext>
            </a:extLst>
          </p:cNvPr>
          <p:cNvSpPr/>
          <p:nvPr/>
        </p:nvSpPr>
        <p:spPr>
          <a:xfrm>
            <a:off x="3796074" y="2253248"/>
            <a:ext cx="2122713" cy="444499"/>
          </a:xfrm>
          <a:prstGeom prst="cube">
            <a:avLst/>
          </a:prstGeom>
          <a:solidFill>
            <a:srgbClr val="1638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CA" dirty="0">
                <a:cs typeface="Calibri"/>
              </a:rPr>
              <a:t>Interprété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1AF02E7-364E-4048-55C5-4E27094AEF17}"/>
              </a:ext>
            </a:extLst>
          </p:cNvPr>
          <p:cNvSpPr txBox="1"/>
          <p:nvPr/>
        </p:nvSpPr>
        <p:spPr>
          <a:xfrm>
            <a:off x="452244" y="4415211"/>
            <a:ext cx="2373473" cy="2984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CA" sz="1900" dirty="0"/>
              <a:t>Puissance de Java</a:t>
            </a:r>
            <a:endParaRPr lang="en-US" sz="1900" kern="1200" dirty="0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0DE450B3-9A0E-29B1-833C-656F32681209}"/>
              </a:ext>
            </a:extLst>
          </p:cNvPr>
          <p:cNvSpPr/>
          <p:nvPr/>
        </p:nvSpPr>
        <p:spPr>
          <a:xfrm>
            <a:off x="6574740" y="2238962"/>
            <a:ext cx="2122713" cy="444499"/>
          </a:xfrm>
          <a:prstGeom prst="cube">
            <a:avLst/>
          </a:prstGeom>
          <a:solidFill>
            <a:srgbClr val="1638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CA" dirty="0">
                <a:cs typeface="Calibri"/>
              </a:rPr>
              <a:t>Fortement Typé</a:t>
            </a:r>
            <a:endParaRPr lang="fr-FR" dirty="0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07BA70F0-583D-F970-9014-31E439D63077}"/>
              </a:ext>
            </a:extLst>
          </p:cNvPr>
          <p:cNvSpPr/>
          <p:nvPr/>
        </p:nvSpPr>
        <p:spPr>
          <a:xfrm>
            <a:off x="7521117" y="3651694"/>
            <a:ext cx="905601" cy="444499"/>
          </a:xfrm>
          <a:prstGeom prst="cube">
            <a:avLst/>
          </a:prstGeom>
          <a:solidFill>
            <a:srgbClr val="1638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42EFEA-E2B2-82A9-2C13-5F09A3261B7C}"/>
              </a:ext>
            </a:extLst>
          </p:cNvPr>
          <p:cNvSpPr txBox="1"/>
          <p:nvPr/>
        </p:nvSpPr>
        <p:spPr>
          <a:xfrm>
            <a:off x="5638897" y="5865962"/>
            <a:ext cx="1112806" cy="29844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CA" sz="1900" kern="1200" dirty="0"/>
              <a:t>Byte Code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D7C1BA2-CEBA-EA34-1598-2A31CC636212}"/>
              </a:ext>
            </a:extLst>
          </p:cNvPr>
          <p:cNvSpPr txBox="1"/>
          <p:nvPr/>
        </p:nvSpPr>
        <p:spPr>
          <a:xfrm>
            <a:off x="8867168" y="4712997"/>
            <a:ext cx="2085146" cy="54624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CA" sz="1900" dirty="0"/>
              <a:t>Machine Virtuelle</a:t>
            </a:r>
          </a:p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CA" sz="1900" dirty="0"/>
              <a:t>Windows/Linux/Mac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166B28B-4760-76CF-77C6-E6CCB4DE2CCC}"/>
              </a:ext>
            </a:extLst>
          </p:cNvPr>
          <p:cNvSpPr txBox="1"/>
          <p:nvPr/>
        </p:nvSpPr>
        <p:spPr>
          <a:xfrm>
            <a:off x="10504881" y="5892504"/>
            <a:ext cx="1479301" cy="2760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CA" sz="1900" kern="1200" dirty="0"/>
              <a:t>Code Binaire</a:t>
            </a:r>
            <a:endParaRPr lang="en-US" sz="1900" kern="1200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A0F306CD-BC3F-315B-6C63-41AC49FE6AA6}"/>
              </a:ext>
            </a:extLst>
          </p:cNvPr>
          <p:cNvSpPr txBox="1"/>
          <p:nvPr/>
        </p:nvSpPr>
        <p:spPr>
          <a:xfrm>
            <a:off x="2137161" y="6221828"/>
            <a:ext cx="2859793" cy="48882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CA" sz="1900" dirty="0"/>
              <a:t>Commande javac pour une première </a:t>
            </a:r>
            <a:r>
              <a:rPr lang="fr-CA" sz="1900" kern="1200" dirty="0"/>
              <a:t>Compilation</a:t>
            </a:r>
          </a:p>
        </p:txBody>
      </p:sp>
      <p:sp>
        <p:nvSpPr>
          <p:cNvPr id="35" name="Flèche : droite 34">
            <a:extLst>
              <a:ext uri="{FF2B5EF4-FFF2-40B4-BE49-F238E27FC236}">
                <a16:creationId xmlns:a16="http://schemas.microsoft.com/office/drawing/2014/main" id="{A98085FD-3E18-24CE-A5DF-390095FAC048}"/>
              </a:ext>
            </a:extLst>
          </p:cNvPr>
          <p:cNvSpPr/>
          <p:nvPr/>
        </p:nvSpPr>
        <p:spPr>
          <a:xfrm>
            <a:off x="4920185" y="5877747"/>
            <a:ext cx="672861" cy="276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" name="Flèche : droite 35">
            <a:extLst>
              <a:ext uri="{FF2B5EF4-FFF2-40B4-BE49-F238E27FC236}">
                <a16:creationId xmlns:a16="http://schemas.microsoft.com/office/drawing/2014/main" id="{9D0E435B-BE2E-8950-5FF9-AA38DEA58BA9}"/>
              </a:ext>
            </a:extLst>
          </p:cNvPr>
          <p:cNvSpPr/>
          <p:nvPr/>
        </p:nvSpPr>
        <p:spPr>
          <a:xfrm>
            <a:off x="6713556" y="5892504"/>
            <a:ext cx="672861" cy="276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34B38048-AEB4-0B40-9B76-6525C0ADEB26}"/>
              </a:ext>
            </a:extLst>
          </p:cNvPr>
          <p:cNvSpPr/>
          <p:nvPr/>
        </p:nvSpPr>
        <p:spPr>
          <a:xfrm rot="3664065">
            <a:off x="10785731" y="5502325"/>
            <a:ext cx="581379" cy="276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8BD995B-020F-EE53-3EED-EF34524EC837}"/>
              </a:ext>
            </a:extLst>
          </p:cNvPr>
          <p:cNvSpPr txBox="1"/>
          <p:nvPr/>
        </p:nvSpPr>
        <p:spPr>
          <a:xfrm>
            <a:off x="4494002" y="1889515"/>
            <a:ext cx="976342" cy="2760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CA" sz="1900" dirty="0"/>
              <a:t>Langage</a:t>
            </a:r>
            <a:endParaRPr lang="en-US" sz="1900" kern="1200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F0E9E6B-479B-7A17-3B48-569E4895748F}"/>
              </a:ext>
            </a:extLst>
          </p:cNvPr>
          <p:cNvSpPr txBox="1"/>
          <p:nvPr/>
        </p:nvSpPr>
        <p:spPr>
          <a:xfrm>
            <a:off x="5866538" y="3542296"/>
            <a:ext cx="1393091" cy="2760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CA" sz="1900" dirty="0"/>
              <a:t>Comparaison</a:t>
            </a:r>
            <a:endParaRPr lang="en-US" sz="1900" kern="1200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4FD9AB26-938F-5C4C-DC52-5CE587CEBA49}"/>
              </a:ext>
            </a:extLst>
          </p:cNvPr>
          <p:cNvSpPr txBox="1"/>
          <p:nvPr/>
        </p:nvSpPr>
        <p:spPr>
          <a:xfrm>
            <a:off x="7284626" y="1885732"/>
            <a:ext cx="976342" cy="2760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CA" sz="1900" dirty="0"/>
              <a:t>Langage</a:t>
            </a:r>
            <a:endParaRPr lang="en-US" sz="1900" kern="1200" dirty="0"/>
          </a:p>
        </p:txBody>
      </p:sp>
      <p:sp>
        <p:nvSpPr>
          <p:cNvPr id="80" name="Flèche : droite 79">
            <a:extLst>
              <a:ext uri="{FF2B5EF4-FFF2-40B4-BE49-F238E27FC236}">
                <a16:creationId xmlns:a16="http://schemas.microsoft.com/office/drawing/2014/main" id="{ADD09C9B-FCFD-9DE4-5FBC-783B511CEAF8}"/>
              </a:ext>
            </a:extLst>
          </p:cNvPr>
          <p:cNvSpPr/>
          <p:nvPr/>
        </p:nvSpPr>
        <p:spPr>
          <a:xfrm>
            <a:off x="2433237" y="3873943"/>
            <a:ext cx="842666" cy="139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1" name="Flèche : bas 80">
            <a:extLst>
              <a:ext uri="{FF2B5EF4-FFF2-40B4-BE49-F238E27FC236}">
                <a16:creationId xmlns:a16="http://schemas.microsoft.com/office/drawing/2014/main" id="{B6045B01-D889-2481-38AD-47FE7D5F5515}"/>
              </a:ext>
            </a:extLst>
          </p:cNvPr>
          <p:cNvSpPr/>
          <p:nvPr/>
        </p:nvSpPr>
        <p:spPr>
          <a:xfrm rot="19030452">
            <a:off x="2272352" y="4564320"/>
            <a:ext cx="263237" cy="4279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2" name="Cube 81">
            <a:extLst>
              <a:ext uri="{FF2B5EF4-FFF2-40B4-BE49-F238E27FC236}">
                <a16:creationId xmlns:a16="http://schemas.microsoft.com/office/drawing/2014/main" id="{8D51FD5F-1636-B91F-0946-9010CA9FCFD4}"/>
              </a:ext>
            </a:extLst>
          </p:cNvPr>
          <p:cNvSpPr/>
          <p:nvPr/>
        </p:nvSpPr>
        <p:spPr>
          <a:xfrm>
            <a:off x="3863523" y="3715755"/>
            <a:ext cx="1393092" cy="444499"/>
          </a:xfrm>
          <a:prstGeom prst="cube">
            <a:avLst/>
          </a:prstGeom>
          <a:solidFill>
            <a:srgbClr val="1638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/>
              <a:t>Portabilité</a:t>
            </a:r>
          </a:p>
        </p:txBody>
      </p:sp>
      <p:sp>
        <p:nvSpPr>
          <p:cNvPr id="83" name="Flèche : droite 82">
            <a:extLst>
              <a:ext uri="{FF2B5EF4-FFF2-40B4-BE49-F238E27FC236}">
                <a16:creationId xmlns:a16="http://schemas.microsoft.com/office/drawing/2014/main" id="{6A6CEAFB-DA5A-0490-BCD0-5AF62C9E3A14}"/>
              </a:ext>
            </a:extLst>
          </p:cNvPr>
          <p:cNvSpPr/>
          <p:nvPr/>
        </p:nvSpPr>
        <p:spPr>
          <a:xfrm>
            <a:off x="5965536" y="3887301"/>
            <a:ext cx="1147726" cy="146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4B9A2B8E-B991-50D6-4F9F-4C5C0B929CDB}"/>
              </a:ext>
            </a:extLst>
          </p:cNvPr>
          <p:cNvSpPr/>
          <p:nvPr/>
        </p:nvSpPr>
        <p:spPr>
          <a:xfrm>
            <a:off x="1096370" y="2238962"/>
            <a:ext cx="2122713" cy="444499"/>
          </a:xfrm>
          <a:prstGeom prst="cube">
            <a:avLst/>
          </a:prstGeom>
          <a:solidFill>
            <a:srgbClr val="1638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/>
              <a:t>Orienté Objet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13E281D-7C6F-0C4E-FAF9-CEC79F87283D}"/>
              </a:ext>
            </a:extLst>
          </p:cNvPr>
          <p:cNvSpPr txBox="1"/>
          <p:nvPr/>
        </p:nvSpPr>
        <p:spPr>
          <a:xfrm>
            <a:off x="1794298" y="1875229"/>
            <a:ext cx="976342" cy="2760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CA" sz="1900" dirty="0"/>
              <a:t>Langage</a:t>
            </a:r>
            <a:endParaRPr lang="en-US" sz="1900" kern="120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746896B-824B-4A78-A87E-56E4F0FC0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1526" y="4986117"/>
            <a:ext cx="1968753" cy="366523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F559A69D-242F-77AA-4C3B-59D9C49B8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2782" y="5899112"/>
            <a:ext cx="2691276" cy="232146"/>
          </a:xfrm>
          <a:prstGeom prst="rect">
            <a:avLst/>
          </a:prstGeom>
        </p:spPr>
      </p:pic>
      <p:sp>
        <p:nvSpPr>
          <p:cNvPr id="29" name="Flèche : bas 28">
            <a:extLst>
              <a:ext uri="{FF2B5EF4-FFF2-40B4-BE49-F238E27FC236}">
                <a16:creationId xmlns:a16="http://schemas.microsoft.com/office/drawing/2014/main" id="{1C57A0B4-A911-7C94-DBEA-479A903020D6}"/>
              </a:ext>
            </a:extLst>
          </p:cNvPr>
          <p:cNvSpPr/>
          <p:nvPr/>
        </p:nvSpPr>
        <p:spPr>
          <a:xfrm rot="269490">
            <a:off x="3421391" y="5410279"/>
            <a:ext cx="127845" cy="4601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CA78117-7C4D-EE07-6F79-B3B72D6E6CC0}"/>
              </a:ext>
            </a:extLst>
          </p:cNvPr>
          <p:cNvSpPr txBox="1"/>
          <p:nvPr/>
        </p:nvSpPr>
        <p:spPr>
          <a:xfrm>
            <a:off x="2200030" y="5463158"/>
            <a:ext cx="1112806" cy="29844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CA" sz="1900" dirty="0"/>
              <a:t>Utilisation</a:t>
            </a:r>
            <a:endParaRPr lang="fr-CA" sz="1900" kern="1200" dirty="0"/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8DD727A4-BA4C-57F9-1136-371E202CE5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3245" y="5882048"/>
            <a:ext cx="2294802" cy="243861"/>
          </a:xfrm>
          <a:prstGeom prst="rect">
            <a:avLst/>
          </a:prstGeom>
        </p:spPr>
      </p:pic>
      <p:sp>
        <p:nvSpPr>
          <p:cNvPr id="40" name="Flèche : droite 39">
            <a:extLst>
              <a:ext uri="{FF2B5EF4-FFF2-40B4-BE49-F238E27FC236}">
                <a16:creationId xmlns:a16="http://schemas.microsoft.com/office/drawing/2014/main" id="{3EBF6EA4-08DF-1BB4-F91A-244F2F82CB46}"/>
              </a:ext>
            </a:extLst>
          </p:cNvPr>
          <p:cNvSpPr/>
          <p:nvPr/>
        </p:nvSpPr>
        <p:spPr>
          <a:xfrm rot="19632142">
            <a:off x="8105334" y="5465279"/>
            <a:ext cx="746576" cy="276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ECA2F6C-1F51-08F5-A608-1F41835A79E0}"/>
              </a:ext>
            </a:extLst>
          </p:cNvPr>
          <p:cNvSpPr txBox="1"/>
          <p:nvPr/>
        </p:nvSpPr>
        <p:spPr>
          <a:xfrm>
            <a:off x="7515752" y="6143072"/>
            <a:ext cx="28597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CA" sz="1800" dirty="0"/>
              <a:t>Commande java pour </a:t>
            </a:r>
            <a:r>
              <a:rPr lang="fr-CA" dirty="0"/>
              <a:t>e</a:t>
            </a:r>
            <a:r>
              <a:rPr lang="fr-CA" sz="1800" dirty="0"/>
              <a:t>xécuter</a:t>
            </a:r>
            <a:endParaRPr lang="fr-CA" sz="1800" kern="1200" dirty="0"/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1B352E00-EAB7-9785-7CCE-7B3450A71ABF}"/>
              </a:ext>
            </a:extLst>
          </p:cNvPr>
          <p:cNvSpPr/>
          <p:nvPr/>
        </p:nvSpPr>
        <p:spPr>
          <a:xfrm>
            <a:off x="9092291" y="2259017"/>
            <a:ext cx="2122713" cy="444499"/>
          </a:xfrm>
          <a:prstGeom prst="cube">
            <a:avLst/>
          </a:prstGeom>
          <a:solidFill>
            <a:srgbClr val="1638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CA" dirty="0">
                <a:cs typeface="Calibri"/>
              </a:rPr>
              <a:t>Sensible à la casse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3590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4EE24B-734A-4B14-E395-4F73CC05A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fr-CA" sz="4000" b="1" dirty="0">
                <a:solidFill>
                  <a:srgbClr val="FFFFFF"/>
                </a:solidFill>
              </a:rPr>
              <a:t>OUTILS NÉCESSAIRES</a:t>
            </a: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DC223401-FC52-ED0B-55EB-13A561A732BD}"/>
              </a:ext>
            </a:extLst>
          </p:cNvPr>
          <p:cNvSpPr/>
          <p:nvPr/>
        </p:nvSpPr>
        <p:spPr>
          <a:xfrm>
            <a:off x="1210448" y="3249439"/>
            <a:ext cx="2122713" cy="444499"/>
          </a:xfrm>
          <a:prstGeom prst="cube">
            <a:avLst/>
          </a:prstGeom>
          <a:solidFill>
            <a:srgbClr val="1638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CA" dirty="0">
                <a:cs typeface="Calibri"/>
              </a:rPr>
              <a:t>IDE / EDI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75B7CCD-6625-1538-D79D-DC770298E4BA}"/>
              </a:ext>
            </a:extLst>
          </p:cNvPr>
          <p:cNvSpPr txBox="1"/>
          <p:nvPr/>
        </p:nvSpPr>
        <p:spPr>
          <a:xfrm>
            <a:off x="209405" y="2457498"/>
            <a:ext cx="4355523" cy="56789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fr-CA" sz="2000" dirty="0">
              <a:solidFill>
                <a:srgbClr val="000000"/>
              </a:solidFill>
              <a:latin typeface="Inter"/>
            </a:endParaRPr>
          </a:p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CA" sz="2000" b="0" i="0" dirty="0">
                <a:solidFill>
                  <a:srgbClr val="000000"/>
                </a:solidFill>
                <a:effectLst/>
                <a:latin typeface="Inter"/>
              </a:rPr>
              <a:t>(</a:t>
            </a:r>
            <a:r>
              <a:rPr lang="fr-CA" sz="2000" b="0" i="0" dirty="0">
                <a:solidFill>
                  <a:srgbClr val="000000"/>
                </a:solidFill>
                <a:effectLst/>
              </a:rPr>
              <a:t>Integrated Development Environment)</a:t>
            </a:r>
            <a:endParaRPr lang="en-US" sz="1900" kern="1200" dirty="0"/>
          </a:p>
        </p:txBody>
      </p:sp>
      <p:sp>
        <p:nvSpPr>
          <p:cNvPr id="22" name="Flèche : bas 21">
            <a:extLst>
              <a:ext uri="{FF2B5EF4-FFF2-40B4-BE49-F238E27FC236}">
                <a16:creationId xmlns:a16="http://schemas.microsoft.com/office/drawing/2014/main" id="{61E7224E-6C2F-21DF-0B0D-3BA194947AE6}"/>
              </a:ext>
            </a:extLst>
          </p:cNvPr>
          <p:cNvSpPr/>
          <p:nvPr/>
        </p:nvSpPr>
        <p:spPr>
          <a:xfrm rot="15881695">
            <a:off x="5350527" y="1421406"/>
            <a:ext cx="118334" cy="38372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25" name="Image 24" descr="Une image contenant Graphique, graphisme, Police, symbole&#10;&#10;Description générée automatiquement">
            <a:extLst>
              <a:ext uri="{FF2B5EF4-FFF2-40B4-BE49-F238E27FC236}">
                <a16:creationId xmlns:a16="http://schemas.microsoft.com/office/drawing/2014/main" id="{5A82FB1D-56E2-00A9-2F2B-9C3D91BE3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444" y="2190902"/>
            <a:ext cx="1606702" cy="1182484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26BFC8B4-360A-66E0-43B0-3918997222C2}"/>
              </a:ext>
            </a:extLst>
          </p:cNvPr>
          <p:cNvSpPr txBox="1"/>
          <p:nvPr/>
        </p:nvSpPr>
        <p:spPr>
          <a:xfrm>
            <a:off x="7435053" y="3104812"/>
            <a:ext cx="1313276" cy="44449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fr-CA" sz="2000" dirty="0">
              <a:solidFill>
                <a:srgbClr val="000000"/>
              </a:solidFill>
              <a:latin typeface="Inter"/>
            </a:endParaRPr>
          </a:p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CA" sz="2000" dirty="0">
                <a:cs typeface="Calibri"/>
              </a:rPr>
              <a:t>IntelliJ IDEA</a:t>
            </a:r>
            <a:endParaRPr lang="en-US" sz="1900" kern="1200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A3088AF-9906-A663-32CC-4238713EF924}"/>
              </a:ext>
            </a:extLst>
          </p:cNvPr>
          <p:cNvSpPr txBox="1"/>
          <p:nvPr/>
        </p:nvSpPr>
        <p:spPr>
          <a:xfrm>
            <a:off x="4433978" y="1790279"/>
            <a:ext cx="7444904" cy="36475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dirty="0">
                <a:hlinkClick r:id="rId3"/>
              </a:rPr>
              <a:t>Download IntelliJ IDEA – The Leading Java and Kotlin IDE (jetbrains.com)</a:t>
            </a:r>
            <a:endParaRPr lang="fr-CA" sz="1900" kern="1200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B7F287E-988D-C30D-58C3-5CEFBB979F67}"/>
              </a:ext>
            </a:extLst>
          </p:cNvPr>
          <p:cNvSpPr txBox="1"/>
          <p:nvPr/>
        </p:nvSpPr>
        <p:spPr>
          <a:xfrm>
            <a:off x="1210448" y="6294547"/>
            <a:ext cx="2786331" cy="22428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CA" sz="2000" dirty="0">
                <a:hlinkClick r:id="rId4"/>
              </a:rPr>
              <a:t>Java Downloads | Oracle</a:t>
            </a:r>
            <a:endParaRPr lang="fr-CA" sz="1900" kern="1200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8EAC3AA-F16F-05E9-2786-80AC8548B831}"/>
              </a:ext>
            </a:extLst>
          </p:cNvPr>
          <p:cNvSpPr txBox="1"/>
          <p:nvPr/>
        </p:nvSpPr>
        <p:spPr>
          <a:xfrm>
            <a:off x="3806816" y="1888281"/>
            <a:ext cx="627162" cy="22428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CA" sz="1900" kern="1200" dirty="0"/>
              <a:t>Lien </a:t>
            </a:r>
            <a:r>
              <a:rPr lang="fr-CA" sz="1900" dirty="0"/>
              <a:t>:</a:t>
            </a:r>
            <a:endParaRPr lang="fr-CA" sz="1900" kern="1200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1088FE8-4FB1-CD7E-F04D-C763CF07858D}"/>
              </a:ext>
            </a:extLst>
          </p:cNvPr>
          <p:cNvSpPr txBox="1"/>
          <p:nvPr/>
        </p:nvSpPr>
        <p:spPr>
          <a:xfrm>
            <a:off x="583286" y="6334942"/>
            <a:ext cx="627162" cy="22428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CA" sz="1900" kern="1200" dirty="0"/>
              <a:t>Lien </a:t>
            </a:r>
            <a:r>
              <a:rPr lang="fr-CA" sz="1900" dirty="0"/>
              <a:t>:</a:t>
            </a:r>
            <a:endParaRPr lang="fr-CA" sz="1900" kern="1200" dirty="0"/>
          </a:p>
        </p:txBody>
      </p:sp>
      <p:pic>
        <p:nvPicPr>
          <p:cNvPr id="3" name="Image 2" descr="Une image contenant Police, Graphique, logo, clipart&#10;&#10;Description générée automatiquement">
            <a:extLst>
              <a:ext uri="{FF2B5EF4-FFF2-40B4-BE49-F238E27FC236}">
                <a16:creationId xmlns:a16="http://schemas.microsoft.com/office/drawing/2014/main" id="{90A9FA66-0886-C4EE-3436-1DFFB0B47E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22" y="4525047"/>
            <a:ext cx="2703867" cy="147073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62F09E1-6131-CC0E-3D0E-034F4E4EF16A}"/>
              </a:ext>
            </a:extLst>
          </p:cNvPr>
          <p:cNvSpPr txBox="1"/>
          <p:nvPr/>
        </p:nvSpPr>
        <p:spPr>
          <a:xfrm>
            <a:off x="3806816" y="5213186"/>
            <a:ext cx="1017983" cy="22428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CA" sz="1900" dirty="0"/>
              <a:t>contient</a:t>
            </a:r>
          </a:p>
        </p:txBody>
      </p:sp>
      <p:sp>
        <p:nvSpPr>
          <p:cNvPr id="5" name="Flèche : bas 4">
            <a:extLst>
              <a:ext uri="{FF2B5EF4-FFF2-40B4-BE49-F238E27FC236}">
                <a16:creationId xmlns:a16="http://schemas.microsoft.com/office/drawing/2014/main" id="{EA8CC9FE-745F-C4DB-AEDD-60C10D7ADDC4}"/>
              </a:ext>
            </a:extLst>
          </p:cNvPr>
          <p:cNvSpPr/>
          <p:nvPr/>
        </p:nvSpPr>
        <p:spPr>
          <a:xfrm rot="15269053">
            <a:off x="5547370" y="4290407"/>
            <a:ext cx="199720" cy="1658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5" name="Image 14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04098A56-2D36-F6C5-C2C9-AC972C52E0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488" y="4381968"/>
            <a:ext cx="1598475" cy="943362"/>
          </a:xfrm>
          <a:prstGeom prst="rect">
            <a:avLst/>
          </a:prstGeom>
        </p:spPr>
      </p:pic>
      <p:pic>
        <p:nvPicPr>
          <p:cNvPr id="23" name="Image 22" descr="Une image contenant Police, logo, Graphique, conception&#10;&#10;Description générée automatiquement">
            <a:extLst>
              <a:ext uri="{FF2B5EF4-FFF2-40B4-BE49-F238E27FC236}">
                <a16:creationId xmlns:a16="http://schemas.microsoft.com/office/drawing/2014/main" id="{83D93207-11D0-8567-AFB2-56CE7DC7CA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488" y="5543689"/>
            <a:ext cx="1638127" cy="1228595"/>
          </a:xfrm>
          <a:prstGeom prst="rect">
            <a:avLst/>
          </a:prstGeom>
        </p:spPr>
      </p:pic>
      <p:sp>
        <p:nvSpPr>
          <p:cNvPr id="24" name="Flèche : bas 23">
            <a:extLst>
              <a:ext uri="{FF2B5EF4-FFF2-40B4-BE49-F238E27FC236}">
                <a16:creationId xmlns:a16="http://schemas.microsoft.com/office/drawing/2014/main" id="{1AE77C0A-3CD8-E5DA-EA9C-1DFAE872996D}"/>
              </a:ext>
            </a:extLst>
          </p:cNvPr>
          <p:cNvSpPr/>
          <p:nvPr/>
        </p:nvSpPr>
        <p:spPr>
          <a:xfrm rot="17327375">
            <a:off x="5478697" y="5005622"/>
            <a:ext cx="167483" cy="1507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C7AA768-B136-87FC-6EB9-1D10B33582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0996" y="3429000"/>
            <a:ext cx="1929188" cy="162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91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4EE24B-734A-4B14-E395-4F73CC05A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fr-CA" sz="4000" b="1" dirty="0">
                <a:solidFill>
                  <a:srgbClr val="FFFFFF"/>
                </a:solidFill>
              </a:rPr>
              <a:t>BASES DE JAVA</a:t>
            </a:r>
          </a:p>
        </p:txBody>
      </p:sp>
      <p:pic>
        <p:nvPicPr>
          <p:cNvPr id="15" name="Graphic 19">
            <a:extLst>
              <a:ext uri="{FF2B5EF4-FFF2-40B4-BE49-F238E27FC236}">
                <a16:creationId xmlns:a16="http://schemas.microsoft.com/office/drawing/2014/main" id="{010D831A-5F2B-CC0C-455A-500E412A2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90741"/>
            <a:ext cx="6096000" cy="5267259"/>
          </a:xfrm>
          <a:prstGeom prst="rect">
            <a:avLst/>
          </a:prstGeom>
        </p:spPr>
      </p:pic>
      <p:graphicFrame>
        <p:nvGraphicFramePr>
          <p:cNvPr id="9" name="Espace réservé du contenu 2">
            <a:extLst>
              <a:ext uri="{FF2B5EF4-FFF2-40B4-BE49-F238E27FC236}">
                <a16:creationId xmlns:a16="http://schemas.microsoft.com/office/drawing/2014/main" id="{21ED4B2D-E414-3AE5-7D9B-2245053E37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860914"/>
              </p:ext>
            </p:extLst>
          </p:nvPr>
        </p:nvGraphicFramePr>
        <p:xfrm>
          <a:off x="5674140" y="2628984"/>
          <a:ext cx="5754896" cy="3197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0225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4EE24B-734A-4B14-E395-4F73CC05A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fr-CA" sz="4000" b="1" dirty="0">
                <a:solidFill>
                  <a:srgbClr val="FFFFFF"/>
                </a:solidFill>
              </a:rPr>
              <a:t>NOTIONS DE BASE </a:t>
            </a:r>
          </a:p>
        </p:txBody>
      </p:sp>
      <p:graphicFrame>
        <p:nvGraphicFramePr>
          <p:cNvPr id="20" name="ZoneTexte 4">
            <a:extLst>
              <a:ext uri="{FF2B5EF4-FFF2-40B4-BE49-F238E27FC236}">
                <a16:creationId xmlns:a16="http://schemas.microsoft.com/office/drawing/2014/main" id="{05DF3803-C6E9-0503-80AE-A80AB528F776}"/>
              </a:ext>
            </a:extLst>
          </p:cNvPr>
          <p:cNvGraphicFramePr/>
          <p:nvPr/>
        </p:nvGraphicFramePr>
        <p:xfrm>
          <a:off x="494550" y="1590741"/>
          <a:ext cx="9659099" cy="5201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503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4EE24B-734A-4B14-E395-4F73CC05A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fr-CA" sz="4000" b="1" dirty="0">
                <a:solidFill>
                  <a:srgbClr val="FFFFFF"/>
                </a:solidFill>
              </a:rPr>
              <a:t>SYNTAXE</a:t>
            </a: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6FB2665F-0DEA-A706-67B2-95005CF13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7" y="1930427"/>
            <a:ext cx="3924640" cy="1016760"/>
          </a:xfrm>
          <a:prstGeom prst="rect">
            <a:avLst/>
          </a:prstGeom>
        </p:spPr>
      </p:pic>
      <p:sp>
        <p:nvSpPr>
          <p:cNvPr id="37" name="Flèche : bas 36">
            <a:extLst>
              <a:ext uri="{FF2B5EF4-FFF2-40B4-BE49-F238E27FC236}">
                <a16:creationId xmlns:a16="http://schemas.microsoft.com/office/drawing/2014/main" id="{5F420BC3-01E6-23A5-4E5D-6EB3E3650922}"/>
              </a:ext>
            </a:extLst>
          </p:cNvPr>
          <p:cNvSpPr/>
          <p:nvPr/>
        </p:nvSpPr>
        <p:spPr>
          <a:xfrm rot="16200000">
            <a:off x="4141124" y="1840661"/>
            <a:ext cx="280413" cy="558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Flèche : bas 43">
            <a:extLst>
              <a:ext uri="{FF2B5EF4-FFF2-40B4-BE49-F238E27FC236}">
                <a16:creationId xmlns:a16="http://schemas.microsoft.com/office/drawing/2014/main" id="{030F8BC2-1D27-55A7-552E-5B21F7434AE6}"/>
              </a:ext>
            </a:extLst>
          </p:cNvPr>
          <p:cNvSpPr/>
          <p:nvPr/>
        </p:nvSpPr>
        <p:spPr>
          <a:xfrm rot="18469750">
            <a:off x="4207890" y="2684039"/>
            <a:ext cx="191132" cy="6591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" name="Flèche : bas 44">
            <a:extLst>
              <a:ext uri="{FF2B5EF4-FFF2-40B4-BE49-F238E27FC236}">
                <a16:creationId xmlns:a16="http://schemas.microsoft.com/office/drawing/2014/main" id="{65257751-429D-2EF2-531C-2BC5E93796D6}"/>
              </a:ext>
            </a:extLst>
          </p:cNvPr>
          <p:cNvSpPr/>
          <p:nvPr/>
        </p:nvSpPr>
        <p:spPr>
          <a:xfrm rot="16200000">
            <a:off x="8914931" y="1710679"/>
            <a:ext cx="210221" cy="813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59EC669F-B294-B916-34FF-8BCB140A1D23}"/>
              </a:ext>
            </a:extLst>
          </p:cNvPr>
          <p:cNvSpPr txBox="1"/>
          <p:nvPr/>
        </p:nvSpPr>
        <p:spPr>
          <a:xfrm>
            <a:off x="8627842" y="1837025"/>
            <a:ext cx="921250" cy="21022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CA" sz="1400" dirty="0"/>
              <a:t>Résultat</a:t>
            </a:r>
            <a:endParaRPr lang="fr-CA" sz="1400" kern="1200" dirty="0"/>
          </a:p>
        </p:txBody>
      </p:sp>
      <p:pic>
        <p:nvPicPr>
          <p:cNvPr id="58" name="Image 57">
            <a:extLst>
              <a:ext uri="{FF2B5EF4-FFF2-40B4-BE49-F238E27FC236}">
                <a16:creationId xmlns:a16="http://schemas.microsoft.com/office/drawing/2014/main" id="{8A16469B-D1BA-D7BE-E792-DEB2FBFD1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925" y="1884107"/>
            <a:ext cx="3924640" cy="1082134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B27AD183-AFB3-C8FE-F4AA-8FAB29142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0120" y="2000981"/>
            <a:ext cx="2568163" cy="205758"/>
          </a:xfrm>
          <a:prstGeom prst="rect">
            <a:avLst/>
          </a:prstGeom>
        </p:spPr>
      </p:pic>
      <p:sp>
        <p:nvSpPr>
          <p:cNvPr id="63" name="Flèche : bas 62">
            <a:extLst>
              <a:ext uri="{FF2B5EF4-FFF2-40B4-BE49-F238E27FC236}">
                <a16:creationId xmlns:a16="http://schemas.microsoft.com/office/drawing/2014/main" id="{CC6E012C-0336-B134-5AB8-B49BE6B4B4D3}"/>
              </a:ext>
            </a:extLst>
          </p:cNvPr>
          <p:cNvSpPr/>
          <p:nvPr/>
        </p:nvSpPr>
        <p:spPr>
          <a:xfrm rot="16200000">
            <a:off x="8904533" y="3474099"/>
            <a:ext cx="210221" cy="813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88080259-562E-50B8-3BD6-CB45989034FB}"/>
              </a:ext>
            </a:extLst>
          </p:cNvPr>
          <p:cNvSpPr txBox="1"/>
          <p:nvPr/>
        </p:nvSpPr>
        <p:spPr>
          <a:xfrm>
            <a:off x="8627842" y="3580284"/>
            <a:ext cx="921250" cy="21022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CA" sz="1400" dirty="0"/>
              <a:t>Résultat</a:t>
            </a:r>
            <a:endParaRPr lang="fr-CA" sz="1400" kern="1200" dirty="0"/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AA848875-E19F-B193-6835-50D3EA4DCA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583" y="3684494"/>
            <a:ext cx="3177815" cy="891617"/>
          </a:xfrm>
          <a:prstGeom prst="rect">
            <a:avLst/>
          </a:prstGeom>
        </p:spPr>
      </p:pic>
      <p:sp>
        <p:nvSpPr>
          <p:cNvPr id="71" name="Flèche : bas 70">
            <a:extLst>
              <a:ext uri="{FF2B5EF4-FFF2-40B4-BE49-F238E27FC236}">
                <a16:creationId xmlns:a16="http://schemas.microsoft.com/office/drawing/2014/main" id="{661A1201-D8CD-C273-4FC4-FAC3D6211EF6}"/>
              </a:ext>
            </a:extLst>
          </p:cNvPr>
          <p:cNvSpPr/>
          <p:nvPr/>
        </p:nvSpPr>
        <p:spPr>
          <a:xfrm>
            <a:off x="1445141" y="2994495"/>
            <a:ext cx="276776" cy="454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D29477B-E1FF-886D-28AA-A52FFFF39D1D}"/>
              </a:ext>
            </a:extLst>
          </p:cNvPr>
          <p:cNvSpPr txBox="1"/>
          <p:nvPr/>
        </p:nvSpPr>
        <p:spPr>
          <a:xfrm>
            <a:off x="1445141" y="1668925"/>
            <a:ext cx="650700" cy="25425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CA" sz="1400" b="1" kern="1200" dirty="0"/>
              <a:t>Image 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F465C855-D642-D51F-0143-F72AD5BEAAB2}"/>
              </a:ext>
            </a:extLst>
          </p:cNvPr>
          <p:cNvSpPr txBox="1"/>
          <p:nvPr/>
        </p:nvSpPr>
        <p:spPr>
          <a:xfrm>
            <a:off x="1258179" y="3446687"/>
            <a:ext cx="650700" cy="25425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CA" sz="1400" b="1" kern="1200" dirty="0"/>
              <a:t>Image 2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06685DB1-CC49-61FC-CB5D-E6D9C4654344}"/>
              </a:ext>
            </a:extLst>
          </p:cNvPr>
          <p:cNvSpPr txBox="1"/>
          <p:nvPr/>
        </p:nvSpPr>
        <p:spPr>
          <a:xfrm>
            <a:off x="5896545" y="1638497"/>
            <a:ext cx="650700" cy="25425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CA" sz="1400" b="1" kern="1200" dirty="0"/>
              <a:t>Image 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14F3FBF4-1DBD-150B-337F-D625D92A0AA6}"/>
              </a:ext>
            </a:extLst>
          </p:cNvPr>
          <p:cNvSpPr txBox="1"/>
          <p:nvPr/>
        </p:nvSpPr>
        <p:spPr>
          <a:xfrm>
            <a:off x="5866270" y="3128605"/>
            <a:ext cx="650700" cy="25425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CA" sz="1400" b="1" kern="1200" dirty="0"/>
              <a:t>Image 4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261AC128-D4A0-E2D7-B81A-4CA00242C9F8}"/>
              </a:ext>
            </a:extLst>
          </p:cNvPr>
          <p:cNvSpPr txBox="1"/>
          <p:nvPr/>
        </p:nvSpPr>
        <p:spPr>
          <a:xfrm>
            <a:off x="2445398" y="5157907"/>
            <a:ext cx="650700" cy="25425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CA" sz="1400" b="1" kern="1200" dirty="0"/>
              <a:t>Image 5</a:t>
            </a:r>
          </a:p>
        </p:txBody>
      </p:sp>
      <p:pic>
        <p:nvPicPr>
          <p:cNvPr id="83" name="Image 82">
            <a:extLst>
              <a:ext uri="{FF2B5EF4-FFF2-40B4-BE49-F238E27FC236}">
                <a16:creationId xmlns:a16="http://schemas.microsoft.com/office/drawing/2014/main" id="{4B27887A-370B-1C70-1479-7F882B66B0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9267" y="3355404"/>
            <a:ext cx="4047930" cy="1543802"/>
          </a:xfrm>
          <a:prstGeom prst="rect">
            <a:avLst/>
          </a:prstGeom>
        </p:spPr>
      </p:pic>
      <p:pic>
        <p:nvPicPr>
          <p:cNvPr id="85" name="Image 84">
            <a:extLst>
              <a:ext uri="{FF2B5EF4-FFF2-40B4-BE49-F238E27FC236}">
                <a16:creationId xmlns:a16="http://schemas.microsoft.com/office/drawing/2014/main" id="{F6050050-30D4-0E60-46D5-11E1AE6FF2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8210" y="3511547"/>
            <a:ext cx="1729890" cy="82303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25B187B-1969-54F3-72A9-004573E578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802" y="5412159"/>
            <a:ext cx="5113463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57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3891</TotalTime>
  <Words>686</Words>
  <Application>Microsoft Office PowerPoint</Application>
  <PresentationFormat>Grand écran</PresentationFormat>
  <Paragraphs>146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Inter</vt:lpstr>
      <vt:lpstr>Wingdings</vt:lpstr>
      <vt:lpstr>Thème Office</vt:lpstr>
      <vt:lpstr>E24-TP2 : JAVA</vt:lpstr>
      <vt:lpstr>PLAN</vt:lpstr>
      <vt:lpstr>HISTOIRE DE JAVA</vt:lpstr>
      <vt:lpstr>CARACTÉRISTIQUES DE JAVA</vt:lpstr>
      <vt:lpstr>ENVIRONNEMENT JAVA</vt:lpstr>
      <vt:lpstr>OUTILS NÉCESSAIRES</vt:lpstr>
      <vt:lpstr>BASES DE JAVA</vt:lpstr>
      <vt:lpstr>NOTIONS DE BASE </vt:lpstr>
      <vt:lpstr>SYNTAXE</vt:lpstr>
      <vt:lpstr>LES VARIABLES </vt:lpstr>
      <vt:lpstr>LES VARIABLES ( Suite ) </vt:lpstr>
      <vt:lpstr>LES VARIABLES (Suite)</vt:lpstr>
      <vt:lpstr>LES VARIABLES (Suite)</vt:lpstr>
      <vt:lpstr>LES CLASSES</vt:lpstr>
      <vt:lpstr>LES CLASSES( Suite )</vt:lpstr>
      <vt:lpstr>CONDITIONS ET BOUCLES</vt:lpstr>
      <vt:lpstr>CONDITIONS ET BOUCLES(Suite)</vt:lpstr>
      <vt:lpstr>FONCTIONS ET MÉTHODES</vt:lpstr>
      <vt:lpstr>TABLEAUX et FICHIERS</vt:lpstr>
      <vt:lpstr>APPLICATION ANDROID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E24-TP2 : JAVA</dc:title>
  <dc:creator>Siga Diouf</dc:creator>
  <cp:lastModifiedBy>Siga Diouf</cp:lastModifiedBy>
  <cp:revision>167</cp:revision>
  <dcterms:created xsi:type="dcterms:W3CDTF">2023-05-13T02:07:12Z</dcterms:created>
  <dcterms:modified xsi:type="dcterms:W3CDTF">2023-05-17T17:06:43Z</dcterms:modified>
</cp:coreProperties>
</file>