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postgresql/postgresql/42.5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2 Day 4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JDBC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E18-9152-40B6-9C68-AF1E8C79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Statement and ResultSet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11E4-838A-4CF4-962B-EFAA8FA9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Statement interface allows you to perform static SQL queries</a:t>
            </a:r>
          </a:p>
          <a:p>
            <a:r>
              <a:rPr lang="en-US" dirty="0"/>
              <a:t>Use the .</a:t>
            </a:r>
            <a:r>
              <a:rPr lang="en-US" dirty="0" err="1"/>
              <a:t>createStatement</a:t>
            </a:r>
            <a:r>
              <a:rPr lang="en-US" dirty="0"/>
              <a:t>() method of the Connection object</a:t>
            </a:r>
          </a:p>
          <a:p>
            <a:r>
              <a:rPr lang="en-US" dirty="0"/>
              <a:t>Include the SQL string to executed</a:t>
            </a:r>
          </a:p>
          <a:p>
            <a:pPr marL="50800" indent="0">
              <a:buNone/>
            </a:pPr>
            <a:r>
              <a:rPr lang="en-US" dirty="0"/>
              <a:t>ResultSet objects are returned from the execution of a query</a:t>
            </a:r>
          </a:p>
          <a:p>
            <a:r>
              <a:rPr lang="en-US" dirty="0"/>
              <a:t>Contain all the results in rows</a:t>
            </a:r>
          </a:p>
          <a:p>
            <a:r>
              <a:rPr lang="en-US" dirty="0"/>
              <a:t>Must loop through every result and convert to an object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EBF1-D6D6-432F-A095-D1FC7462A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8DED6-6E00-4150-9557-BC9A7D431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JDBC and create Statements</a:t>
            </a:r>
          </a:p>
        </p:txBody>
      </p:sp>
    </p:spTree>
    <p:extLst>
      <p:ext uri="{BB962C8B-B14F-4D97-AF65-F5344CB8AC3E}">
        <p14:creationId xmlns:p14="http://schemas.microsoft.com/office/powerpoint/2010/main" val="193558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D6A2-EFC8-40FA-8795-46461FE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PreparedStatements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A7A8E-8F2D-426A-8D02-DC080EB54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Interface which executes pre-compiled SQL statements</a:t>
            </a:r>
          </a:p>
          <a:p>
            <a:r>
              <a:rPr lang="en-US" dirty="0"/>
              <a:t>Protects against SQL Injection attacks</a:t>
            </a:r>
          </a:p>
          <a:p>
            <a:r>
              <a:rPr lang="en-US" dirty="0"/>
              <a:t>Allows for parameterized SQL queries</a:t>
            </a:r>
          </a:p>
          <a:p>
            <a:r>
              <a:rPr lang="en-US" dirty="0"/>
              <a:t>Also returns a ResultSet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7264F-A570-497F-91F0-54155B6F41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55141-7B8C-4792-84B4-761862293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JDBC Demo</a:t>
            </a:r>
          </a:p>
        </p:txBody>
      </p:sp>
    </p:spTree>
    <p:extLst>
      <p:ext uri="{BB962C8B-B14F-4D97-AF65-F5344CB8AC3E}">
        <p14:creationId xmlns:p14="http://schemas.microsoft.com/office/powerpoint/2010/main" val="16494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Java: Maven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2443350"/>
            <a:ext cx="8383980" cy="371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dependency manager and build automation tool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Project configuration handled in the pom.xml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Maven Project Coordinates: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What identify the project itself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group-id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artifact-id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version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7C36F41-A259-4A22-9FA7-010EA3A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1219200"/>
            <a:ext cx="4927107" cy="1247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B3C5-D390-438C-80B4-C07987D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Maven: Project Object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33BC-4A10-4BB8-B8EF-25328625A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POM (Project object Model) contains:</a:t>
            </a:r>
          </a:p>
          <a:p>
            <a:r>
              <a:rPr lang="en-US" dirty="0"/>
              <a:t>Project Coordinates</a:t>
            </a:r>
          </a:p>
          <a:p>
            <a:r>
              <a:rPr lang="en-US" dirty="0"/>
              <a:t>Project specific properties</a:t>
            </a:r>
          </a:p>
          <a:p>
            <a:r>
              <a:rPr lang="en-US" dirty="0"/>
              <a:t>Dependencies</a:t>
            </a:r>
          </a:p>
          <a:p>
            <a:pPr marL="50800" indent="0">
              <a:buNone/>
            </a:pPr>
            <a:r>
              <a:rPr lang="en-US" dirty="0"/>
              <a:t>Dependencies come from the Maven Repository</a:t>
            </a:r>
          </a:p>
          <a:p>
            <a:r>
              <a:rPr lang="en-US" dirty="0"/>
              <a:t>Project will look first locally for preloaded dependencies</a:t>
            </a:r>
          </a:p>
          <a:p>
            <a:r>
              <a:rPr lang="en-US" dirty="0"/>
              <a:t>Project will download any missing dependencies from the Maven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B0CDD-4A75-422E-81E4-473FBC9B0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3090-049E-4B2C-9ED8-CA0E86E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Maven: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2CEB-A2E8-4395-A713-C7AA208E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 project takes your java code and packages it into a jar/war</a:t>
            </a:r>
          </a:p>
          <a:p>
            <a:r>
              <a:rPr lang="en-US" dirty="0"/>
              <a:t>When building the developer can choose one of three built in </a:t>
            </a:r>
            <a:r>
              <a:rPr lang="en-US" dirty="0" err="1"/>
              <a:t>lifecyles</a:t>
            </a:r>
            <a:endParaRPr lang="en-US" dirty="0"/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Clean</a:t>
            </a:r>
          </a:p>
          <a:p>
            <a:pPr lvl="1"/>
            <a:r>
              <a:rPr lang="en-US" dirty="0"/>
              <a:t>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DAF47-5930-4B62-8453-AACAB9F50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12FA-3C8E-44C4-8C7A-E73B29F6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Maven: Life 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B788-6CD6-4466-A1FC-BD05CF24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8076"/>
            <a:ext cx="8383980" cy="1224150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When building your project, the default build life cycle goes through these phases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481B-CFB6-4021-B2D8-1BF0B1B51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985719-7B6C-4B85-9255-7F9A13900321}"/>
              </a:ext>
            </a:extLst>
          </p:cNvPr>
          <p:cNvSpPr txBox="1">
            <a:spLocks/>
          </p:cNvSpPr>
          <p:nvPr/>
        </p:nvSpPr>
        <p:spPr>
          <a:xfrm>
            <a:off x="380010" y="2355769"/>
            <a:ext cx="4191990" cy="4373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5150" indent="-514350">
              <a:buFont typeface="+mj-lt"/>
              <a:buAutoNum type="arabicPeriod"/>
            </a:pPr>
            <a:r>
              <a:rPr lang="en-US" dirty="0"/>
              <a:t>Validate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Compile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Test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Package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Integration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Verify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Install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Deploy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A1390C7-01B1-40C2-BA1A-F3640D52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21" y="2355769"/>
            <a:ext cx="5379868" cy="4019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7293B5-8C62-4922-9978-235FE21881D4}"/>
              </a:ext>
            </a:extLst>
          </p:cNvPr>
          <p:cNvSpPr txBox="1"/>
          <p:nvPr/>
        </p:nvSpPr>
        <p:spPr>
          <a:xfrm>
            <a:off x="2709150" y="6550223"/>
            <a:ext cx="3725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https://i.stack.imgur.com/yg0mZ.png</a:t>
            </a:r>
          </a:p>
        </p:txBody>
      </p:sp>
    </p:spTree>
    <p:extLst>
      <p:ext uri="{BB962C8B-B14F-4D97-AF65-F5344CB8AC3E}">
        <p14:creationId xmlns:p14="http://schemas.microsoft.com/office/powerpoint/2010/main" val="33381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EC38-2A70-40D2-8C03-AB3C960D9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86C7-3EC1-43E5-9DDC-361BF3E51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Database </a:t>
            </a:r>
            <a:r>
              <a:rPr lang="en-US" dirty="0" err="1"/>
              <a:t>Conectivity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7494-C3F9-4D8B-BE43-121D4232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Data Access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508D-FFC5-4C09-ABEF-D1CC14AED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Separates your business logic from your database connectivity</a:t>
            </a:r>
          </a:p>
          <a:p>
            <a:r>
              <a:rPr lang="en-US" dirty="0"/>
              <a:t>More reusable code</a:t>
            </a:r>
          </a:p>
          <a:p>
            <a:r>
              <a:rPr lang="en-US" dirty="0"/>
              <a:t>Cleaner project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CF09-FC1B-4E8E-81D0-157395FBD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B6B87E6-1161-424A-A113-C8697E7E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92" y="3587323"/>
            <a:ext cx="8152416" cy="26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5F7A-61EE-4C7D-B6EF-379669B7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D50CA-D7F5-41FA-9129-E3582424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14451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Java Database Connectivity</a:t>
            </a:r>
          </a:p>
          <a:p>
            <a:r>
              <a:rPr lang="en-US" dirty="0"/>
              <a:t>Allows java code to interact with RDBMS</a:t>
            </a:r>
          </a:p>
          <a:p>
            <a:r>
              <a:rPr lang="en-US" dirty="0"/>
              <a:t>Important Interfaces of the API</a:t>
            </a:r>
          </a:p>
          <a:p>
            <a:pPr lvl="1"/>
            <a:r>
              <a:rPr lang="en-US" dirty="0"/>
              <a:t>DriverManager&lt;I&gt;</a:t>
            </a:r>
          </a:p>
          <a:p>
            <a:pPr lvl="1"/>
            <a:r>
              <a:rPr lang="en-US" dirty="0"/>
              <a:t>DataSource&lt;I&gt;</a:t>
            </a:r>
          </a:p>
          <a:p>
            <a:pPr lvl="1"/>
            <a:r>
              <a:rPr lang="en-US" dirty="0"/>
              <a:t>Connection&lt;I&gt;</a:t>
            </a:r>
          </a:p>
          <a:p>
            <a:pPr lvl="1"/>
            <a:r>
              <a:rPr lang="en-US" dirty="0"/>
              <a:t>SQLException&lt;C&gt;</a:t>
            </a:r>
          </a:p>
          <a:p>
            <a:pPr lvl="1"/>
            <a:r>
              <a:rPr lang="en-US" dirty="0"/>
              <a:t>Statement&lt;I&gt;</a:t>
            </a:r>
          </a:p>
          <a:p>
            <a:pPr lvl="1"/>
            <a:r>
              <a:rPr lang="en-US" dirty="0"/>
              <a:t>PreparedStatement&lt;I&gt;</a:t>
            </a:r>
          </a:p>
          <a:p>
            <a:pPr lvl="1"/>
            <a:r>
              <a:rPr lang="en-US" dirty="0"/>
              <a:t>CallableStatement&lt;I&gt;</a:t>
            </a:r>
          </a:p>
          <a:p>
            <a:pPr lvl="1"/>
            <a:r>
              <a:rPr lang="en-US" dirty="0"/>
              <a:t>ResultSet&lt;I&gt;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37FF0-CA96-43B6-AB44-995339327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CD5-E9E5-4B25-B053-261E465A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064A-EA47-4905-A443-479622928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include the Driver dependency</a:t>
            </a:r>
          </a:p>
          <a:p>
            <a:pPr lvl="1"/>
            <a:r>
              <a:rPr lang="en-US" dirty="0">
                <a:hlinkClick r:id="rId2"/>
              </a:rPr>
              <a:t>https://mvnrepository.com/artifact/org.postgresql/postgresql/42.5.0</a:t>
            </a:r>
            <a:endParaRPr lang="en-US" dirty="0"/>
          </a:p>
          <a:p>
            <a:r>
              <a:rPr lang="en-US" dirty="0"/>
              <a:t>Must provide the following to the Connection Manager</a:t>
            </a:r>
          </a:p>
          <a:p>
            <a:pPr lvl="1"/>
            <a:r>
              <a:rPr lang="en-US" dirty="0"/>
              <a:t>URL to the database (</a:t>
            </a:r>
            <a:r>
              <a:rPr lang="en-US" dirty="0" err="1"/>
              <a:t>jdbc:postgresql</a:t>
            </a:r>
            <a:r>
              <a:rPr lang="en-US" dirty="0"/>
              <a:t>://</a:t>
            </a:r>
            <a:r>
              <a:rPr lang="en-US" dirty="0" err="1"/>
              <a:t>hostname:port</a:t>
            </a:r>
            <a:r>
              <a:rPr lang="en-US" dirty="0"/>
              <a:t>/database)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A732-7F68-4758-A7FE-77D5FD22B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645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373</Words>
  <Application>Microsoft Office PowerPoint</Application>
  <PresentationFormat>On-screen Show (4:3)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2_Custom Design</vt:lpstr>
      <vt:lpstr>Week 2 Day 4</vt:lpstr>
      <vt:lpstr>Java: Maven</vt:lpstr>
      <vt:lpstr>Maven: Project Object Model</vt:lpstr>
      <vt:lpstr>Maven: LifeCycles</vt:lpstr>
      <vt:lpstr>Maven: Life Cycle Phases</vt:lpstr>
      <vt:lpstr>JDBC</vt:lpstr>
      <vt:lpstr>Design Pattern: Data Access Object</vt:lpstr>
      <vt:lpstr>JDBC: Overview</vt:lpstr>
      <vt:lpstr>JDBC: Configuration</vt:lpstr>
      <vt:lpstr>JDBC: Statement and ResultSet</vt:lpstr>
      <vt:lpstr>PowerPoint Presentation</vt:lpstr>
      <vt:lpstr>JDBC: PreparedStatements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8</cp:revision>
  <dcterms:modified xsi:type="dcterms:W3CDTF">2022-10-05T21:44:04Z</dcterms:modified>
</cp:coreProperties>
</file>