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5" r:id="rId7"/>
    <p:sldId id="268" r:id="rId8"/>
    <p:sldId id="266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 err="1" smtClean="0"/>
              <a:t>Eccommerce</a:t>
            </a:r>
            <a:r>
              <a:rPr lang="en-US" dirty="0" smtClean="0"/>
              <a:t> Website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 hasCustomPrompt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12-12-2022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 hasCustomPrompt="1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 smtClean="0"/>
              <a:t>TEAM STRUCTURE</a:t>
            </a:r>
            <a:endParaRPr dirty="0"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807516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 smtClean="0">
                <a:latin typeface="+mj-lt"/>
              </a:rPr>
              <a:t>ECOMMERCE APPLICATION</a:t>
            </a:r>
            <a:endParaRPr sz="4400" b="1" i="0" u="none" strike="noStrike" cap="none" dirty="0">
              <a:solidFill>
                <a:schemeClr val="accent1"/>
              </a:solidFill>
              <a:latin typeface="+mj-lt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 smtClean="0">
                <a:latin typeface="+mj-lt"/>
              </a:rPr>
              <a:t>BY TEAM-4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+mj-lt"/>
                <a:sym typeface="Arial"/>
              </a:rPr>
              <a:t>13-12-2022</a:t>
            </a:r>
            <a:endParaRPr sz="2800" b="1" i="0" u="none" strike="noStrike" cap="none" dirty="0">
              <a:solidFill>
                <a:schemeClr val="lt1"/>
              </a:solidFill>
              <a:latin typeface="+mj-l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LIST OF FEATURES IMPLEMENTED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6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OUTSTANDING DEFECTS &amp; ISSUES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77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CHALLENGES FACED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Merging the code to the main branch without losing any work.</a:t>
            </a:r>
          </a:p>
          <a:p>
            <a:r>
              <a:rPr lang="en-US" dirty="0">
                <a:latin typeface="+mj-lt"/>
              </a:rPr>
              <a:t>Sending and receiving data from frontend to the </a:t>
            </a:r>
            <a:r>
              <a:rPr lang="en-US" dirty="0" smtClean="0">
                <a:latin typeface="+mj-lt"/>
              </a:rPr>
              <a:t>backend and vice versa.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Managing the state. </a:t>
            </a:r>
          </a:p>
          <a:p>
            <a:r>
              <a:rPr lang="en-US" dirty="0">
                <a:latin typeface="+mj-lt"/>
              </a:rPr>
              <a:t>Creating custom JPA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DEMO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+mj-lt"/>
              </a:rPr>
              <a:t>12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90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TEAM STRUCTURE</a:t>
            </a:r>
            <a:endParaRPr sz="2400" b="1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+mj-lt"/>
              </a:rPr>
              <a:t>Each team member worked on the front-end and the </a:t>
            </a:r>
            <a:r>
              <a:rPr lang="en-US" sz="2400" dirty="0" smtClean="0">
                <a:latin typeface="+mj-lt"/>
              </a:rPr>
              <a:t>back-end </a:t>
            </a:r>
            <a:r>
              <a:rPr lang="en-US" sz="2400" dirty="0">
                <a:latin typeface="+mj-lt"/>
              </a:rPr>
              <a:t>for each feature. </a:t>
            </a:r>
          </a:p>
          <a:p>
            <a:r>
              <a:rPr lang="en-US" sz="2400" dirty="0">
                <a:latin typeface="+mj-lt"/>
              </a:rPr>
              <a:t>Andrew was responsible for the user profile, and admin page</a:t>
            </a:r>
          </a:p>
          <a:p>
            <a:r>
              <a:rPr lang="en-US" sz="2400" dirty="0">
                <a:latin typeface="+mj-lt"/>
              </a:rPr>
              <a:t>Andy was responsible for the reset password, and diagrams</a:t>
            </a:r>
          </a:p>
          <a:p>
            <a:r>
              <a:rPr lang="en-US" sz="2400" dirty="0" err="1">
                <a:latin typeface="+mj-lt"/>
              </a:rPr>
              <a:t>Rin</a:t>
            </a:r>
            <a:r>
              <a:rPr lang="en-US" sz="2400" dirty="0">
                <a:latin typeface="+mj-lt"/>
              </a:rPr>
              <a:t> was responsible for cart, checkout and quantity select</a:t>
            </a:r>
          </a:p>
          <a:p>
            <a:r>
              <a:rPr lang="en-US" sz="2400" dirty="0">
                <a:latin typeface="+mj-lt"/>
              </a:rPr>
              <a:t>Firas was responsible for the login, register, display products, search for products</a:t>
            </a:r>
            <a:r>
              <a:rPr lang="en-US" sz="2400">
                <a:latin typeface="+mj-lt"/>
              </a:rPr>
              <a:t>, </a:t>
            </a:r>
            <a:r>
              <a:rPr lang="en-US" sz="2400" smtClean="0">
                <a:latin typeface="+mj-lt"/>
              </a:rPr>
              <a:t>sales/deals/featured, </a:t>
            </a:r>
            <a:r>
              <a:rPr lang="en-US" sz="2400" dirty="0">
                <a:latin typeface="+mj-lt"/>
              </a:rPr>
              <a:t>Dark mode, and notifications.</a:t>
            </a: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+mj-lt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AGILE SCRUM IMPLEMENTATION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One week </a:t>
            </a:r>
            <a:r>
              <a:rPr lang="en-US" sz="2400" dirty="0" smtClean="0">
                <a:latin typeface="+mj-lt"/>
              </a:rPr>
              <a:t>sprint duration.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On Mondays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did </a:t>
            </a:r>
            <a:r>
              <a:rPr lang="en-US" sz="2400" dirty="0">
                <a:latin typeface="+mj-lt"/>
              </a:rPr>
              <a:t>a spring </a:t>
            </a:r>
            <a:r>
              <a:rPr lang="en-US" sz="2400" dirty="0" smtClean="0">
                <a:latin typeface="+mj-lt"/>
              </a:rPr>
              <a:t>planning,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defined </a:t>
            </a:r>
            <a:r>
              <a:rPr lang="en-US" sz="2400" dirty="0">
                <a:latin typeface="+mj-lt"/>
              </a:rPr>
              <a:t>the goals and metrics for the sprint. </a:t>
            </a:r>
          </a:p>
          <a:p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had </a:t>
            </a:r>
            <a:r>
              <a:rPr lang="en-US" sz="2400" dirty="0">
                <a:latin typeface="+mj-lt"/>
              </a:rPr>
              <a:t>daily meetings where everyone </a:t>
            </a:r>
            <a:r>
              <a:rPr lang="en-US" sz="2400" dirty="0" smtClean="0">
                <a:latin typeface="+mj-lt"/>
              </a:rPr>
              <a:t>told </a:t>
            </a:r>
            <a:r>
              <a:rPr lang="en-US" sz="2400" dirty="0">
                <a:latin typeface="+mj-lt"/>
              </a:rPr>
              <a:t>what </a:t>
            </a:r>
            <a:r>
              <a:rPr lang="en-US" sz="2400" dirty="0" smtClean="0">
                <a:latin typeface="+mj-lt"/>
              </a:rPr>
              <a:t>they are </a:t>
            </a:r>
            <a:r>
              <a:rPr lang="en-US" sz="2400" dirty="0">
                <a:latin typeface="+mj-lt"/>
              </a:rPr>
              <a:t>working on, what they are stuck on, and their goals for the day</a:t>
            </a:r>
          </a:p>
          <a:p>
            <a:r>
              <a:rPr lang="en-US" sz="2400" dirty="0">
                <a:latin typeface="+mj-lt"/>
              </a:rPr>
              <a:t>On </a:t>
            </a:r>
            <a:r>
              <a:rPr lang="en-US" sz="2400" dirty="0" smtClean="0">
                <a:latin typeface="+mj-lt"/>
              </a:rPr>
              <a:t>Fridays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reviewed </a:t>
            </a:r>
            <a:r>
              <a:rPr lang="en-US" sz="2400" dirty="0">
                <a:latin typeface="+mj-lt"/>
              </a:rPr>
              <a:t>what was </a:t>
            </a:r>
            <a:r>
              <a:rPr lang="en-US" sz="2400" dirty="0" smtClean="0">
                <a:latin typeface="+mj-lt"/>
              </a:rPr>
              <a:t>accomplished, </a:t>
            </a:r>
            <a:r>
              <a:rPr lang="en-US" sz="2400" dirty="0">
                <a:latin typeface="+mj-lt"/>
              </a:rPr>
              <a:t>also we </a:t>
            </a:r>
            <a:r>
              <a:rPr lang="en-US" sz="2400" dirty="0" smtClean="0">
                <a:latin typeface="+mj-lt"/>
              </a:rPr>
              <a:t>did </a:t>
            </a:r>
            <a:r>
              <a:rPr lang="en-US" sz="2400" dirty="0">
                <a:latin typeface="+mj-lt"/>
              </a:rPr>
              <a:t>sprint retrospective to </a:t>
            </a:r>
            <a:r>
              <a:rPr lang="en-US" sz="2400" dirty="0" smtClean="0">
                <a:latin typeface="+mj-lt"/>
              </a:rPr>
              <a:t>review </a:t>
            </a:r>
            <a:r>
              <a:rPr lang="en-US" sz="2400" dirty="0">
                <a:latin typeface="+mj-lt"/>
              </a:rPr>
              <a:t>the </a:t>
            </a:r>
            <a:r>
              <a:rPr lang="en-US" sz="2400" dirty="0" smtClean="0">
                <a:latin typeface="+mj-lt"/>
              </a:rPr>
              <a:t>metrics, and to </a:t>
            </a:r>
            <a:r>
              <a:rPr lang="en-US" sz="2400" dirty="0">
                <a:latin typeface="+mj-lt"/>
              </a:rPr>
              <a:t>plan to make improvement.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501081" cy="1224150"/>
          </a:xfrm>
        </p:spPr>
        <p:txBody>
          <a:bodyPr/>
          <a:lstStyle/>
          <a:p>
            <a:r>
              <a:rPr lang="en-US" dirty="0">
                <a:latin typeface="+mj-lt"/>
              </a:rPr>
              <a:t>GITFLOW AND BRANCHING </a:t>
            </a:r>
            <a:r>
              <a:rPr lang="en-US" dirty="0" smtClean="0">
                <a:latin typeface="+mj-lt"/>
              </a:rPr>
              <a:t>STRATEGIES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team member </a:t>
            </a:r>
            <a:r>
              <a:rPr lang="en-US" dirty="0" smtClean="0">
                <a:latin typeface="+mj-lt"/>
              </a:rPr>
              <a:t>created a </a:t>
            </a:r>
            <a:r>
              <a:rPr lang="en-US" dirty="0">
                <a:latin typeface="+mj-lt"/>
              </a:rPr>
              <a:t>branch </a:t>
            </a:r>
          </a:p>
          <a:p>
            <a:r>
              <a:rPr lang="en-US" dirty="0">
                <a:latin typeface="+mj-lt"/>
              </a:rPr>
              <a:t>Each team member </a:t>
            </a:r>
            <a:r>
              <a:rPr lang="en-US" dirty="0" smtClean="0">
                <a:latin typeface="+mj-lt"/>
              </a:rPr>
              <a:t>pulled the </a:t>
            </a:r>
            <a:r>
              <a:rPr lang="en-US" dirty="0">
                <a:latin typeface="+mj-lt"/>
              </a:rPr>
              <a:t>main branch from the </a:t>
            </a:r>
            <a:r>
              <a:rPr lang="en-US" dirty="0" smtClean="0">
                <a:latin typeface="+mj-lt"/>
              </a:rPr>
              <a:t>GitHub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Each team member </a:t>
            </a:r>
            <a:r>
              <a:rPr lang="en-US" dirty="0" smtClean="0">
                <a:latin typeface="+mj-lt"/>
              </a:rPr>
              <a:t>worked on the feature on his branch.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Once the feature completed, we </a:t>
            </a:r>
            <a:r>
              <a:rPr lang="en-US" dirty="0" smtClean="0">
                <a:latin typeface="+mj-lt"/>
              </a:rPr>
              <a:t>merged </a:t>
            </a:r>
            <a:r>
              <a:rPr lang="en-US" dirty="0">
                <a:latin typeface="+mj-lt"/>
              </a:rPr>
              <a:t>it to </a:t>
            </a:r>
            <a:r>
              <a:rPr lang="en-US" dirty="0" smtClean="0">
                <a:latin typeface="+mj-lt"/>
              </a:rPr>
              <a:t>the local </a:t>
            </a:r>
            <a:r>
              <a:rPr lang="en-US" dirty="0">
                <a:latin typeface="+mj-lt"/>
              </a:rPr>
              <a:t>main branch </a:t>
            </a:r>
          </a:p>
          <a:p>
            <a:r>
              <a:rPr lang="en-US" dirty="0">
                <a:latin typeface="+mj-lt"/>
              </a:rPr>
              <a:t>Then we </a:t>
            </a:r>
            <a:r>
              <a:rPr lang="en-US" dirty="0" smtClean="0">
                <a:latin typeface="+mj-lt"/>
              </a:rPr>
              <a:t>pushed to the remote main </a:t>
            </a:r>
            <a:r>
              <a:rPr lang="en-US" dirty="0">
                <a:latin typeface="+mj-lt"/>
              </a:rPr>
              <a:t>branch.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</a:t>
            </a:r>
            <a:r>
              <a:rPr lang="en-US" dirty="0" smtClean="0"/>
              <a:t>STRATEGIES.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4" y="1219200"/>
            <a:ext cx="7095115" cy="53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6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FLOW CHART DIAGRAM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82" y="1402774"/>
            <a:ext cx="4962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CLASS DIAGRAM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7153"/>
            <a:ext cx="9144000" cy="515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9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ERD DIAGRAM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TECHNOLOGIES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UTILIZED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041"/>
            <a:ext cx="8836926" cy="49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1">
      <a:majorFont>
        <a:latin typeface="Futura Std Book"/>
        <a:ea typeface=""/>
        <a:cs typeface=""/>
      </a:majorFont>
      <a:minorFont>
        <a:latin typeface="Futura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277</Words>
  <Application>Microsoft Office PowerPoint</Application>
  <PresentationFormat>On-screen Show (4:3)</PresentationFormat>
  <Paragraphs>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Futura Std Book</vt:lpstr>
      <vt:lpstr>2_Custom Design</vt:lpstr>
      <vt:lpstr>ECOMMERCE APPLICATION</vt:lpstr>
      <vt:lpstr>TEAM STRUCTURE</vt:lpstr>
      <vt:lpstr>AGILE SCRUM IMPLEMENTATION</vt:lpstr>
      <vt:lpstr>GITFLOW AND BRANCHING STRATEGIES</vt:lpstr>
      <vt:lpstr>GITFLOW AND BRANCHING STRATEGIES. CONTINUE</vt:lpstr>
      <vt:lpstr>FLOW CHART DIAGRAM</vt:lpstr>
      <vt:lpstr>CLASS DIAGRAM</vt:lpstr>
      <vt:lpstr>ERD DIAGRAM</vt:lpstr>
      <vt:lpstr>TECHNOLOGIES UTILIZED</vt:lpstr>
      <vt:lpstr>LIST OF FEATURES IMPLEMENTED</vt:lpstr>
      <vt:lpstr>OUTSTANDING DEFECTS &amp; ISSUES</vt:lpstr>
      <vt:lpstr>CHALLENGES FACED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Firas</cp:lastModifiedBy>
  <cp:revision>21</cp:revision>
  <dcterms:modified xsi:type="dcterms:W3CDTF">2022-12-13T15:04:45Z</dcterms:modified>
</cp:coreProperties>
</file>