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5" r:id="rId7"/>
    <p:sldId id="266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2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36" name="Google Shape;36;p2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4400" b="1" i="0" u="none" strike="noStrike" cap="none" baseline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dirty="0" err="1" smtClean="0"/>
              <a:t>Eccommerce</a:t>
            </a:r>
            <a:r>
              <a:rPr lang="en-US" dirty="0" smtClean="0"/>
              <a:t> Website</a:t>
            </a:r>
            <a:endParaRPr dirty="0"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 hasCustomPrompt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12-12-2022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Only">
  <p:cSld name="3_Title Onl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1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1"/>
          <p:cNvSpPr>
            <a:spLocks noGrp="1"/>
          </p:cNvSpPr>
          <p:nvPr>
            <p:ph type="dgm" idx="2"/>
          </p:nvPr>
        </p:nvSpPr>
        <p:spPr>
          <a:xfrm>
            <a:off x="133350" y="125413"/>
            <a:ext cx="8850313" cy="600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Only">
  <p:cSld name="2_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/>
          <p:nvPr/>
        </p:nvSpPr>
        <p:spPr>
          <a:xfrm>
            <a:off x="0" y="6251171"/>
            <a:ext cx="9144000" cy="6068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8" name="Google Shape;178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7765" y="6367323"/>
            <a:ext cx="1260213" cy="39476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380010" y="1097280"/>
            <a:ext cx="8383980" cy="4910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 rot="10800000" flipH="1">
            <a:off x="0" y="1219200"/>
            <a:ext cx="9144000" cy="563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6" name="Google Shape;186;p13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87" name="Google Shape;187;p13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3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4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 hasCustomPrompt="1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dirty="0" smtClean="0"/>
              <a:t>TEAM STRUCTURE</a:t>
            </a:r>
            <a:endParaRPr dirty="0"/>
          </a:p>
        </p:txBody>
      </p:sp>
      <p:sp>
        <p:nvSpPr>
          <p:cNvPr id="58" name="Google Shape;58;p3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9" name="Google Shape;59;p3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4"/>
          <p:cNvPicPr preferRelativeResize="0"/>
          <p:nvPr/>
        </p:nvPicPr>
        <p:blipFill rotWithShape="1">
          <a:blip r:embed="rId2">
            <a:alphaModFix/>
          </a:blip>
          <a:srcRect t="33085" b="1379"/>
          <a:stretch/>
        </p:blipFill>
        <p:spPr>
          <a:xfrm rot="10800000" flipH="1">
            <a:off x="0" y="0"/>
            <a:ext cx="9144000" cy="50300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" name="Google Shape;62;p4"/>
          <p:cNvGrpSpPr/>
          <p:nvPr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63" name="Google Shape;63;p4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4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680714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2">
            <a:alphaModFix/>
          </a:blip>
          <a:srcRect t="67499" b="6701"/>
          <a:stretch/>
        </p:blipFill>
        <p:spPr>
          <a:xfrm rot="10800000" flipH="1">
            <a:off x="0" y="1740436"/>
            <a:ext cx="9144000" cy="1502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t="24620" b="16130"/>
          <a:stretch/>
        </p:blipFill>
        <p:spPr>
          <a:xfrm flipH="1">
            <a:off x="2765" y="3242663"/>
            <a:ext cx="9144000" cy="3615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5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89" name="Google Shape;89;p5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2">
            <a:alphaModFix/>
          </a:blip>
          <a:srcRect l="6614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3">
            <a:alphaModFix/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/>
          <p:nvPr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6"/>
          <p:cNvGrpSpPr/>
          <p:nvPr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3" name="Google Shape;113;p6"/>
            <p:cNvSpPr/>
            <p:nvPr/>
          </p:nvSpPr>
          <p:spPr>
            <a:xfrm>
              <a:off x="2814452" y="5818063"/>
              <a:ext cx="523694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346717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4041148" y="5818063"/>
              <a:ext cx="54172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4582868" y="5818063"/>
              <a:ext cx="608130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169177" y="5818063"/>
              <a:ext cx="555002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5831384" y="5818063"/>
              <a:ext cx="541720" cy="52179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6530592" y="5818063"/>
              <a:ext cx="52179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7183312" y="5818063"/>
              <a:ext cx="462976" cy="50851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647381" y="5515421"/>
              <a:ext cx="91077" cy="8728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937689" y="5235549"/>
              <a:ext cx="130923" cy="1574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278280" y="5018292"/>
              <a:ext cx="132821" cy="24382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649230" y="4842779"/>
              <a:ext cx="112898" cy="33584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6026821" y="4720394"/>
              <a:ext cx="104359" cy="420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6384489" y="4647343"/>
              <a:ext cx="162232" cy="49712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6733618" y="4625522"/>
              <a:ext cx="241924" cy="56828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077055" y="4665368"/>
              <a:ext cx="333950" cy="62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414800" y="4764984"/>
              <a:ext cx="430719" cy="65936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730724" y="4924369"/>
              <a:ext cx="543617" cy="6802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6"/>
          <p:cNvSpPr txBox="1">
            <a:spLocks noGrp="1"/>
          </p:cNvSpPr>
          <p:nvPr>
            <p:ph type="body" idx="1"/>
          </p:nvPr>
        </p:nvSpPr>
        <p:spPr>
          <a:xfrm>
            <a:off x="323135" y="1846263"/>
            <a:ext cx="8441453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2"/>
          </p:nvPr>
        </p:nvSpPr>
        <p:spPr>
          <a:xfrm>
            <a:off x="4644440" y="1481446"/>
            <a:ext cx="400911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4708408" y="153883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51116" y="154035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3"/>
          </p:nvPr>
        </p:nvSpPr>
        <p:spPr>
          <a:xfrm>
            <a:off x="4708408" y="4099159"/>
            <a:ext cx="4107743" cy="241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4"/>
          </p:nvPr>
        </p:nvSpPr>
        <p:spPr>
          <a:xfrm>
            <a:off x="351116" y="4100678"/>
            <a:ext cx="4113904" cy="241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2">
            <a:alphaModFix/>
          </a:blip>
          <a:srcRect t="91557" b="648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body" idx="1"/>
          </p:nvPr>
        </p:nvSpPr>
        <p:spPr>
          <a:xfrm>
            <a:off x="157163" y="133350"/>
            <a:ext cx="8826500" cy="595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white">
  <p:cSld name="title only - whit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10"/>
          <p:cNvGrpSpPr/>
          <p:nvPr/>
        </p:nvGrpSpPr>
        <p:grpSpPr>
          <a:xfrm>
            <a:off x="7264458" y="365740"/>
            <a:ext cx="1553308" cy="487719"/>
            <a:chOff x="7264458" y="365740"/>
            <a:chExt cx="1553308" cy="487719"/>
          </a:xfrm>
        </p:grpSpPr>
        <p:sp>
          <p:nvSpPr>
            <p:cNvPr id="153" name="Google Shape;153;p10"/>
            <p:cNvSpPr/>
            <p:nvPr/>
          </p:nvSpPr>
          <p:spPr>
            <a:xfrm>
              <a:off x="7264458" y="705011"/>
              <a:ext cx="14898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450153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7613446" y="705011"/>
              <a:ext cx="154116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7767562" y="705011"/>
              <a:ext cx="173010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7934364" y="705011"/>
              <a:ext cx="157895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8122758" y="705011"/>
              <a:ext cx="154116" cy="1484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8321678" y="705011"/>
              <a:ext cx="148448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8507374" y="705011"/>
              <a:ext cx="131714" cy="14466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7785916" y="618911"/>
              <a:ext cx="25911" cy="248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7868507" y="539289"/>
              <a:ext cx="37247" cy="448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7965403" y="477481"/>
              <a:ext cx="37787" cy="693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8070936" y="427548"/>
              <a:ext cx="32119" cy="9554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8178358" y="392731"/>
              <a:ext cx="29690" cy="1195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8280113" y="371948"/>
              <a:ext cx="46154" cy="14143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8379438" y="365740"/>
              <a:ext cx="68826" cy="16167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8477144" y="377076"/>
              <a:ext cx="95007" cy="1767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73230" y="405416"/>
              <a:ext cx="122537" cy="18758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8663109" y="450760"/>
              <a:ext cx="154656" cy="1935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Google Shape;12;p1"/>
            <p:cNvSpPr/>
            <p:nvPr/>
          </p:nvSpPr>
          <p:spPr>
            <a:xfrm>
              <a:off x="166688" y="-1244600"/>
              <a:ext cx="8763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1304" y="17686"/>
                  </a:moveTo>
                  <a:lnTo>
                    <a:pt x="21304" y="53955"/>
                  </a:lnTo>
                  <a:lnTo>
                    <a:pt x="66739" y="53955"/>
                  </a:lnTo>
                  <a:lnTo>
                    <a:pt x="74347" y="53955"/>
                  </a:lnTo>
                  <a:lnTo>
                    <a:pt x="81304" y="53283"/>
                  </a:lnTo>
                  <a:lnTo>
                    <a:pt x="86521" y="51716"/>
                  </a:lnTo>
                  <a:lnTo>
                    <a:pt x="90652" y="49701"/>
                  </a:lnTo>
                  <a:lnTo>
                    <a:pt x="93695" y="46119"/>
                  </a:lnTo>
                  <a:lnTo>
                    <a:pt x="95652" y="41865"/>
                  </a:lnTo>
                  <a:lnTo>
                    <a:pt x="96304" y="36044"/>
                  </a:lnTo>
                  <a:lnTo>
                    <a:pt x="95652" y="30223"/>
                  </a:lnTo>
                  <a:lnTo>
                    <a:pt x="93695" y="25522"/>
                  </a:lnTo>
                  <a:lnTo>
                    <a:pt x="90652" y="22388"/>
                  </a:lnTo>
                  <a:lnTo>
                    <a:pt x="86521" y="19925"/>
                  </a:lnTo>
                  <a:lnTo>
                    <a:pt x="81304" y="18805"/>
                  </a:lnTo>
                  <a:lnTo>
                    <a:pt x="74347" y="17910"/>
                  </a:lnTo>
                  <a:lnTo>
                    <a:pt x="66739" y="17686"/>
                  </a:lnTo>
                  <a:lnTo>
                    <a:pt x="21304" y="17686"/>
                  </a:lnTo>
                  <a:close/>
                  <a:moveTo>
                    <a:pt x="0" y="0"/>
                  </a:moveTo>
                  <a:lnTo>
                    <a:pt x="70217" y="0"/>
                  </a:lnTo>
                  <a:lnTo>
                    <a:pt x="81956" y="447"/>
                  </a:lnTo>
                  <a:lnTo>
                    <a:pt x="91739" y="2014"/>
                  </a:lnTo>
                  <a:lnTo>
                    <a:pt x="100217" y="4253"/>
                  </a:lnTo>
                  <a:lnTo>
                    <a:pt x="106521" y="8283"/>
                  </a:lnTo>
                  <a:lnTo>
                    <a:pt x="111521" y="12985"/>
                  </a:lnTo>
                  <a:lnTo>
                    <a:pt x="115000" y="19253"/>
                  </a:lnTo>
                  <a:lnTo>
                    <a:pt x="116956" y="26641"/>
                  </a:lnTo>
                  <a:lnTo>
                    <a:pt x="117608" y="35149"/>
                  </a:lnTo>
                  <a:lnTo>
                    <a:pt x="116956" y="43432"/>
                  </a:lnTo>
                  <a:lnTo>
                    <a:pt x="115000" y="50373"/>
                  </a:lnTo>
                  <a:lnTo>
                    <a:pt x="111521" y="56417"/>
                  </a:lnTo>
                  <a:lnTo>
                    <a:pt x="107391" y="60895"/>
                  </a:lnTo>
                  <a:lnTo>
                    <a:pt x="102826" y="64925"/>
                  </a:lnTo>
                  <a:lnTo>
                    <a:pt x="97173" y="67611"/>
                  </a:lnTo>
                  <a:lnTo>
                    <a:pt x="91521" y="69626"/>
                  </a:lnTo>
                  <a:lnTo>
                    <a:pt x="85434" y="70298"/>
                  </a:lnTo>
                  <a:lnTo>
                    <a:pt x="83478" y="70298"/>
                  </a:lnTo>
                  <a:lnTo>
                    <a:pt x="120000" y="120000"/>
                  </a:lnTo>
                  <a:lnTo>
                    <a:pt x="93695" y="120000"/>
                  </a:lnTo>
                  <a:lnTo>
                    <a:pt x="59565" y="72313"/>
                  </a:lnTo>
                  <a:lnTo>
                    <a:pt x="59565" y="71865"/>
                  </a:lnTo>
                  <a:lnTo>
                    <a:pt x="21304" y="71865"/>
                  </a:lnTo>
                  <a:lnTo>
                    <a:pt x="21304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258888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8196" y="0"/>
                  </a:lnTo>
                  <a:lnTo>
                    <a:pt x="111885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885" y="17686"/>
                  </a:lnTo>
                  <a:lnTo>
                    <a:pt x="108196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7049" y="48805"/>
                  </a:lnTo>
                  <a:lnTo>
                    <a:pt x="90983" y="49701"/>
                  </a:lnTo>
                  <a:lnTo>
                    <a:pt x="94426" y="51716"/>
                  </a:lnTo>
                  <a:lnTo>
                    <a:pt x="96393" y="54402"/>
                  </a:lnTo>
                  <a:lnTo>
                    <a:pt x="97377" y="57985"/>
                  </a:lnTo>
                  <a:lnTo>
                    <a:pt x="96393" y="61791"/>
                  </a:lnTo>
                  <a:lnTo>
                    <a:pt x="94426" y="64477"/>
                  </a:lnTo>
                  <a:lnTo>
                    <a:pt x="90983" y="66492"/>
                  </a:lnTo>
                  <a:lnTo>
                    <a:pt x="87049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10163" y="101641"/>
                  </a:lnTo>
                  <a:lnTo>
                    <a:pt x="114098" y="102313"/>
                  </a:lnTo>
                  <a:lnTo>
                    <a:pt x="117540" y="104328"/>
                  </a:lnTo>
                  <a:lnTo>
                    <a:pt x="119754" y="107014"/>
                  </a:lnTo>
                  <a:lnTo>
                    <a:pt x="120000" y="110597"/>
                  </a:lnTo>
                  <a:lnTo>
                    <a:pt x="119754" y="114626"/>
                  </a:lnTo>
                  <a:lnTo>
                    <a:pt x="117540" y="117313"/>
                  </a:lnTo>
                  <a:lnTo>
                    <a:pt x="114098" y="119328"/>
                  </a:lnTo>
                  <a:lnTo>
                    <a:pt x="110163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219326" y="-1244600"/>
              <a:ext cx="906463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87" y="0"/>
                  </a:moveTo>
                  <a:lnTo>
                    <a:pt x="13660" y="895"/>
                  </a:lnTo>
                  <a:lnTo>
                    <a:pt x="16602" y="2686"/>
                  </a:lnTo>
                  <a:lnTo>
                    <a:pt x="18704" y="5820"/>
                  </a:lnTo>
                  <a:lnTo>
                    <a:pt x="58844" y="96492"/>
                  </a:lnTo>
                  <a:lnTo>
                    <a:pt x="59894" y="98507"/>
                  </a:lnTo>
                  <a:lnTo>
                    <a:pt x="101716" y="5820"/>
                  </a:lnTo>
                  <a:lnTo>
                    <a:pt x="103817" y="2686"/>
                  </a:lnTo>
                  <a:lnTo>
                    <a:pt x="106760" y="447"/>
                  </a:lnTo>
                  <a:lnTo>
                    <a:pt x="110542" y="0"/>
                  </a:lnTo>
                  <a:lnTo>
                    <a:pt x="113695" y="447"/>
                  </a:lnTo>
                  <a:lnTo>
                    <a:pt x="116427" y="2014"/>
                  </a:lnTo>
                  <a:lnTo>
                    <a:pt x="118528" y="4701"/>
                  </a:lnTo>
                  <a:lnTo>
                    <a:pt x="120000" y="7835"/>
                  </a:lnTo>
                  <a:lnTo>
                    <a:pt x="120000" y="11417"/>
                  </a:lnTo>
                  <a:lnTo>
                    <a:pt x="119369" y="15000"/>
                  </a:lnTo>
                  <a:lnTo>
                    <a:pt x="70823" y="120000"/>
                  </a:lnTo>
                  <a:lnTo>
                    <a:pt x="48966" y="120000"/>
                  </a:lnTo>
                  <a:lnTo>
                    <a:pt x="1260" y="15000"/>
                  </a:lnTo>
                  <a:lnTo>
                    <a:pt x="0" y="11417"/>
                  </a:lnTo>
                  <a:lnTo>
                    <a:pt x="420" y="7835"/>
                  </a:lnTo>
                  <a:lnTo>
                    <a:pt x="1471" y="4701"/>
                  </a:lnTo>
                  <a:lnTo>
                    <a:pt x="3782" y="2014"/>
                  </a:lnTo>
                  <a:lnTo>
                    <a:pt x="6725" y="447"/>
                  </a:lnTo>
                  <a:lnTo>
                    <a:pt x="10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25788" y="-1244600"/>
              <a:ext cx="10175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93" y="15671"/>
                  </a:moveTo>
                  <a:lnTo>
                    <a:pt x="37628" y="73432"/>
                  </a:lnTo>
                  <a:lnTo>
                    <a:pt x="82932" y="73432"/>
                  </a:lnTo>
                  <a:lnTo>
                    <a:pt x="60093" y="15671"/>
                  </a:lnTo>
                  <a:close/>
                  <a:moveTo>
                    <a:pt x="49422" y="0"/>
                  </a:moveTo>
                  <a:lnTo>
                    <a:pt x="71326" y="0"/>
                  </a:lnTo>
                  <a:lnTo>
                    <a:pt x="120000" y="120000"/>
                  </a:lnTo>
                  <a:lnTo>
                    <a:pt x="100717" y="120000"/>
                  </a:lnTo>
                  <a:lnTo>
                    <a:pt x="90234" y="92686"/>
                  </a:lnTo>
                  <a:lnTo>
                    <a:pt x="89859" y="91791"/>
                  </a:lnTo>
                  <a:lnTo>
                    <a:pt x="30140" y="91791"/>
                  </a:lnTo>
                  <a:lnTo>
                    <a:pt x="19282" y="120000"/>
                  </a:lnTo>
                  <a:lnTo>
                    <a:pt x="0" y="120000"/>
                  </a:lnTo>
                  <a:lnTo>
                    <a:pt x="494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4106863" y="-1244600"/>
              <a:ext cx="928688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615" y="0"/>
                  </a:moveTo>
                  <a:lnTo>
                    <a:pt x="111794" y="0"/>
                  </a:lnTo>
                  <a:lnTo>
                    <a:pt x="114871" y="447"/>
                  </a:lnTo>
                  <a:lnTo>
                    <a:pt x="117743" y="2686"/>
                  </a:lnTo>
                  <a:lnTo>
                    <a:pt x="119589" y="5597"/>
                  </a:lnTo>
                  <a:lnTo>
                    <a:pt x="120000" y="8955"/>
                  </a:lnTo>
                  <a:lnTo>
                    <a:pt x="119589" y="12537"/>
                  </a:lnTo>
                  <a:lnTo>
                    <a:pt x="117743" y="15671"/>
                  </a:lnTo>
                  <a:lnTo>
                    <a:pt x="114871" y="17686"/>
                  </a:lnTo>
                  <a:lnTo>
                    <a:pt x="111794" y="18358"/>
                  </a:lnTo>
                  <a:lnTo>
                    <a:pt x="70153" y="18358"/>
                  </a:lnTo>
                  <a:lnTo>
                    <a:pt x="70153" y="120000"/>
                  </a:lnTo>
                  <a:lnTo>
                    <a:pt x="50051" y="120000"/>
                  </a:lnTo>
                  <a:lnTo>
                    <a:pt x="50051" y="18358"/>
                  </a:lnTo>
                  <a:lnTo>
                    <a:pt x="8615" y="18358"/>
                  </a:lnTo>
                  <a:lnTo>
                    <a:pt x="5333" y="17686"/>
                  </a:lnTo>
                  <a:lnTo>
                    <a:pt x="2461" y="15671"/>
                  </a:lnTo>
                  <a:lnTo>
                    <a:pt x="820" y="12537"/>
                  </a:lnTo>
                  <a:lnTo>
                    <a:pt x="0" y="8955"/>
                  </a:lnTo>
                  <a:lnTo>
                    <a:pt x="820" y="5597"/>
                  </a:lnTo>
                  <a:lnTo>
                    <a:pt x="2461" y="2686"/>
                  </a:lnTo>
                  <a:lnTo>
                    <a:pt x="5333" y="447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214938" y="-1244600"/>
              <a:ext cx="906463" cy="8731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97" y="0"/>
                  </a:moveTo>
                  <a:lnTo>
                    <a:pt x="14290" y="872"/>
                  </a:lnTo>
                  <a:lnTo>
                    <a:pt x="17653" y="3054"/>
                  </a:lnTo>
                  <a:lnTo>
                    <a:pt x="19754" y="6545"/>
                  </a:lnTo>
                  <a:lnTo>
                    <a:pt x="20595" y="10690"/>
                  </a:lnTo>
                  <a:lnTo>
                    <a:pt x="20595" y="65236"/>
                  </a:lnTo>
                  <a:lnTo>
                    <a:pt x="20595" y="69818"/>
                  </a:lnTo>
                  <a:lnTo>
                    <a:pt x="21225" y="74618"/>
                  </a:lnTo>
                  <a:lnTo>
                    <a:pt x="22066" y="79200"/>
                  </a:lnTo>
                  <a:lnTo>
                    <a:pt x="23537" y="83781"/>
                  </a:lnTo>
                  <a:lnTo>
                    <a:pt x="25639" y="87927"/>
                  </a:lnTo>
                  <a:lnTo>
                    <a:pt x="28581" y="91854"/>
                  </a:lnTo>
                  <a:lnTo>
                    <a:pt x="32784" y="95345"/>
                  </a:lnTo>
                  <a:lnTo>
                    <a:pt x="37828" y="97963"/>
                  </a:lnTo>
                  <a:lnTo>
                    <a:pt x="43712" y="100145"/>
                  </a:lnTo>
                  <a:lnTo>
                    <a:pt x="51488" y="101236"/>
                  </a:lnTo>
                  <a:lnTo>
                    <a:pt x="60105" y="101672"/>
                  </a:lnTo>
                  <a:lnTo>
                    <a:pt x="68931" y="101236"/>
                  </a:lnTo>
                  <a:lnTo>
                    <a:pt x="76287" y="100145"/>
                  </a:lnTo>
                  <a:lnTo>
                    <a:pt x="82171" y="97963"/>
                  </a:lnTo>
                  <a:lnTo>
                    <a:pt x="87425" y="95345"/>
                  </a:lnTo>
                  <a:lnTo>
                    <a:pt x="91418" y="91854"/>
                  </a:lnTo>
                  <a:lnTo>
                    <a:pt x="94360" y="87927"/>
                  </a:lnTo>
                  <a:lnTo>
                    <a:pt x="96462" y="83781"/>
                  </a:lnTo>
                  <a:lnTo>
                    <a:pt x="97933" y="79200"/>
                  </a:lnTo>
                  <a:lnTo>
                    <a:pt x="98774" y="74618"/>
                  </a:lnTo>
                  <a:lnTo>
                    <a:pt x="99404" y="69818"/>
                  </a:lnTo>
                  <a:lnTo>
                    <a:pt x="99404" y="65236"/>
                  </a:lnTo>
                  <a:lnTo>
                    <a:pt x="99404" y="10690"/>
                  </a:lnTo>
                  <a:lnTo>
                    <a:pt x="100245" y="6545"/>
                  </a:lnTo>
                  <a:lnTo>
                    <a:pt x="102346" y="3054"/>
                  </a:lnTo>
                  <a:lnTo>
                    <a:pt x="105709" y="872"/>
                  </a:lnTo>
                  <a:lnTo>
                    <a:pt x="109702" y="0"/>
                  </a:lnTo>
                  <a:lnTo>
                    <a:pt x="113695" y="872"/>
                  </a:lnTo>
                  <a:lnTo>
                    <a:pt x="117057" y="3054"/>
                  </a:lnTo>
                  <a:lnTo>
                    <a:pt x="119159" y="6545"/>
                  </a:lnTo>
                  <a:lnTo>
                    <a:pt x="120000" y="10690"/>
                  </a:lnTo>
                  <a:lnTo>
                    <a:pt x="120000" y="66763"/>
                  </a:lnTo>
                  <a:lnTo>
                    <a:pt x="119159" y="78109"/>
                  </a:lnTo>
                  <a:lnTo>
                    <a:pt x="117057" y="87709"/>
                  </a:lnTo>
                  <a:lnTo>
                    <a:pt x="113485" y="96436"/>
                  </a:lnTo>
                  <a:lnTo>
                    <a:pt x="107810" y="103636"/>
                  </a:lnTo>
                  <a:lnTo>
                    <a:pt x="101295" y="109309"/>
                  </a:lnTo>
                  <a:lnTo>
                    <a:pt x="93309" y="113890"/>
                  </a:lnTo>
                  <a:lnTo>
                    <a:pt x="83642" y="117381"/>
                  </a:lnTo>
                  <a:lnTo>
                    <a:pt x="72714" y="119345"/>
                  </a:lnTo>
                  <a:lnTo>
                    <a:pt x="60105" y="120000"/>
                  </a:lnTo>
                  <a:lnTo>
                    <a:pt x="47285" y="119345"/>
                  </a:lnTo>
                  <a:lnTo>
                    <a:pt x="36357" y="117381"/>
                  </a:lnTo>
                  <a:lnTo>
                    <a:pt x="26900" y="113890"/>
                  </a:lnTo>
                  <a:lnTo>
                    <a:pt x="18704" y="109309"/>
                  </a:lnTo>
                  <a:lnTo>
                    <a:pt x="12189" y="103636"/>
                  </a:lnTo>
                  <a:lnTo>
                    <a:pt x="6725" y="96436"/>
                  </a:lnTo>
                  <a:lnTo>
                    <a:pt x="2942" y="87709"/>
                  </a:lnTo>
                  <a:lnTo>
                    <a:pt x="840" y="78109"/>
                  </a:lnTo>
                  <a:lnTo>
                    <a:pt x="0" y="66763"/>
                  </a:lnTo>
                  <a:lnTo>
                    <a:pt x="0" y="10690"/>
                  </a:lnTo>
                  <a:lnTo>
                    <a:pt x="840" y="6545"/>
                  </a:lnTo>
                  <a:lnTo>
                    <a:pt x="2942" y="3054"/>
                  </a:lnTo>
                  <a:lnTo>
                    <a:pt x="6304" y="872"/>
                  </a:lnTo>
                  <a:lnTo>
                    <a:pt x="102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6384926" y="-1244600"/>
              <a:ext cx="873125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0945" y="17686"/>
                  </a:moveTo>
                  <a:lnTo>
                    <a:pt x="20945" y="53955"/>
                  </a:lnTo>
                  <a:lnTo>
                    <a:pt x="66981" y="53955"/>
                  </a:lnTo>
                  <a:lnTo>
                    <a:pt x="74618" y="53955"/>
                  </a:lnTo>
                  <a:lnTo>
                    <a:pt x="81163" y="53283"/>
                  </a:lnTo>
                  <a:lnTo>
                    <a:pt x="86836" y="51716"/>
                  </a:lnTo>
                  <a:lnTo>
                    <a:pt x="90981" y="49701"/>
                  </a:lnTo>
                  <a:lnTo>
                    <a:pt x="94036" y="46119"/>
                  </a:lnTo>
                  <a:lnTo>
                    <a:pt x="96000" y="41865"/>
                  </a:lnTo>
                  <a:lnTo>
                    <a:pt x="96654" y="36044"/>
                  </a:lnTo>
                  <a:lnTo>
                    <a:pt x="96000" y="30223"/>
                  </a:lnTo>
                  <a:lnTo>
                    <a:pt x="94036" y="25522"/>
                  </a:lnTo>
                  <a:lnTo>
                    <a:pt x="90981" y="22388"/>
                  </a:lnTo>
                  <a:lnTo>
                    <a:pt x="86836" y="19925"/>
                  </a:lnTo>
                  <a:lnTo>
                    <a:pt x="81163" y="18805"/>
                  </a:lnTo>
                  <a:lnTo>
                    <a:pt x="74618" y="17910"/>
                  </a:lnTo>
                  <a:lnTo>
                    <a:pt x="66981" y="17686"/>
                  </a:lnTo>
                  <a:lnTo>
                    <a:pt x="20945" y="17686"/>
                  </a:lnTo>
                  <a:close/>
                  <a:moveTo>
                    <a:pt x="0" y="0"/>
                  </a:moveTo>
                  <a:lnTo>
                    <a:pt x="70472" y="0"/>
                  </a:lnTo>
                  <a:lnTo>
                    <a:pt x="82254" y="447"/>
                  </a:lnTo>
                  <a:lnTo>
                    <a:pt x="92072" y="2014"/>
                  </a:lnTo>
                  <a:lnTo>
                    <a:pt x="100145" y="4253"/>
                  </a:lnTo>
                  <a:lnTo>
                    <a:pt x="106690" y="8283"/>
                  </a:lnTo>
                  <a:lnTo>
                    <a:pt x="111490" y="12985"/>
                  </a:lnTo>
                  <a:lnTo>
                    <a:pt x="114981" y="19253"/>
                  </a:lnTo>
                  <a:lnTo>
                    <a:pt x="117163" y="26641"/>
                  </a:lnTo>
                  <a:lnTo>
                    <a:pt x="117600" y="35149"/>
                  </a:lnTo>
                  <a:lnTo>
                    <a:pt x="117163" y="43432"/>
                  </a:lnTo>
                  <a:lnTo>
                    <a:pt x="114981" y="50373"/>
                  </a:lnTo>
                  <a:lnTo>
                    <a:pt x="111927" y="56417"/>
                  </a:lnTo>
                  <a:lnTo>
                    <a:pt x="107781" y="60895"/>
                  </a:lnTo>
                  <a:lnTo>
                    <a:pt x="102763" y="64925"/>
                  </a:lnTo>
                  <a:lnTo>
                    <a:pt x="97527" y="67611"/>
                  </a:lnTo>
                  <a:lnTo>
                    <a:pt x="91418" y="69626"/>
                  </a:lnTo>
                  <a:lnTo>
                    <a:pt x="85745" y="70298"/>
                  </a:lnTo>
                  <a:lnTo>
                    <a:pt x="83781" y="70298"/>
                  </a:lnTo>
                  <a:lnTo>
                    <a:pt x="120000" y="120000"/>
                  </a:lnTo>
                  <a:lnTo>
                    <a:pt x="94036" y="120000"/>
                  </a:lnTo>
                  <a:lnTo>
                    <a:pt x="59781" y="72313"/>
                  </a:lnTo>
                  <a:lnTo>
                    <a:pt x="59345" y="71865"/>
                  </a:lnTo>
                  <a:lnTo>
                    <a:pt x="20945" y="71865"/>
                  </a:lnTo>
                  <a:lnTo>
                    <a:pt x="20945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7477126" y="-1244600"/>
              <a:ext cx="774700" cy="85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07704" y="0"/>
                  </a:lnTo>
                  <a:lnTo>
                    <a:pt x="111393" y="447"/>
                  </a:lnTo>
                  <a:lnTo>
                    <a:pt x="114836" y="2686"/>
                  </a:lnTo>
                  <a:lnTo>
                    <a:pt x="117049" y="5597"/>
                  </a:lnTo>
                  <a:lnTo>
                    <a:pt x="118032" y="8955"/>
                  </a:lnTo>
                  <a:lnTo>
                    <a:pt x="117049" y="12537"/>
                  </a:lnTo>
                  <a:lnTo>
                    <a:pt x="114836" y="15671"/>
                  </a:lnTo>
                  <a:lnTo>
                    <a:pt x="111393" y="17686"/>
                  </a:lnTo>
                  <a:lnTo>
                    <a:pt x="107704" y="18358"/>
                  </a:lnTo>
                  <a:lnTo>
                    <a:pt x="23852" y="18358"/>
                  </a:lnTo>
                  <a:lnTo>
                    <a:pt x="23852" y="48805"/>
                  </a:lnTo>
                  <a:lnTo>
                    <a:pt x="81885" y="48805"/>
                  </a:lnTo>
                  <a:lnTo>
                    <a:pt x="85819" y="49701"/>
                  </a:lnTo>
                  <a:lnTo>
                    <a:pt x="88770" y="51716"/>
                  </a:lnTo>
                  <a:lnTo>
                    <a:pt x="90983" y="54402"/>
                  </a:lnTo>
                  <a:lnTo>
                    <a:pt x="91721" y="57985"/>
                  </a:lnTo>
                  <a:lnTo>
                    <a:pt x="90983" y="61791"/>
                  </a:lnTo>
                  <a:lnTo>
                    <a:pt x="88770" y="64477"/>
                  </a:lnTo>
                  <a:lnTo>
                    <a:pt x="85819" y="66492"/>
                  </a:lnTo>
                  <a:lnTo>
                    <a:pt x="81885" y="67164"/>
                  </a:lnTo>
                  <a:lnTo>
                    <a:pt x="23852" y="67164"/>
                  </a:lnTo>
                  <a:lnTo>
                    <a:pt x="23852" y="101641"/>
                  </a:lnTo>
                  <a:lnTo>
                    <a:pt x="109672" y="101641"/>
                  </a:lnTo>
                  <a:lnTo>
                    <a:pt x="114098" y="102313"/>
                  </a:lnTo>
                  <a:lnTo>
                    <a:pt x="117049" y="104328"/>
                  </a:lnTo>
                  <a:lnTo>
                    <a:pt x="119262" y="107014"/>
                  </a:lnTo>
                  <a:lnTo>
                    <a:pt x="120000" y="110597"/>
                  </a:lnTo>
                  <a:lnTo>
                    <a:pt x="119262" y="114626"/>
                  </a:lnTo>
                  <a:lnTo>
                    <a:pt x="117049" y="117313"/>
                  </a:lnTo>
                  <a:lnTo>
                    <a:pt x="114098" y="119328"/>
                  </a:lnTo>
                  <a:lnTo>
                    <a:pt x="109672" y="120000"/>
                  </a:lnTo>
                  <a:lnTo>
                    <a:pt x="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33738" y="-1751013"/>
              <a:ext cx="152400" cy="1460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750" y="0"/>
                  </a:moveTo>
                  <a:lnTo>
                    <a:pt x="66250" y="0"/>
                  </a:lnTo>
                  <a:lnTo>
                    <a:pt x="87500" y="6521"/>
                  </a:lnTo>
                  <a:lnTo>
                    <a:pt x="105000" y="19565"/>
                  </a:lnTo>
                  <a:lnTo>
                    <a:pt x="116250" y="40434"/>
                  </a:lnTo>
                  <a:lnTo>
                    <a:pt x="120000" y="63913"/>
                  </a:lnTo>
                  <a:lnTo>
                    <a:pt x="113750" y="86086"/>
                  </a:lnTo>
                  <a:lnTo>
                    <a:pt x="101250" y="104347"/>
                  </a:lnTo>
                  <a:lnTo>
                    <a:pt x="81250" y="118695"/>
                  </a:lnTo>
                  <a:lnTo>
                    <a:pt x="58750" y="120000"/>
                  </a:lnTo>
                  <a:lnTo>
                    <a:pt x="55000" y="120000"/>
                  </a:lnTo>
                  <a:lnTo>
                    <a:pt x="32500" y="113478"/>
                  </a:lnTo>
                  <a:lnTo>
                    <a:pt x="15000" y="100434"/>
                  </a:lnTo>
                  <a:lnTo>
                    <a:pt x="5000" y="79565"/>
                  </a:lnTo>
                  <a:lnTo>
                    <a:pt x="0" y="56086"/>
                  </a:lnTo>
                  <a:lnTo>
                    <a:pt x="6250" y="33913"/>
                  </a:lnTo>
                  <a:lnTo>
                    <a:pt x="20000" y="15652"/>
                  </a:lnTo>
                  <a:lnTo>
                    <a:pt x="40000" y="2608"/>
                  </a:lnTo>
                  <a:lnTo>
                    <a:pt x="6375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719513" y="-2219325"/>
              <a:ext cx="219075" cy="263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782" y="0"/>
                  </a:moveTo>
                  <a:lnTo>
                    <a:pt x="49565" y="1445"/>
                  </a:lnTo>
                  <a:lnTo>
                    <a:pt x="63478" y="6506"/>
                  </a:lnTo>
                  <a:lnTo>
                    <a:pt x="73913" y="15903"/>
                  </a:lnTo>
                  <a:lnTo>
                    <a:pt x="114782" y="69397"/>
                  </a:lnTo>
                  <a:lnTo>
                    <a:pt x="120000" y="81686"/>
                  </a:lnTo>
                  <a:lnTo>
                    <a:pt x="120000" y="94698"/>
                  </a:lnTo>
                  <a:lnTo>
                    <a:pt x="112173" y="105542"/>
                  </a:lnTo>
                  <a:lnTo>
                    <a:pt x="100000" y="114939"/>
                  </a:lnTo>
                  <a:lnTo>
                    <a:pt x="86086" y="119999"/>
                  </a:lnTo>
                  <a:lnTo>
                    <a:pt x="69565" y="118554"/>
                  </a:lnTo>
                  <a:lnTo>
                    <a:pt x="55652" y="113493"/>
                  </a:lnTo>
                  <a:lnTo>
                    <a:pt x="45217" y="103373"/>
                  </a:lnTo>
                  <a:lnTo>
                    <a:pt x="4347" y="50602"/>
                  </a:lnTo>
                  <a:lnTo>
                    <a:pt x="0" y="37590"/>
                  </a:lnTo>
                  <a:lnTo>
                    <a:pt x="0" y="25301"/>
                  </a:lnTo>
                  <a:lnTo>
                    <a:pt x="6956" y="12289"/>
                  </a:lnTo>
                  <a:lnTo>
                    <a:pt x="19130" y="5060"/>
                  </a:lnTo>
                  <a:lnTo>
                    <a:pt x="34782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4289426" y="-2582863"/>
              <a:ext cx="222250" cy="407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5428" y="0"/>
                  </a:moveTo>
                  <a:lnTo>
                    <a:pt x="58285" y="3268"/>
                  </a:lnTo>
                  <a:lnTo>
                    <a:pt x="70285" y="8871"/>
                  </a:lnTo>
                  <a:lnTo>
                    <a:pt x="76285" y="16342"/>
                  </a:lnTo>
                  <a:lnTo>
                    <a:pt x="120000" y="92918"/>
                  </a:lnTo>
                  <a:lnTo>
                    <a:pt x="120000" y="101789"/>
                  </a:lnTo>
                  <a:lnTo>
                    <a:pt x="115714" y="109260"/>
                  </a:lnTo>
                  <a:lnTo>
                    <a:pt x="104571" y="115797"/>
                  </a:lnTo>
                  <a:lnTo>
                    <a:pt x="90000" y="119066"/>
                  </a:lnTo>
                  <a:lnTo>
                    <a:pt x="75428" y="120000"/>
                  </a:lnTo>
                  <a:lnTo>
                    <a:pt x="60000" y="116731"/>
                  </a:lnTo>
                  <a:lnTo>
                    <a:pt x="49714" y="111595"/>
                  </a:lnTo>
                  <a:lnTo>
                    <a:pt x="42000" y="103657"/>
                  </a:lnTo>
                  <a:lnTo>
                    <a:pt x="0" y="27081"/>
                  </a:lnTo>
                  <a:lnTo>
                    <a:pt x="0" y="18677"/>
                  </a:lnTo>
                  <a:lnTo>
                    <a:pt x="4285" y="10739"/>
                  </a:lnTo>
                  <a:lnTo>
                    <a:pt x="15428" y="5136"/>
                  </a:lnTo>
                  <a:lnTo>
                    <a:pt x="28285" y="933"/>
                  </a:lnTo>
                  <a:lnTo>
                    <a:pt x="4542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910138" y="-2876550"/>
              <a:ext cx="188913" cy="56197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369" y="0"/>
                  </a:moveTo>
                  <a:lnTo>
                    <a:pt x="63529" y="1355"/>
                  </a:lnTo>
                  <a:lnTo>
                    <a:pt x="77647" y="4067"/>
                  </a:lnTo>
                  <a:lnTo>
                    <a:pt x="87731" y="8813"/>
                  </a:lnTo>
                  <a:lnTo>
                    <a:pt x="93781" y="14915"/>
                  </a:lnTo>
                  <a:lnTo>
                    <a:pt x="120000" y="103728"/>
                  </a:lnTo>
                  <a:lnTo>
                    <a:pt x="115966" y="109491"/>
                  </a:lnTo>
                  <a:lnTo>
                    <a:pt x="107899" y="114915"/>
                  </a:lnTo>
                  <a:lnTo>
                    <a:pt x="93781" y="118305"/>
                  </a:lnTo>
                  <a:lnTo>
                    <a:pt x="75630" y="119999"/>
                  </a:lnTo>
                  <a:lnTo>
                    <a:pt x="58487" y="118983"/>
                  </a:lnTo>
                  <a:lnTo>
                    <a:pt x="42352" y="115932"/>
                  </a:lnTo>
                  <a:lnTo>
                    <a:pt x="32268" y="111186"/>
                  </a:lnTo>
                  <a:lnTo>
                    <a:pt x="26218" y="105423"/>
                  </a:lnTo>
                  <a:lnTo>
                    <a:pt x="0" y="16610"/>
                  </a:lnTo>
                  <a:lnTo>
                    <a:pt x="4033" y="10847"/>
                  </a:lnTo>
                  <a:lnTo>
                    <a:pt x="12100" y="5423"/>
                  </a:lnTo>
                  <a:lnTo>
                    <a:pt x="26218" y="1694"/>
                  </a:lnTo>
                  <a:lnTo>
                    <a:pt x="4436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5541963" y="-3081338"/>
              <a:ext cx="174625" cy="7032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4181" y="0"/>
                  </a:moveTo>
                  <a:lnTo>
                    <a:pt x="93818" y="1354"/>
                  </a:lnTo>
                  <a:lnTo>
                    <a:pt x="109090" y="4334"/>
                  </a:lnTo>
                  <a:lnTo>
                    <a:pt x="116727" y="8397"/>
                  </a:lnTo>
                  <a:lnTo>
                    <a:pt x="120000" y="13814"/>
                  </a:lnTo>
                  <a:lnTo>
                    <a:pt x="101454" y="108623"/>
                  </a:lnTo>
                  <a:lnTo>
                    <a:pt x="94909" y="113498"/>
                  </a:lnTo>
                  <a:lnTo>
                    <a:pt x="81818" y="117291"/>
                  </a:lnTo>
                  <a:lnTo>
                    <a:pt x="66545" y="119729"/>
                  </a:lnTo>
                  <a:lnTo>
                    <a:pt x="45818" y="120000"/>
                  </a:lnTo>
                  <a:lnTo>
                    <a:pt x="27272" y="118645"/>
                  </a:lnTo>
                  <a:lnTo>
                    <a:pt x="12000" y="115395"/>
                  </a:lnTo>
                  <a:lnTo>
                    <a:pt x="2181" y="111602"/>
                  </a:lnTo>
                  <a:lnTo>
                    <a:pt x="0" y="106455"/>
                  </a:lnTo>
                  <a:lnTo>
                    <a:pt x="19636" y="11376"/>
                  </a:lnTo>
                  <a:lnTo>
                    <a:pt x="25090" y="6501"/>
                  </a:lnTo>
                  <a:lnTo>
                    <a:pt x="36000" y="2708"/>
                  </a:lnTo>
                  <a:lnTo>
                    <a:pt x="53454" y="541"/>
                  </a:lnTo>
                  <a:lnTo>
                    <a:pt x="7418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140451" y="-3203575"/>
              <a:ext cx="271463" cy="831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508" y="0"/>
                  </a:moveTo>
                  <a:lnTo>
                    <a:pt x="95438" y="0"/>
                  </a:lnTo>
                  <a:lnTo>
                    <a:pt x="108070" y="2061"/>
                  </a:lnTo>
                  <a:lnTo>
                    <a:pt x="116491" y="4809"/>
                  </a:lnTo>
                  <a:lnTo>
                    <a:pt x="120000" y="8473"/>
                  </a:lnTo>
                  <a:lnTo>
                    <a:pt x="120000" y="12824"/>
                  </a:lnTo>
                  <a:lnTo>
                    <a:pt x="63859" y="111984"/>
                  </a:lnTo>
                  <a:lnTo>
                    <a:pt x="58947" y="115877"/>
                  </a:lnTo>
                  <a:lnTo>
                    <a:pt x="49122" y="118396"/>
                  </a:lnTo>
                  <a:lnTo>
                    <a:pt x="37894" y="120000"/>
                  </a:lnTo>
                  <a:lnTo>
                    <a:pt x="25964" y="120000"/>
                  </a:lnTo>
                  <a:lnTo>
                    <a:pt x="13333" y="118396"/>
                  </a:lnTo>
                  <a:lnTo>
                    <a:pt x="4912" y="115190"/>
                  </a:lnTo>
                  <a:lnTo>
                    <a:pt x="0" y="111526"/>
                  </a:lnTo>
                  <a:lnTo>
                    <a:pt x="1403" y="107175"/>
                  </a:lnTo>
                  <a:lnTo>
                    <a:pt x="57543" y="8015"/>
                  </a:lnTo>
                  <a:lnTo>
                    <a:pt x="62456" y="4351"/>
                  </a:lnTo>
                  <a:lnTo>
                    <a:pt x="70877" y="1603"/>
                  </a:lnTo>
                  <a:lnTo>
                    <a:pt x="83508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6724651" y="-3240088"/>
              <a:ext cx="404813" cy="9509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941" y="0"/>
                  </a:moveTo>
                  <a:lnTo>
                    <a:pt x="106352" y="801"/>
                  </a:lnTo>
                  <a:lnTo>
                    <a:pt x="113411" y="2604"/>
                  </a:lnTo>
                  <a:lnTo>
                    <a:pt x="118588" y="5409"/>
                  </a:lnTo>
                  <a:lnTo>
                    <a:pt x="120000" y="8814"/>
                  </a:lnTo>
                  <a:lnTo>
                    <a:pt x="119529" y="12420"/>
                  </a:lnTo>
                  <a:lnTo>
                    <a:pt x="42352" y="113989"/>
                  </a:lnTo>
                  <a:lnTo>
                    <a:pt x="38117" y="117195"/>
                  </a:lnTo>
                  <a:lnTo>
                    <a:pt x="30588" y="119398"/>
                  </a:lnTo>
                  <a:lnTo>
                    <a:pt x="23058" y="120000"/>
                  </a:lnTo>
                  <a:lnTo>
                    <a:pt x="14117" y="119599"/>
                  </a:lnTo>
                  <a:lnTo>
                    <a:pt x="6588" y="117595"/>
                  </a:lnTo>
                  <a:lnTo>
                    <a:pt x="1882" y="114791"/>
                  </a:lnTo>
                  <a:lnTo>
                    <a:pt x="0" y="111385"/>
                  </a:lnTo>
                  <a:lnTo>
                    <a:pt x="941" y="107779"/>
                  </a:lnTo>
                  <a:lnTo>
                    <a:pt x="78117" y="6010"/>
                  </a:lnTo>
                  <a:lnTo>
                    <a:pt x="82352" y="3205"/>
                  </a:lnTo>
                  <a:lnTo>
                    <a:pt x="89882" y="1202"/>
                  </a:lnTo>
                  <a:lnTo>
                    <a:pt x="96941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299326" y="-3173413"/>
              <a:ext cx="558800" cy="10398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5340" y="0"/>
                  </a:moveTo>
                  <a:lnTo>
                    <a:pt x="111136" y="1099"/>
                  </a:lnTo>
                  <a:lnTo>
                    <a:pt x="116590" y="3297"/>
                  </a:lnTo>
                  <a:lnTo>
                    <a:pt x="118977" y="5862"/>
                  </a:lnTo>
                  <a:lnTo>
                    <a:pt x="120000" y="8977"/>
                  </a:lnTo>
                  <a:lnTo>
                    <a:pt x="118295" y="12458"/>
                  </a:lnTo>
                  <a:lnTo>
                    <a:pt x="29659" y="115419"/>
                  </a:lnTo>
                  <a:lnTo>
                    <a:pt x="26250" y="117984"/>
                  </a:lnTo>
                  <a:lnTo>
                    <a:pt x="20795" y="119633"/>
                  </a:lnTo>
                  <a:lnTo>
                    <a:pt x="14659" y="120000"/>
                  </a:lnTo>
                  <a:lnTo>
                    <a:pt x="8863" y="119083"/>
                  </a:lnTo>
                  <a:lnTo>
                    <a:pt x="3409" y="117068"/>
                  </a:lnTo>
                  <a:lnTo>
                    <a:pt x="1022" y="114137"/>
                  </a:lnTo>
                  <a:lnTo>
                    <a:pt x="0" y="111022"/>
                  </a:lnTo>
                  <a:lnTo>
                    <a:pt x="1704" y="107908"/>
                  </a:lnTo>
                  <a:lnTo>
                    <a:pt x="90340" y="4946"/>
                  </a:lnTo>
                  <a:lnTo>
                    <a:pt x="94090" y="2015"/>
                  </a:lnTo>
                  <a:lnTo>
                    <a:pt x="99204" y="732"/>
                  </a:lnTo>
                  <a:lnTo>
                    <a:pt x="10534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864476" y="-3006725"/>
              <a:ext cx="720725" cy="11033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220" y="0"/>
                  </a:moveTo>
                  <a:lnTo>
                    <a:pt x="114449" y="1208"/>
                  </a:lnTo>
                  <a:lnTo>
                    <a:pt x="118149" y="3625"/>
                  </a:lnTo>
                  <a:lnTo>
                    <a:pt x="120000" y="6388"/>
                  </a:lnTo>
                  <a:lnTo>
                    <a:pt x="120000" y="9323"/>
                  </a:lnTo>
                  <a:lnTo>
                    <a:pt x="118149" y="12431"/>
                  </a:lnTo>
                  <a:lnTo>
                    <a:pt x="22202" y="116719"/>
                  </a:lnTo>
                  <a:lnTo>
                    <a:pt x="18502" y="118791"/>
                  </a:lnTo>
                  <a:lnTo>
                    <a:pt x="14273" y="120000"/>
                  </a:lnTo>
                  <a:lnTo>
                    <a:pt x="9779" y="120000"/>
                  </a:lnTo>
                  <a:lnTo>
                    <a:pt x="5022" y="118791"/>
                  </a:lnTo>
                  <a:lnTo>
                    <a:pt x="1850" y="116719"/>
                  </a:lnTo>
                  <a:lnTo>
                    <a:pt x="0" y="113956"/>
                  </a:lnTo>
                  <a:lnTo>
                    <a:pt x="0" y="110848"/>
                  </a:lnTo>
                  <a:lnTo>
                    <a:pt x="1850" y="107913"/>
                  </a:lnTo>
                  <a:lnTo>
                    <a:pt x="97797" y="3625"/>
                  </a:lnTo>
                  <a:lnTo>
                    <a:pt x="100969" y="1208"/>
                  </a:lnTo>
                  <a:lnTo>
                    <a:pt x="105726" y="0"/>
                  </a:lnTo>
                  <a:lnTo>
                    <a:pt x="110220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8393113" y="-2740025"/>
              <a:ext cx="909638" cy="1138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319" y="0"/>
                  </a:moveTo>
                  <a:lnTo>
                    <a:pt x="113089" y="167"/>
                  </a:lnTo>
                  <a:lnTo>
                    <a:pt x="116649" y="1673"/>
                  </a:lnTo>
                  <a:lnTo>
                    <a:pt x="118952" y="4016"/>
                  </a:lnTo>
                  <a:lnTo>
                    <a:pt x="120000" y="6694"/>
                  </a:lnTo>
                  <a:lnTo>
                    <a:pt x="119581" y="9539"/>
                  </a:lnTo>
                  <a:lnTo>
                    <a:pt x="117696" y="12552"/>
                  </a:lnTo>
                  <a:lnTo>
                    <a:pt x="16963" y="117154"/>
                  </a:lnTo>
                  <a:lnTo>
                    <a:pt x="14031" y="119163"/>
                  </a:lnTo>
                  <a:lnTo>
                    <a:pt x="10680" y="120000"/>
                  </a:lnTo>
                  <a:lnTo>
                    <a:pt x="6701" y="119665"/>
                  </a:lnTo>
                  <a:lnTo>
                    <a:pt x="3350" y="118326"/>
                  </a:lnTo>
                  <a:lnTo>
                    <a:pt x="1047" y="115983"/>
                  </a:lnTo>
                  <a:lnTo>
                    <a:pt x="0" y="112970"/>
                  </a:lnTo>
                  <a:lnTo>
                    <a:pt x="418" y="110125"/>
                  </a:lnTo>
                  <a:lnTo>
                    <a:pt x="2303" y="107447"/>
                  </a:lnTo>
                  <a:lnTo>
                    <a:pt x="102827" y="2510"/>
                  </a:lnTo>
                  <a:lnTo>
                    <a:pt x="105968" y="502"/>
                  </a:lnTo>
                  <a:lnTo>
                    <a:pt x="109319" y="0"/>
                  </a:lnTo>
                  <a:close/>
                </a:path>
              </a:pathLst>
            </a:custGeom>
            <a:solidFill>
              <a:srgbClr val="F36A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>
            <a:spLocks noGrp="1"/>
          </p:cNvSpPr>
          <p:nvPr>
            <p:ph type="ctrTitle"/>
          </p:nvPr>
        </p:nvSpPr>
        <p:spPr>
          <a:xfrm>
            <a:off x="496177" y="320634"/>
            <a:ext cx="8075168" cy="2543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 smtClean="0">
                <a:latin typeface="+mj-lt"/>
              </a:rPr>
              <a:t>ECOMMERCE APPLICATION</a:t>
            </a:r>
            <a:endParaRPr sz="4400" b="1" i="0" u="none" strike="noStrike" cap="none" dirty="0">
              <a:solidFill>
                <a:schemeClr val="accent1"/>
              </a:solidFill>
              <a:latin typeface="+mj-lt"/>
              <a:sym typeface="Arial"/>
            </a:endParaRPr>
          </a:p>
        </p:txBody>
      </p:sp>
      <p:sp>
        <p:nvSpPr>
          <p:cNvPr id="213" name="Google Shape;213;p15"/>
          <p:cNvSpPr txBox="1"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dirty="0" smtClean="0">
                <a:latin typeface="+mj-lt"/>
              </a:rPr>
              <a:t>BY TEAM-4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+mj-lt"/>
                <a:sym typeface="Arial"/>
              </a:rPr>
              <a:t>13-12-2022</a:t>
            </a:r>
            <a:endParaRPr sz="2800" b="1" i="0" u="none" strike="noStrike" cap="none" dirty="0">
              <a:solidFill>
                <a:schemeClr val="lt1"/>
              </a:solidFill>
              <a:latin typeface="+mj-lt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OUTSTANDING DEFECTS &amp; ISSUES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2774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CHALLENGES FACED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Merging the code to the main branch without losing any work.</a:t>
            </a:r>
          </a:p>
          <a:p>
            <a:r>
              <a:rPr lang="en-US" dirty="0">
                <a:latin typeface="+mj-lt"/>
              </a:rPr>
              <a:t>Sending and receiving data from frontend to the </a:t>
            </a:r>
            <a:r>
              <a:rPr lang="en-US" dirty="0" smtClean="0">
                <a:latin typeface="+mj-lt"/>
              </a:rPr>
              <a:t>backend and vice versa.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Managing the state. </a:t>
            </a:r>
          </a:p>
          <a:p>
            <a:r>
              <a:rPr lang="en-US" dirty="0">
                <a:latin typeface="+mj-lt"/>
              </a:rPr>
              <a:t>Creating custom JPA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9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DEMO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 algn="ctr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+mj-lt"/>
              </a:rPr>
              <a:t>11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90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TEAM STRUCTURE</a:t>
            </a:r>
            <a:endParaRPr sz="2400" b="1" i="0" u="none" strike="noStrike" cap="none" dirty="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latin typeface="+mj-lt"/>
              </a:rPr>
              <a:t>Each team member worked on the front-end and the </a:t>
            </a:r>
            <a:r>
              <a:rPr lang="en-US" sz="2400" dirty="0" smtClean="0">
                <a:latin typeface="+mj-lt"/>
              </a:rPr>
              <a:t>back-end </a:t>
            </a:r>
            <a:r>
              <a:rPr lang="en-US" sz="2400" dirty="0">
                <a:latin typeface="+mj-lt"/>
              </a:rPr>
              <a:t>for each feature. </a:t>
            </a:r>
          </a:p>
          <a:p>
            <a:r>
              <a:rPr lang="en-US" sz="2400" dirty="0">
                <a:latin typeface="+mj-lt"/>
              </a:rPr>
              <a:t>Andrew was responsible for the user profile, and admin page</a:t>
            </a:r>
          </a:p>
          <a:p>
            <a:r>
              <a:rPr lang="en-US" sz="2400" dirty="0">
                <a:latin typeface="+mj-lt"/>
              </a:rPr>
              <a:t>Andy was responsible for the reset password, and diagrams</a:t>
            </a:r>
          </a:p>
          <a:p>
            <a:r>
              <a:rPr lang="en-US" sz="2400" dirty="0" err="1">
                <a:latin typeface="+mj-lt"/>
              </a:rPr>
              <a:t>Rin</a:t>
            </a:r>
            <a:r>
              <a:rPr lang="en-US" sz="2400" dirty="0">
                <a:latin typeface="+mj-lt"/>
              </a:rPr>
              <a:t> was responsible for cart, checkout and quantity select</a:t>
            </a:r>
          </a:p>
          <a:p>
            <a:r>
              <a:rPr lang="en-US" sz="2400" dirty="0">
                <a:latin typeface="+mj-lt"/>
              </a:rPr>
              <a:t>Firas was responsible for the login, register, display products, search for products, sales/deals, Dark mode, and notifications.</a:t>
            </a:r>
          </a:p>
          <a:p>
            <a:pPr marL="3429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2"/>
              </a:solidFill>
              <a:latin typeface="+mj-lt"/>
              <a:sym typeface="Arial"/>
            </a:endParaRPr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AGILE SCRUM IMPLEMENTATION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+mj-lt"/>
              </a:rPr>
              <a:t>One week </a:t>
            </a:r>
            <a:r>
              <a:rPr lang="en-US" sz="2400" dirty="0" smtClean="0">
                <a:latin typeface="+mj-lt"/>
              </a:rPr>
              <a:t>sprint duration.</a:t>
            </a:r>
            <a:endParaRPr lang="en-US" sz="2400" dirty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On Mondays </a:t>
            </a:r>
            <a:r>
              <a:rPr lang="en-US" sz="2400" dirty="0">
                <a:latin typeface="+mj-lt"/>
              </a:rPr>
              <a:t>we </a:t>
            </a:r>
            <a:r>
              <a:rPr lang="en-US" sz="2400" dirty="0" smtClean="0">
                <a:latin typeface="+mj-lt"/>
              </a:rPr>
              <a:t>did </a:t>
            </a:r>
            <a:r>
              <a:rPr lang="en-US" sz="2400" dirty="0">
                <a:latin typeface="+mj-lt"/>
              </a:rPr>
              <a:t>a spring </a:t>
            </a:r>
            <a:r>
              <a:rPr lang="en-US" sz="2400" dirty="0" smtClean="0">
                <a:latin typeface="+mj-lt"/>
              </a:rPr>
              <a:t>planning, </a:t>
            </a:r>
            <a:r>
              <a:rPr lang="en-US" sz="2400" dirty="0">
                <a:latin typeface="+mj-lt"/>
              </a:rPr>
              <a:t>we </a:t>
            </a:r>
            <a:r>
              <a:rPr lang="en-US" sz="2400" dirty="0" smtClean="0">
                <a:latin typeface="+mj-lt"/>
              </a:rPr>
              <a:t>defined </a:t>
            </a:r>
            <a:r>
              <a:rPr lang="en-US" sz="2400" dirty="0">
                <a:latin typeface="+mj-lt"/>
              </a:rPr>
              <a:t>the goals and metrics for the sprint. </a:t>
            </a:r>
          </a:p>
          <a:p>
            <a:r>
              <a:rPr lang="en-US" sz="2400" dirty="0">
                <a:latin typeface="+mj-lt"/>
              </a:rPr>
              <a:t>We </a:t>
            </a:r>
            <a:r>
              <a:rPr lang="en-US" sz="2400" dirty="0" smtClean="0">
                <a:latin typeface="+mj-lt"/>
              </a:rPr>
              <a:t>had </a:t>
            </a:r>
            <a:r>
              <a:rPr lang="en-US" sz="2400" dirty="0">
                <a:latin typeface="+mj-lt"/>
              </a:rPr>
              <a:t>daily meetings where everyone </a:t>
            </a:r>
            <a:r>
              <a:rPr lang="en-US" sz="2400" dirty="0" smtClean="0">
                <a:latin typeface="+mj-lt"/>
              </a:rPr>
              <a:t>told </a:t>
            </a:r>
            <a:r>
              <a:rPr lang="en-US" sz="2400" dirty="0">
                <a:latin typeface="+mj-lt"/>
              </a:rPr>
              <a:t>what </a:t>
            </a:r>
            <a:r>
              <a:rPr lang="en-US" sz="2400" dirty="0" smtClean="0">
                <a:latin typeface="+mj-lt"/>
              </a:rPr>
              <a:t>they are </a:t>
            </a:r>
            <a:r>
              <a:rPr lang="en-US" sz="2400" dirty="0">
                <a:latin typeface="+mj-lt"/>
              </a:rPr>
              <a:t>working on, what they are stuck on, and their goals for the day</a:t>
            </a:r>
          </a:p>
          <a:p>
            <a:r>
              <a:rPr lang="en-US" sz="2400" dirty="0">
                <a:latin typeface="+mj-lt"/>
              </a:rPr>
              <a:t>On </a:t>
            </a:r>
            <a:r>
              <a:rPr lang="en-US" sz="2400" dirty="0" smtClean="0">
                <a:latin typeface="+mj-lt"/>
              </a:rPr>
              <a:t>Fridays </a:t>
            </a:r>
            <a:r>
              <a:rPr lang="en-US" sz="2400" dirty="0">
                <a:latin typeface="+mj-lt"/>
              </a:rPr>
              <a:t>we </a:t>
            </a:r>
            <a:r>
              <a:rPr lang="en-US" sz="2400" dirty="0" smtClean="0">
                <a:latin typeface="+mj-lt"/>
              </a:rPr>
              <a:t>reviewed </a:t>
            </a:r>
            <a:r>
              <a:rPr lang="en-US" sz="2400" dirty="0">
                <a:latin typeface="+mj-lt"/>
              </a:rPr>
              <a:t>what was </a:t>
            </a:r>
            <a:r>
              <a:rPr lang="en-US" sz="2400" dirty="0" smtClean="0">
                <a:latin typeface="+mj-lt"/>
              </a:rPr>
              <a:t>accomplished, </a:t>
            </a:r>
            <a:r>
              <a:rPr lang="en-US" sz="2400" dirty="0">
                <a:latin typeface="+mj-lt"/>
              </a:rPr>
              <a:t>also we </a:t>
            </a:r>
            <a:r>
              <a:rPr lang="en-US" sz="2400" dirty="0" smtClean="0">
                <a:latin typeface="+mj-lt"/>
              </a:rPr>
              <a:t>did </a:t>
            </a:r>
            <a:r>
              <a:rPr lang="en-US" sz="2400" dirty="0">
                <a:latin typeface="+mj-lt"/>
              </a:rPr>
              <a:t>sprint retrospective to </a:t>
            </a:r>
            <a:r>
              <a:rPr lang="en-US" sz="2400" dirty="0" smtClean="0">
                <a:latin typeface="+mj-lt"/>
              </a:rPr>
              <a:t>review </a:t>
            </a:r>
            <a:r>
              <a:rPr lang="en-US" sz="2400" dirty="0">
                <a:latin typeface="+mj-lt"/>
              </a:rPr>
              <a:t>the </a:t>
            </a:r>
            <a:r>
              <a:rPr lang="en-US" sz="2400" dirty="0" smtClean="0">
                <a:latin typeface="+mj-lt"/>
              </a:rPr>
              <a:t>metrics, and to </a:t>
            </a:r>
            <a:r>
              <a:rPr lang="en-US" sz="2400" dirty="0">
                <a:latin typeface="+mj-lt"/>
              </a:rPr>
              <a:t>plan to make improvement.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6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6501081" cy="1224150"/>
          </a:xfrm>
        </p:spPr>
        <p:txBody>
          <a:bodyPr/>
          <a:lstStyle/>
          <a:p>
            <a:r>
              <a:rPr lang="en-US" dirty="0">
                <a:latin typeface="+mj-lt"/>
              </a:rPr>
              <a:t>GITFLOW AND BRANCHING </a:t>
            </a:r>
            <a:r>
              <a:rPr lang="en-US" dirty="0" smtClean="0">
                <a:latin typeface="+mj-lt"/>
              </a:rPr>
              <a:t>STRATEGIES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Each team member </a:t>
            </a:r>
            <a:r>
              <a:rPr lang="en-US" dirty="0" smtClean="0">
                <a:latin typeface="+mj-lt"/>
              </a:rPr>
              <a:t>created a </a:t>
            </a:r>
            <a:r>
              <a:rPr lang="en-US" dirty="0">
                <a:latin typeface="+mj-lt"/>
              </a:rPr>
              <a:t>branch </a:t>
            </a:r>
          </a:p>
          <a:p>
            <a:r>
              <a:rPr lang="en-US" dirty="0">
                <a:latin typeface="+mj-lt"/>
              </a:rPr>
              <a:t>Each team member </a:t>
            </a:r>
            <a:r>
              <a:rPr lang="en-US" dirty="0" smtClean="0">
                <a:latin typeface="+mj-lt"/>
              </a:rPr>
              <a:t>pulled the </a:t>
            </a:r>
            <a:r>
              <a:rPr lang="en-US" dirty="0">
                <a:latin typeface="+mj-lt"/>
              </a:rPr>
              <a:t>main branch from the </a:t>
            </a:r>
            <a:r>
              <a:rPr lang="en-US" dirty="0" smtClean="0">
                <a:latin typeface="+mj-lt"/>
              </a:rPr>
              <a:t>GitHub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Each team member </a:t>
            </a:r>
            <a:r>
              <a:rPr lang="en-US" dirty="0" smtClean="0">
                <a:latin typeface="+mj-lt"/>
              </a:rPr>
              <a:t>worked on the feature on his branch.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Once the feature completed, we </a:t>
            </a:r>
            <a:r>
              <a:rPr lang="en-US" dirty="0" smtClean="0">
                <a:latin typeface="+mj-lt"/>
              </a:rPr>
              <a:t>merged </a:t>
            </a:r>
            <a:r>
              <a:rPr lang="en-US" dirty="0">
                <a:latin typeface="+mj-lt"/>
              </a:rPr>
              <a:t>it to </a:t>
            </a:r>
            <a:r>
              <a:rPr lang="en-US" dirty="0" smtClean="0">
                <a:latin typeface="+mj-lt"/>
              </a:rPr>
              <a:t>the local </a:t>
            </a:r>
            <a:r>
              <a:rPr lang="en-US" dirty="0">
                <a:latin typeface="+mj-lt"/>
              </a:rPr>
              <a:t>main branch </a:t>
            </a:r>
          </a:p>
          <a:p>
            <a:r>
              <a:rPr lang="en-US" dirty="0">
                <a:latin typeface="+mj-lt"/>
              </a:rPr>
              <a:t>Then we </a:t>
            </a:r>
            <a:r>
              <a:rPr lang="en-US" dirty="0" smtClean="0">
                <a:latin typeface="+mj-lt"/>
              </a:rPr>
              <a:t>pushed to the remote main </a:t>
            </a:r>
            <a:r>
              <a:rPr lang="en-US" dirty="0">
                <a:latin typeface="+mj-lt"/>
              </a:rPr>
              <a:t>branch.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GITFLOW AND BRANCHING </a:t>
            </a:r>
            <a:r>
              <a:rPr lang="en-US" dirty="0" smtClean="0"/>
              <a:t>STRATEGIES. CONTINUE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94" y="1219200"/>
            <a:ext cx="7095115" cy="537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6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FLOW CHART DIAGRAM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82" y="1402774"/>
            <a:ext cx="49625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3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ERD DIAGRAM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9144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TECHNOLOGIES</a:t>
            </a:r>
            <a:r>
              <a:rPr lang="en-US" dirty="0" smtClean="0"/>
              <a:t> </a:t>
            </a:r>
            <a:r>
              <a:rPr lang="en-US" dirty="0" smtClean="0">
                <a:latin typeface="+mj-lt"/>
              </a:rPr>
              <a:t>UTILIZED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9041"/>
            <a:ext cx="8836926" cy="497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5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LIST OF FEATURES IMPLEMENTED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06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Revature">
      <a:dk1>
        <a:srgbClr val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Custom 1">
      <a:majorFont>
        <a:latin typeface="Futura Std Book"/>
        <a:ea typeface=""/>
        <a:cs typeface=""/>
      </a:majorFont>
      <a:minorFont>
        <a:latin typeface="Futura Std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274</Words>
  <Application>Microsoft Office PowerPoint</Application>
  <PresentationFormat>On-screen Show (4:3)</PresentationFormat>
  <Paragraphs>43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Futura Std Book</vt:lpstr>
      <vt:lpstr>2_Custom Design</vt:lpstr>
      <vt:lpstr>ECOMMERCE APPLICATION</vt:lpstr>
      <vt:lpstr>TEAM STRUCTURE</vt:lpstr>
      <vt:lpstr>AGILE SCRUM IMPLEMENTATION</vt:lpstr>
      <vt:lpstr>GITFLOW AND BRANCHING STRATEGIES</vt:lpstr>
      <vt:lpstr>GITFLOW AND BRANCHING STRATEGIES. CONTINUE</vt:lpstr>
      <vt:lpstr>FLOW CHART DIAGRAM</vt:lpstr>
      <vt:lpstr>ERD DIAGRAM</vt:lpstr>
      <vt:lpstr>TECHNOLOGIES UTILIZED</vt:lpstr>
      <vt:lpstr>LIST OF FEATURES IMPLEMENTED</vt:lpstr>
      <vt:lpstr>OUTSTANDING DEFECTS &amp; ISSUES</vt:lpstr>
      <vt:lpstr>CHALLENGES FACED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Firas</cp:lastModifiedBy>
  <cp:revision>19</cp:revision>
  <dcterms:modified xsi:type="dcterms:W3CDTF">2022-12-13T05:21:45Z</dcterms:modified>
</cp:coreProperties>
</file>