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16 477 10936,'0'0'1329,"-6"-1"1441,-3-1 100,12 7-2057,100 122 547,-85-106-1347,-2-3 87,65 77 36,-65-76-54,59 67 32,-61-70-52,108 145 586,-100-130-372,-38-70 21,9 20-277,-29-56 161,-24-27 1,30 59-52,-8-16 9,33 49-104,0 1 0,1-1 0,0 0 0,1 0 0,-4-20 0,4 19-20,-1-8 29,0 1-1,-1-26 1,4 30-31,0 5 15,1-1-1,0 0 1,0 1-1,4-19 1,-2 16-15,-2 9-3,0 0 1,1 1-1,-1-1 0,1 0 1,0 0-1,-1 0 0,1 1 1,3-5-1,0-2 4,-1 2-7,8-17 22,-3 11 12,0 1 0,0 0 1,1 1-1,1 0 0,18-17 1,-15 15 72,-9 12-92,5 3-14,0 0 1,0 1-1,-1 0 1,1 0-1,-1 1 1,10 5 0,11 6-7,-10-6 1,-11-5-1,0 0 1,0 0-1,-1 1 0,1-1 0,10 11 0,-17-14-3,0 0-1,1 0 1,-1 0-1,0 0 1,0 0-1,0 0 1,0 0-1,1-1 1,-1 1-1,0 0 1,1-1-1,-1 1 1,1-1-1,1 1 1,-10-15-39,-18-71-63,23 77 101,-1-16-13,1 2 7,0-7 6,2 15 5,0 0 0,1 0 0,1 0 0,3-13 0,-1 16 44,0-1 1,1 1-1,9-16 0,-12 24-15,1-1-1,-1 1 1,1 0 0,0 0-1,0 0 1,4-3-1,-1 1-12,1 0 41,38-13 24,-32 16-22,72 8 27,-69-5-65,-1 1-1,1 0 1,-1 2 0,0 0 0,16 6 0,-17-6-5,-2 0-4,0 0 0,0 0 1,-1 1-1,1 1 1,-1 0-1,12 8 0,1 5-55,-24-18 9,0-1-1,0 0 1,1 0-1,-1 1 0,0-1 1,0 0-1,0 1 1,1-1-1,-1 0 1,0 0-1,0 1 1,0-1-1,0 0 1,0 1-1,0-1 0,0 1 1,0-1-1,1 0 1,-1 1-1,0-1 1,-1 0-1,1 1 1,0-1-1,0 0 0,0 1 1,0-1-1,0 0 1,0 1-1,0-1 1,0 0-1,-1 1 1,1-1-1,0 0 0,0 1 1,-1-1-1,-2-1-168,0-1-1,0 0 1,1 0 0,-1-1-1,0 1 1,1-1-1,0 1 1,-1-1 0,1 0-1,0 1 1,0-1-1,-2-5 1,2 2-2401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152 156 11928,'-9'6'152,"-10"5"992,19-11-1080,0 0 1,-1 0-1,1 0 1,0 0-1,0 0 1,0 0-1,-1 0 1,1 1-1,0-1 1,0 0-1,-1 0 1,1 0-1,0 0 1,0 0-1,-1 0 1,1 0-1,0 0 1,0 0-1,-1 0 1,1-1-1,0 1 1,0 0-1,-1 0 1,1 0-1,0 0 1,0 0-1,-1 0 1,1 0 0,0-1-1,0 1 1,0 0-1,-1 0 1,1 0-1,0-1 1,0 1-1,0 0 1,-1 0-1,2-1-6,-1 1 0,0-1 0,0 0 0,0 1 0,0-1-1,0 1 1,0-1 0,1 1 0,-1-1 0,0 1 0,0 0 0,1-1 0,-1 1-1,0-1 1,1 1 0,-1-1 0,0 1 0,1 0 0,-1-1 0,0 1 0,1 0 0,-1-1-1,1 1 1,0 0 0,48-26-815,-48 25 779,1 0 1,-1 0-1,1 0 0,-1 0 1,0 0-1,1 0 1,-1 0-1,0-1 0,0 1 1,0-1-1,0 1 1,0-1-1,0 1 0,0-1 1,0 0-1,-1 1 1,1-1-1,-1 0 0,1 1 1,-1-1-1,0 0 1,1 0-1,-1 0 0,0 1 1,0-1-1,0 0 1,-1 0-1,1 0 0,0 1 1,-1-1-1,1 0 1,-1 1-1,1-1 0,-2-2 1,-9-17 232,10 20-230,0-1-1,0 1 0,0-1 1,-1 1-1,1 0 0,0 0 1,0-1-1,-1 1 0,1 0 1,-1 0-1,1 1 0,-1-1 0,-2-1 1,2 1 10,0 1 0,1-1 0,-1 1 0,0 0 0,0-1-1,0 1 1,0 0 0,0 0 0,0 0 0,0 0 0,0 1 0,0-1 0,0 0 0,0 1 0,0-1 0,1 1 0,-1 0 0,-3 1 0,3 0-19,0 0 0,0 0-1,0 0 1,1 0 0,-1 0 0,1 0 0,0 0 0,-1 0 0,1 1 0,0-1 0,0 0 0,0 1 0,0 2-1,-1 1 5,1-4 6,0 0 1,1 0-1,-1 1 0,1-1 0,0 0 1,0 0-1,0 0 0,0 3 0,0 11 117,3 22-1,-2-31-118,0 0 0,1-1 1,0 1-1,0-1 0,0 0 1,7 11-1,-8-14 37,2-1 0,-1 1-1,0-1 1,0 0 0,1 0 0,-1 0-1,1 0 1,4 2 0,5 4 88,-1 2-35,-6-6 1,0 0 0,0 0 0,0 0 0,12 6 0,-14-9-107,4 2 65,1 0 0,-1 0 0,11 2 0,-16-4-62,1-1 0,0 1 0,-1-1 1,1 0-1,0 0 0,-1 0 0,1 0 0,0-1 0,-1 1 0,1-1 1,-1 1-1,1-1 0,-1 0 0,6-2 0,-7 2-10,1 0-1,0-1 1,-1 1 0,0 0 0,1 0-1,-1-1 1,0 1 0,2-3 0,1-2-1,-1-1 1,0 1 0,-1-1-1,0 1 1,3-15 0,-3 9-13,-4-20 4,-4-7 6,-2 4 2,-4 4 0,10 24 1,-13-25 16,13 30-16,1-1 1,-1 1-1,1 0 1,-1 1 0,1-1-1,-1 0 1,0 0-1,0 1 1,0-1-1,-4-2 1,1 4 11,-1 2-7,0 1 0,1-1-1,-9 7 1,7-3 27,-21 39 17,24-36-33,0-1 0,1 0 1,-1 1-1,2 0 0,-3 13 0,2-10 1,1-2 25,0 0-1,0 0 1,1 1 0,1 15-1,0-13-12,-1-1 104,2 1 1,0 0-1,0 0 0,1 0 1,6 18-1,-7-25-101,1 0 0,-1-1 0,2 1 0,-1 0-1,1-1 1,-1 1 0,7 7 0,-9-13-20,1 1-1,-1-1 1,1 1-1,0-1 1,-1 0-1,1 0 1,-1 1-1,1-1 1,0 0-1,-1 0 1,1 1-1,-1-1 1,1 0-1,0 0 1,-1 0-1,1 0 1,0 0-1,-1 0 1,1 0 0,0 0-1,0-1 1,10-2 4,-10 3-6,5-4 44,11-16 3,4-11-46,-3-2-12,-4-3 0,-6 0 0,-5 0 0,-3 6 0,-5 6 2,3 18-1,0 1 1,0 0 0,0 1 0,0-1 0,-5-6-1,2 7 19,1 2-10,0 0 1,-1 0-1,1 0 0,0 1 0,-1 0 0,1 0 1,-1 0-1,0 0 0,1 1 0,-10 0 0,9 0 8,-1 1-1,0 1 1,1-1-1,-1 1 1,1 0-1,-1 0 1,1 0-1,-7 6 1,1-1 27,1 0 1,-12 13 0,17-14 109,1 6-56,-4 18 0,9-20-57,3 5-4,2-1 1,0 1 0,1-1-1,12 19 1,11 8 168,-20-29-92,12 12 1,-18-20-98,-1-1 1,1 0-1,-1 0 0,1 0 1,0 0-1,0-1 0,1 0 1,-1 0-1,5 2 0,-9-4-14,0 0 0,0 0-1,1 0 1,-1 0-1,0 0 1,0 0 0,0 0-1,1 0 1,-1 0 0,0 0-1,0 0 1,0 0 0,1 0-1,-1 0 1,0 0-1,0 0 1,0 0 0,1 0-1,-1 0 1,0 0 0,0 0-1,0 0 1,0 0 0,1 0-1,-1-1 1,0 1-1,0 0 1,0 0 0,0 0-1,0 0 1,1 0 0,-1-1-1,14-15 117,-12 11-115,1 0 0,-1 1 0,0-1-1,2-9 1,-2 7-5,-1 0 0,0 0 0,0-14 0,-1 10 0,-1-1 0,-3-15 0,1 13 0,-8-22 0,-11-14 2,-1 7 3,-3 4-2,14 25 5,-20-21 1,25 30 44,-2 2-30,0 1 0,-14-3-1,15 6 0,-10 7 3,16-7-24,-1 1-1,1 0 1,-1 0 0,1 0 0,0 0-1,-3 3 1,2 0-1,0 0 0,0 0 0,1 1-1,-1-1 1,1 1 0,-2 9 0,3-5-5,3 2-6,0 1 0,1-2 1,0 1-1,8 19 0,-7-24 8,1 0 0,0 0 0,10 11 0,0-6 5,-13-10 0,0-1 1,-1 0-1,1 0 1,0-1 0,0 1-1,0 0 1,0-1-1,0 1 1,0-1 0,0 1-1,0-1 1,0 0-1,0 0 1,0 0 0,1 0-1,-1 0 1,0-1-1,0 1 1,0-1 0,0 1-1,3-2 1,-2-1 12,1-5-5,0 0 0,-1 0 1,0-1-1,3-11 1,-5 13-7,0 0 0,-1-1 0,0 1 0,0 0 0,-1-8 0,0 13-6,1 1 1,-1-1-1,0 0 1,1 1-1,-1-1 1,0 1 0,0 0-1,0-1 1,0 1-1,0 0 1,0-1-1,-1 1 1,1 0 0,-3-2-1,2 1 0,0 1 0,1 0 1,-1 1-1,1-1 1,-1 0-1,0 0 1,1 1-1,-1-1 1,0 1-1,0 0 1,1-1 0,-1 1-1,0 0 1,0 0-1,0 0 1,-2 1-1,1-1-2,-3 0-8,-1 1 0,1 0 0,0 0 0,0 0 0,-9 4 0,7-3 6,-13 5-29,15-5 30,-13 8 1,6 0 4,6-2 2,7-8-2,0 1 1,0 0-1,0 0 1,0-1-1,0 1 1,0 0 0,0 0-1,0-1 1,0 1-1,0 0 1,0 0-1,1-1 1,-1 1 0,0 0-1,0 0 1,1-1-1,-1 1 1,1 0-1,-1-1 1,1 1 0,1 1 2,-1 0 1,1 0-1,0-1 0,0 1 1,0-1-1,3 2 1,2 2 10,1-2 1,12 5-1,-17-7-12,5 2 40,0-1-1,1 1 1,-1-2 0,10 2 0,-6-1-27,-7-2-1,0 1 1,0 0-1,0-1 1,0 0-1,0 0 1,0-1-1,6-1 1,-3 1-2,-5 1 8,0-1 1,0 1-1,1-1 0,-1 0 1,0 1-1,0-1 0,0-1 0,0 1 1,-1 0-1,1-1 0,0 0 0,0 1 1,-1-1-1,1 0 0,-1-1 0,0 1 1,4-5-1,-5 7-16,-1-1 0,0 0 0,1 1 0,-1-1 0,0 0 0,0 1 0,0-1 0,0 0 0,0 0 0,0 1 0,0-1 0,0 0 0,0 0 0,0 1 0,0-1 0,0 0 0,0 0 0,-1-1 0,0 0 7,1-1-10,-1 1 0,0-1 0,0 1 0,0-1 0,0 1 0,-1 0 0,1-1 0,0 1 0,-1 0 0,0 0 0,0 0 0,1 0 0,-1 0 0,-4-2 0,-2-2-3,0 1 0,-14-7 1,9 6-23,8 3-101,1 1 1,-2 0 0,-7-3-1,4 2-721,10 1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51 279 10936,'3'1'846,"-6"1"1035,2-2-1761,1 0 1,-1 0 0,1 0 0,-1 0 0,1 0 0,-1 0 0,1 0 0,-1 0-1,1 0 1,-1-1 0,1 1 0,-1 0 0,1 0 0,-1 0 0,1 0 0,-1-1-1,1 1 1,-1 0 0,1-1 0,-1 1 0,1 0 0,0-1 0,-1 0-1,1 1-102,0 0 0,0 0-1,0 0 1,0 0-1,-1 0 1,1 0 0,0 0-1,0 0 1,0 0-1,0 0 1,0 0 0,0 0-1,0 0 1,0 0-1,0 0 1,0 0 0,0 0-1,0 0 1,0 0-1,0 0 1,0 0 0,0 0-1,0 0 1,0-1-1,0 1 1,0 0 0,0 0-1,0 0 1,0 0-1,0 0 1,0 0 0,0 0-1,0 0 1,0 0-1,0 0 1,0 0 0,0 0-1,0 0 1,0 0-1,0 0 1,0 0 0,0 0-1,0 0 1,0 0-1,0-1 1,0 1 0,0 0-1,0 0 1,0 0-1,0 0 1,0 0 0,1 0-1,-1 0 1,0 0-1,0 0 1,0 0 0,0 0-1,0 0 1,0 0-1,0 0 1,0 0 0,5 7 736,5 17-432,-1 0 0,10 45 0,-10-32-155,4 48 0,-12-76-153,-1 23 126,0-30-115,-4 31 99,4-31-120,0 0-1,-1 0 0,1 0 1,-1 0-1,1 0 0,-1 0 1,0-1-1,0 1 0,0 0 1,0-1-1,0 1 1,0 0-1,0-1 0,0 1 1,-3 1-1,4-3-2,-1 0 1,1 0-1,-1 0 0,1 0 1,-1 0-1,1 0 0,-1 0 1,1-1-1,-1 1 1,1 0-1,-1 0 0,1 0 1,-1 0-1,1-1 0,0 1 1,-1 0-1,1-1 0,-1 1 1,1 0-1,0-1 0,-1 1 1,0-1 1,-1-1-2,0 1 0,0-1-1,0 1 1,1-1-1,-1 0 1,-1-2-1,-3-5 0,2-1-1,0 1 0,-5-15 0,7 18-8,-5-14-34,2 1 0,-5-26 0,8 31 14,-1-5-145,-5-83-51,7 53 75,2 30 127,-1-41-11,0 27 21,0 0 12,1 24 18,0 0 0,4-14-1,-5 22 7,1 0-1,0 0 0,-1 0 1,1 0-1,0 0 0,-1 0 0,1 0 1,0 1-1,0-1 0,0 0 0,0 0 1,0 1-1,0-1 0,0 1 1,0-1-1,0 0 0,0 1 0,0 0 1,0-1-1,0 1 0,3-1 1,-3 1 2,-1 0-20,1 0 0,-1 0 0,0 0 0,0 0 0,1 0 0,-1 0-1,0 0 1,1 0 0,-1 0 0,0 0 0,0 0 0,1 0-1,-1 0 1,0 0 0,0 0 0,1 0 0,-1 0 0,0 0 0,1 1-1,-1-1 1,0 0 0,0 0 0,0 0 0,1 1 0,14 8 78,24 21 0,-26-18-1,50 62 44,9 19 210,-56-71-311,-2-1 181,28 30-1,-36-48-186,-5-7-11,-4-10-8,3 14 0,-14-76-40,9 55-88,-2-35 0,2 5-21,1 11 51,2-60 0,3 98 105,-1-1 1,0 1-1,1-1 1,-1 1-1,1-1 1,0 1-1,0-1 1,2-3-1,0 0 44,-3 6-44,0 0 0,0 0-1,0 0 1,0 0 0,0-1 0,0 1-1,0 0 1,1 0 0,-1 0-1,0 0 1,0 0 0,0 0-1,0-1 1,0 1 0,0 0 0,1 0-1,-1 0 1,0 0 0,0 0-1,0 0 1,0 0 0,1 0-1,-1 0 1,0 0 0,0 0 0,0 0-1,0 0 1,1 0 0,-1 0-1,0 0 1,0 0 0,0 0 0,0 0-1,1 0 1,-1 0 0,0 0-1,0 0 1,1 0 0,61 7 361,-46-3-122,82 41 84,-78-33-162,79 62 62,-82-59-110,21 16 0,3 4-96,-32-26-25,16 13-412,-1 1 1,21 26 0,-43-46 391,2 2-512,0 1-1,0-2 1,1 1-1,10 8 1,-15-13 515,0 0 1,1-1 0,-1 1 0,0 0-1,1 0 1,-1 0 0,0-1 0,0 1-1,1 0 1,-1 0 0,0-1-1,0 1 1,1 0 0,-1 0 0,0-1-1,0 1 1,0 0 0,1-1-1,-1 1 1,0 0 0,0-1 0,0 1-1,0 0 1,0-1 0,0 1-1,0-1 1,4-18-2199,2-8-8630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21 12016,'-8'0'631,"-5"0"1135,-1-3-849,0 0 1,0 1-1,-19 0 0,25 3-824,1-1 0,-1 1 0,1 0 0,-9 3 1,9-2-48,-4 1 167,-4 6-97,0 0 0,0 0 0,1 1-1,-15 15 1,5 2-49,14-14 119,-8 23 22,-21 60-1,33-81-192,3-8 24,0 1 0,1-1 0,-2 13 0,-10 60 130,13-76-157,0-1-1,1 1 1,-1 0 0,1 0-1,0 0 1,0 0-1,1 4 1,0 3 2,-1-1-5,0-7-1,0 0-1,0 0 0,1-1 1,-1 1-1,1 0 1,-1-1-1,1 1 1,0-1-1,1 4 1,1 2 16,1 0 1,-1 0-1,1-1 1,1 1-1,0-1 1,0 0-1,8 9 1,-8-12-20,-3-2-2,1 0 0,0 0-1,0 0 1,6 3-1,-1-1-4,0-1 0,10 3 0,-18-6-1,1 0-1,-1 0 1,0 0 0,1 0 0,-1 0 0,0 1 0,1-2 0,-1 1 0,0 0-1,1 0 1,-1 0 0,1 0 0,-1 0 0,0 0 0,1 0 0,-1 0-1,0 0 1,1-1 0,-1 1 0,0 0 0,0 0 0,1-1 0,8-4-19,-1 0 1,0-1 0,0 0-1,0 0 1,-1-1 0,0 0-1,0 0 1,-1-1-1,8-12 1,-6 8-19,-1 0 1,-1-1-1,0 0 0,-1 0 0,0-1 0,4-21 1,-1-9-8,-7 25 2,1-29 3,-5-11 36,-14-54 126,-10 11 678,24 99-582,3 4-213,0-1 0,-1 0 1,1 0-1,0 0 1,0 0-1,0 0 1,0 0-1,0 0 1,-1 1-1,1-1 0,0 0 1,0 0-1,0 0 1,0 0-1,0 0 1,0 1-1,0-1 1,0 0-1,0 0 0,0 0 1,0 0-1,0 1 1,0-1-1,0 0 1,0 0-1,0 0 1,0 1-1,0-1 1,0 0-1,0 0 0,0 0 1,0 0-1,0 1 1,0-1-1,0 0 1,0 0-1,0 0 1,0 0-1,0 0 0,0 1 1,1-1-1,4 43 181,7 37 68,-2-40-136,3-1-1,1 0 0,23 44 1,-24-57-86,-4-14-149,-1 0 0,2-1 0,13 13 0,-18-20 57,13 10-792,13 4-212,-31-18 1035,1 0 1,-1 0 0,0 0-1,0 0 1,0 0-1,1 1 1,-1-1 0,0 0-1,0 0 1,1 0 0,-1 0-1,0 0 1,0 0-1,1 0 1,-1 0 0,0 0-1,0 0 1,1 0 0,-1 0-1,0 0 1,0-1-1,1 1 1,-1 0 0,0 0-1,0 0 1,1 0 0,-1 0-1,0 0 1,0-1 0,0 1-1,1 0 1,57-38-1189,-39 26-1038,16-10-5912,-82 51 6141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156 808 10760,'0'0'8001,"6"8"-7663,16 27-218,-14-20 140,23 62 86,-22-54-164,6 28 0,-8-29-160,-2-5 4,0 0-1,2 18 1,-4-20-131,2 6 116,-3-11-359,-1-10-315,-1-4-478,-1-29 714,-7-86-1902,0 9-8077</inkml:trace>
  <inkml:trace contextRef="#ctx0" brushRef="#br0" timeOffset="1">1 0 14256,'0'0'0,"6"8"0,3 2 1056,-4 1 0,-5-4-1056,11 3-1272,6-3 1312,5 0 0,3-1-40,23 6-10912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12824,'1'15'434,"1"0"1,4 19 0,14 76 2547,-18-94-2871,2 16 461,-1-20-302,1 7-123,-1 1 0,2 27 1,-5-39-120,0-18-6,0 5-19,0-14 14,8-69 131,-7 79-133,-1 6 36,0-1-1,1 1 1,-1 0-1,1-1 0,2-4 1,2-6 235,1 0 1,0 0 0,11-18-1,-16 31-235,-1 0 0,1 0 0,0 0 0,-1 0-1,1 1 1,0-1 0,0 0 0,0 1 0,0-1-1,-1 0 1,1 1 0,0-1 0,0 1 0,0 0-1,2-1 1,1-1 63,13-5 42,-8 6 159,56 12 119,-64-11-408,1 0 0,-1 0 0,0 1 0,1-1 0,-1 1 0,0-1 0,0 1 0,1 0 0,0 0 0,68 51 310,-56-38-216,19 25 0,2 15-96,25 55-283,-54-97 96,28 56-407,-34-68 553,0 0 1,0 0-1,0 1 0,0-1 0,0 0 0,0 0 0,0 1 0,0-1 1,0 0-1,0 0 0,0 0 0,1 1 0,-1-1 0,0 0 0,0 0 1,0 0-1,0 0 0,0 1 0,0-1 0,1 0 0,-1 0 0,0 0 1,0 0-1,0 1 0,0-1 0,1 0 0,-1 0 0,0 0 0,0 0 1,0 0-1,1 0 0,-1 0 0,0 0 0,0 0 0,1 0 0,-1 0 1,0 0-1,0 0 0,0 0 0,1 0 0,-1 0 0,0 0 0,0 0 1,1 0-1,2-1-46,0 0 0,0-1 0,0 1 0,0-1 0,0 0 0,-1 0 0,1 0 0,-1 0 0,1 0 0,-1 0 0,0-1 1,0 1-1,0-1 0,4-5 0,-5 6-253,0 1 0,0-1 0,0 1 0,0-1 1,1 1-1,-1 0 0,3-2 0,21-19-9210,-58 51 7154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3145 1 10400,'-1'3'216,"0"0"0,0 0 0,-1 0 0,1 0 0,-1 0 0,0 0 0,0 0 0,0-1 0,-3 4 0,-22 20 2184,22-21-2279,3-3-45,0-1 0,0 1 0,0-1 0,0 1 0,0-1 0,0 0 0,-3 2 0,-37 17 634,-57 19 0,71-31-338,-49 10 0,50-13-152,-87 16 136,89-17-50,-117 12 109,111-13-180,-133 5 71,125-7-206,-187 6 70,180-6 78,-180 9 70,183-7-238,-156 10 64,162-11 96,-138 10 74,141-9-186,-128 7 68,131-9-10,-138 2 142,-22-6-62,131 2-238,31 0 38,-158-2 25,148 3-38,-147 0-2,154-1-116,-82-12-130,82 9-2906,-37-3-7484,161 17 7969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3970 556 12640,'-8'3'422,"7"-3"-314,0 1-1,1-1 0,-1 0 1,0 0-1,0 1 0,0-1 1,0 0-1,1 1 1,-1-1-1,0 1 0,0-1 1,1 1-1,-1-1 0,0 1 1,1-1-1,-1 1 0,0 0 1,1-1-1,-1 1 0,1 0 1,0 0-1,-1 0 0,1-1 1,-1 3-1,1-3 55,0 1 0,0-1-1,1 1 1,-1-1 0,0 1 0,0 0-1,1-1 1,-1 0 0,0 1 0,1-1-1,-1 1 1,1-1 0,-1 1 0,0-1-1,1 0 1,-1 1 0,1-1 0,-1 0-1,1 1 1,-1-1 0,2 0 0,-34-17 206,-34-20-228,1-2 144,-15-9 100,-71-30-30,113 61-334,-194-72 50,180 72 158,-213-53 57,211 57-252,-224-39 30,220 44 50,-249-29 35,245 30-88,-249-24 32,247 26 10,-259-12 55,259 16-2,-250 5 53,254-1-120,-212 24 36,222-21-56,-177 23 24,184-23-64,-154 24 4,163-25-66,5-1-13,-95 12-538,49-9-171,74-7 649,-1 0 0,1 0-1,0 0 1,0 0 0,-1 0-1,1 0 1,0 0 0,0 0-1,0 0 1,-1-1 0,1 1-1,0-1 1,0 1 0,-2-2-1,2 2 92,1-1 0,-1 1 0,1-1 0,-1 1 0,1-1-1,-1 0 1,1 1 0,0-1 0,-1 0 0,1 1 0,0-1 0,-1 0 0,1 0-1,0-1-50,5 0-24,93-28-2432,-7 3-9163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3968 0 12640,'-12'16'215,"9"-12"8,0 0 0,-1-1 0,1 1-1,-7 5 1,-42 37 1286,50-45-1384,1 1 0,-1-1-1,0 0 1,0 0 0,1 0 0,-4 2 0,-100 48 1068,76-41-465,-155 45 252,132-42-474,-116 22 1,-26 4-324,112-24 223,-336 56 154,330-56-198,-382 62 144,375-62-166,-356 58 118,365-59-212,-343 61 49,253-45-300,-163 31-171,300-55-658,-202 19-292,167-18-1834,-71 8-6980,338-35 7487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12192,'0'5'82,"0"-3"43,1-1 1,-1 0 0,0 1 0,0-1 0,1 0 0,-1 1 0,0-1 0,1 0 0,0 0 0,-1 1 0,2 1 0,1-2 1254,-3-4 442,-1-3 129,1 6-1950,1 0 1,-1 0-1,0 0 1,0-1-1,0 1 1,0 0-1,0 0 1,0 0-1,0 0 1,0 0-1,1 0 1,-1 0-1,0 0 1,0 0-1,0 0 1,0 0-1,0 0 1,0 0-1,1 0 1,-1 0-1,0-1 1,0 1-1,0 0 1,0 0-1,0 1 1,1-1-1,-1 0 1,0 0-1,0 0 1,0 0-1,0 0 1,0 0-1,0 0 1,1 0-1,-1 0 1,0 0-1,0 0 1,0 0-1,0 0 1,0 0-1,0 0 1,1 1-1,4 2 8,0 1 0,0 0 0,0 0 0,-1 0 0,0 1-1,8 9 1,-7-8-2,15 18 46,27 41-1,-38-52-27,48 77 195,-23-34-27,14 27 111,-16-26 27,-19-29-71,-9-21-41,-1 1-1,6 9 1,-9-14 89,0-3-302,0 0 0,-1 0 1,1 0-1,0 0 0,0 0 1,0 0-1,0 0 1,0 0-1,0 0 0,0-1 1,0 1-1,-1 0 0,1 0 1,0 0-1,0 0 0,0 0 1,0 0-1,0 0 0,0 0 1,0 0-1,0 0 1,0 0-1,0-1 0,0 1 1,0 0-1,0 0 0,0 0 1,-1 0-1,1 0 0,0 0 1,0 0-1,0-1 0,0 1 1,0 0-1,0 0 0,0 0 1,0 0-1,0 0 1,1 0-1,-1 0 0,0-1 1,0 1-1,0 0 0,0 0 1,0 0-1,0 0 0,-1-13 248,1 9-173,-1 0 0,1 0 0,0 0 0,1 0 0,-1 0 1,2-7-1,14-59 309,-3-7 114,-6 28-286,-1 0-59,13-73 422,-18 114-739,6-19-31,2 8-4192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14704,'3'10'-5,"-2"-8"138,0 0-1,-1 0 1,1 0 0,0 0 0,0 0 0,0-1 0,0 1 0,0 0 0,1-1 0,0 3 0,40 41 1503,-32-32-770,43 69 258,-42-63-702,42 91 90,-44-88-506,24 93 8,-29-94 14,-2-13-22,1 7-2,-1 0-1,0 1 1,-1-1-1,-2 24 1,-6 24-211,8-62 136,-1-1 0,0 1-1,0-1 1,0 1 0,-1 0 0,1-1-1,0 1 1,0-1 0,0 1 0,0 0-1,-1-1 1,1 1 0,0-1 0,0 1-1,-1-1 1,1 1 0,0-1 0,-1 1 0,1-1-1,-1 1 1,1-1 0,-1 1 0,1-1-1,-1 0 1,1 1 0,-1-1 0,0 1-1,1-1 60,-1 0-1,1-1 0,-1 1 0,1 0 0,-1 0 0,1 0 0,-1 0 1,1 0-1,-1 0 0,1-1 0,0 1 0,-1 0 0,1 0 0,-1-1 0,1 1 1,-1-1-1,1 1-61,0 0-1,0 0 1,0 0 0,0 0 0,-1 0-1,1 0 1,0 0 0,0 0 0,0-1-1,0 1 1,0 0 0,-1 0 0,1 0-1,0 0 1,0 0 0,0 0 0,0 0 0,-1 0-1,1 0 1,0 0 0,0 0 0,0 0-1,0 0 1,0 0 0,-1 0 0,1 0-1,0 0 1,0 1 0,0-1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235 114 12912,'0'0'3839,"-4"-1"-2979,-6-1-405,-18-4 67,-49-2 0,75 7-504,0 1 0,0 0 0,0 0 0,0 1 0,0-1 0,0 0-1,0 1 1,0-1 0,0 1 0,-3 1 0,-4 2 12,-15 3 12,23-7-34,1 0-1,-1 1 0,0-1 0,1 0 0,-1 0 0,1 1 0,-1-1 1,1 0-1,-1 1 0,0-1 0,1 1 0,-1-1 0,0 1 0,-10 11 76,-13 18 0,19-19 143,2 5-130,0-1-1,0 24 0,4-23-27,20 73 45,-14-71 20,37 69 47,-34-70-80,19 21 30,40 41-1,-60-69-118,-3-4 14,1 0 1,10 7-1,31 21 73,-38-30 2,17 2 0,-21-5-96,-1 0 0,1-1 0,-1 0 0,6-1 0,-2-1-4,0 0-1,0-1 1,0 0-1,13-5 1,-22 7-1,1 1 0,-1 0 1,1 0-1,-1-1 0,1 1 1,-1 0-1,1-1 0,-1 1 1,1 0-1,-1-1 0,0 1 1,1-1-1,-1 1 0,0-1 1,1 1-1,-1-1 0,1 0 1,6-14-6,0 0 1,7-24 0,-11 20-29,-9-98-16,1 91-4,-30-103-42,27 105-62,3 10 100,-41-95-86,-22-9 82,62 108 75,6 7 38,14 14 15,14 17 76,31 21 4,-47-38-123,1-1 0,0-1 0,1 0 0,0 0 0,20 8 0,-30-15-21,34 15-112,45 13 0,-54-23-47,-17-6-530,3-2 360,-1-2-1,20-4 1,-16 2-2460,20-3-5979,-88 18 6614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14792,'0'0'4529,"5"2"-3577,12 2-632,-1 1 1,1 1 0,23 12-1,78 61-208,-114-76-106,0-1 0,0 1-1,-1 0 1,0 0 0,0 1-1,4 3 1,2 4 1,2 0-2,19 25 45,26 42 23,-46-61 22,30 74 67,-39-89-125,0 0 0,-1 1-1,1-1 1,0 1 0,-1 4-1,3 16 31,-2 0 0,-1-1 0,-1 1 0,-5 36 1,3-47-57,0-1 0,0 1 1,-1-1-1,-9 19 1,9-23 6,0 0 0,0-1 1,-1 1-1,1-1 0,-2 0 1,1 0-1,-1-1 0,-7 7 1,1-4 11,0-1 0,0 0 0,-1 0 0,0-1 0,0-1 0,-1 0 0,1-1 0,-1-1 0,-28 4 1,-5-3 60,-78-3 1,88-2-64,13 1-17,-1-1 0,1-1 0,-1-2 0,1 0 0,-27-10 0,-51-25-292,87 32 183,1-1 0,-1-1 0,1 0 0,-15-13-1,27 21-36,0-1 0,-1-1-1,1 1 1,0 0-1,0 0 1,0-1 0,0 1-1,-2-5 1,-1-3-40,-12-20-126,12 18-513,2-3 302,-2-28-1,3 25-1915,-2-16-6544,10 80 6742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0 15152,'-15'13'193,"9"-6"180,-1-1 1,-1 0 0,-8 4-1,-56 34 1538,53-34-798,-95 41 345,88-41-852,-107 45 126,106-45-712,-34 15 0,-10 1-16,-118 49-377,118-52-913,57-18 993,13-5 150,-1 0-1,1 1 0,0-1 0,0 0 0,-1 0 1,1 0-1,0 0 0,-1 0 0,1-1 0,0 1 1,-2-1-1,-11-5-5495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15960,'9'-2'575,"0"0"1,0 1 0,0 0 0,0 0-1,0 1 1,13 2 0,-14-2-5,0 1-1,1-1 1,-1-1 0,0 0 0,13-2-1,33-11-394,-21 1-247,-11 4 51,35-16-2422,-39 18 1112,-17 7 1323,-1 0-1,0 0 1,0 0 0,0 0-1,0 0 1,1 0-1,-1 0 1,0-1-1,0 1 1,0 0-1,0 0 1,1 0-1,-1 0 1,0 0 0,0-1-1,0 1 1,0 0-1,0 0 1,0 0-1,0-1 1,0 1-1,0 0 1,0 0-1,1 0 1,-1-1-1,0 1 1,0 0 0,0 0-1,0-1 1,0 1-1,-1 0 1,16-67-1208,-12 51-161,12-60-10170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14072,'-1'1'112,"0"0"0,1 0 1,-1 0-1,0 0 0,1 0 0,-1 0 1,0 0-1,1 0 0,0 0 1,-1 0-1,1 0 0,0 0 1,-1 1-1,1-1 0,0 0 1,0 0-1,0 0 0,0 0 1,0 1-1,0-1 0,0 0 1,0 0-1,1 0 0,-1 2 0,3 3 73,2 10 816,8 46 13,-10-49-781,-2-1-1,2 14 0,-2-2-122,6 58-29,3 89-102,-8-137-84,2 146-145,-4-141-390,4 175-305,-2-179 58,8 74-227,-5-83 743,-4-25 329,0 0 1,-1 0-1,1 0 1,0 0-1,0 0 1,-1 0-1,1 0 1,0 0-1,2 1 1,7 7-1562,12 18-7597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9952,'41'2'188,"-41"-1"-89,1-1 0,-1 0 0,1 0 1,-1 0-1,1 0 0,0 0 1,-1 0-1,1 0 0,-1 0 0,1 0 1,-1 0-1,1-1 0,-1 1 0,1 0 1,-1 0-1,1 0 0,0-1 0,-1 1-42,1-1-1,-1 1 1,0 0-1,0 0 1,0-1-1,0 1 1,0 0-1,0 0 1,0-1-1,0 1 1,0 0-1,0 0 1,0-1-1,0 1 1,0 0-1,0-1 1,0 1-1,0 0 1,0 0-1,0-1 0,0 1 1,0 0-1,0 0 1,-1 0-1,1-1 1,-12-15 1805,9 14-1569,2 0 244,1 2-523,0 0 0,0 0 0,0 0-1,0 0 1,-1 0 0,1 0 0,0 0 0,0 0 0,0 0-1,0-1 1,0 1 0,0 0 0,0 0 0,0 0 0,0 0-1,0 0 1,0 0 0,0 0 0,0 0 0,-1 0 0,1 0-1,0-1 1,0 1 0,0 0 0,0 0 0,0 0 0,0 0 0,0 0-1,0 0 1,0 0 0,0 0 0,0-1 0,0 1 0,0 0-1,0 0 1,0 0 0,0 0 0,0 0 0,0 0 0,1 0-1,-1 0 1,0-1 0,0 1 0,0 0 0,0 0 0,0 0-1,0 0 1,0 0 0,0 0 0,0 0 0,0 0 0,0 0-1,0 0 1,1 0 0,-1 0 0,0 0 0,0 0 0,0-1-1,8-1 242,6-4 56,1 1-1,0 0 1,0 2 0,21-4-1,96 3 689,-118 4-958,-6 0-3,1 1 0,-1 0 0,10 2 0,71 15 126,-70-12-24,72 32 48,-74-28-88,69 58 32,-84-67-123,0 1 0,0 0 0,0 0-1,0 0 1,0 0 0,1 4 0,59 98 81,-52-82-28,24 87 20,-31-88-60,-3 81 16,-3-83 2,-28 68 18,22-71-12,3-7-20,-4 5 10,-1 0 0,0-1 0,-20 20 0,-33 23 112,51-47 0,10-8-134,-22 14 99,-36 14-1,50-24-81,-1-1-1,0 0 1,0-1 0,0-1 0,-1 0 0,-22 1-1,31-3-50,-4 0-44,-1 0 0,1 0-1,0-1 1,0 0 0,-1 0 0,1-1-1,0 0 1,0-1 0,-10-4 0,-3-5-683,21 12 736,0 0 0,0 0-1,0 0 1,0 0 0,0 0 0,0 0 0,0 0-1,0 0 1,-1 0 0,1 0 0,0 0 0,0-1-1,0 1 1,0 0 0,0 0 0,0 0-1,0 0 1,0 0 0,0 0 0,0 0 0,0 0-1,0 0 1,0-1 0,0 1 0,0 0 0,0 0-1,0 0 1,0 0 0,0 0 0,0 0 0,0 0-1,0-1 1,0 1 0,0 0 0,0 0 0,0 0-1,0 0 1,0 0 0,0 0 0,0 0-1,0 0 1,0 0 0,0-1 0,0 1 0,1 0-1,-1 0 1,0 0 0,0 0 0,0 0 0,0 0-1,0 0 1,0 0 0,0 0 0,6-8-177,0 0 0,0 0 0,9-9 0,-4 5-2208,7-11-6728,-43 54 6851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502 319 11384,'0'0'1064,"-7"-4"-178,-28-17-4,-15-14-118,40 27-548,-1 1 0,-21-10 1,8 3-194,-1-1-5,-35-20-3,52 31 17,1 0-1,-1 1 1,-1 0-1,1 1 1,-15-3-1,17 4 47,-1 1-1,1 1 1,-1-1-1,1 1 1,-1 0-1,1 0 1,0 1-1,-1 0 1,1 0 0,0 0-1,0 1 1,-9 6-1,11-6 26,0-1-1,1 2 0,0-1 1,-1 0-1,1 1 0,0-1 1,-3 6-1,2-4-33,-2 5 92,-1-1-1,1 1 1,-5 12 0,6-12-108,0 2 160,-1 9-63,2 1 0,0-1 0,-1 35 0,6-28-64,2 0-1,0-1 1,2 0-1,1 0 1,1 0-1,1 0 1,2-1-1,24 47 1,-30-66 2,0 0 1,1 0 0,0-1 0,1 1 0,0-1-1,7 6 1,-12-11-62,1 0 1,0 0-1,0 0 1,0 0-1,0 0 0,0 0 1,0-1-1,0 1 0,0-1 1,0 1-1,0-1 1,0 0-1,0 0 0,0 0 1,0 0-1,0 0 0,0 0 1,3-1-1,3-1 45,0 0 0,0 0 0,10-5 0,-12 4-69,1 0-1,-1 0 1,1-1-1,6-5 1,-6 4-1,28-22 0,1 0-2,1-4 0,31-40-1,-66 69 0,-1 0 0,1 1 0,-1-1 0,1 0 0,-1 0 0,1-3 0,38-89-12,-39 92 9,0 0 1,0 0-1,-1-1 1,1 1-1,-1 0 0,1-5 1,-1-24-13,-1 0 0,-1 0 0,-1 0 0,-2 0 0,-1 0 0,-2 1 0,-14-38 0,9 39-26,-18-30 0,29 55 25,0 0 0,-1 0 1,1 1-1,-1 0 1,0-1-1,0 1 0,0 0 1,-1 0-1,-3-3 1,5 5-4,-1 0 1,1 0-1,0 0 0,0 0 1,0 0-1,-1 0 1,1 1-1,0-1 1,-1 1-1,1 0 1,0-1-1,-1 1 1,1 0-1,0 1 1,-1-1-1,1 0 0,0 1 1,-4 0-1,-12 6-100,11-1-258,-6 8 98,-16 26 1,17-22-2420,-13 14-6455,58-75 6893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13272,'22'5'124,"-17"-4"609,-1 0 0,0 0 0,9 0 879,-29-2 836,15 1-2428,-1 1-1,1-1 1,0 1 0,0-1-1,0 1 1,0 0-1,0-1 1,0 1-1,0 0 1,0 0-1,0 0 1,0 0-1,0 0 1,0 0-1,1 0 1,-1 0-1,0 0 1,0 2-1,0-1 13,0 1 0,1-1 0,-1 0 0,1 1 0,0-1 0,0 1 0,0-1 0,0 1 0,0 2 0,2 6 73,1-1-1,-1 1 0,8 15 1,-6-14-54,1-3 149,59 76 348,-57-76-526,14 12 128,33 23 141,-39-35-278,-12-8-24,-1 0-1,1 0 0,-1 0 1,1 0-1,0-1 1,0 1-1,-1-1 0,1 1 1,0-1-1,0 0 0,5 0 1,-1-2-1378,0 0 0,1 0 1,10-4-1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13448,'0'0'3425,"3"5"-2780,17 27-186,54 109-182,-24-45-162,6 2 877,-56-98-945,6 10 164,-5-9-209,-1-1 0,0 0 0,0 1 0,1-1 0,-1 0 0,0 0 1,1 1-1,-1-1 0,0 0 0,1 0 0,-1 1 0,0-1 0,1 0 0,-1 0 0,1 0 0,-1 0 0,1 1 0,-1-1 0,0 0 0,1 0 0,-1 0 0,1 0 0,-1 0 0,1 0 0,-1 0 0,0 0 0,1-1 0,0 1 0,-1 0-2,1 0 0,-1-1 0,1 1 0,-1 0 0,1-1 1,-1 1-1,0 0 0,1-1 0,-1 1 0,0-1 0,0 1 0,1 0 0,-1-1 0,0 1 0,0-1 0,1 1 0,-1-1 0,2-6-14,0 1-1,0 0 1,1-12-1,3-18-95,20-70-199,-25 104 313,-1 0-1,1 0 1,-1 0-1,1 1 1,0-1-1,0 0 1,0 0 0,0 1-1,0-1 1,0 1-1,0-1 1,1 1-1,1-2 1,-1 1 10,-2 2-10,0 0-1,0 0 1,0-1-1,0 1 1,0 0-1,0 0 1,1 0-1,-1 0 1,0 0-1,0 0 1,0 0-1,0 0 1,1 0-1,-1 0 1,0 0-1,0 0 1,0 0-1,0 0 1,1 0-1,-1 0 1,0 0-1,0 0 1,0 0-1,0 0 1,1 0-1,-1 0 1,0 0-1,0 0 1,0 0-1,0 0 1,0 0-1,1 0 1,-1 0-1,0 0 1,0 1-1,0-1 1,0 0-1,16 7 95,20 13-1,-23-12 25,-1 1-1,23 19 1,-3 0 158,-1 0-70,50 40 708,-56-53-480,-20-15-252,-1-1-134,0-1-1,1 0 1,-1 0-1,0-1 0,-1 1 1,1-1-1,0 0 1,-1 0-1,1 0 1,2-4-1,3-3 48,-2-1 0,0 0 0,8-14 0,2-12 135,18-55 0,-32 84-205,4-11 16,-2-1 0,0 1 1,-1-1-1,2-22 1,-5 32-69,-1-23-590,-7-55-193,4 72 105,0-8 179,1 0 0,0-28-1,2-17-2133,0 5-9183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377 105 13000,'-60'-38'1416,"-5"-1"157,59 35-1356,-1 0 0,1 1 1,-1 0-1,0 1 0,0-1 0,-1 1 1,-10-1-1,13 2-133,0 0 16,1 0 0,-1 1 0,1 0 0,-1 0 0,1 0 0,-1 0 0,1 1 0,-1 0 0,-5 2 0,5-2-50,4-1-42,1 0 1,-1 0 0,1 0-1,-1 0 1,1 1 0,-1-1-1,1 0 1,0 0-1,-1 0 1,1 1 0,-1-1-1,1 0 1,0 1 0,-1-1-1,1 0 1,-1 1-1,-4 5 26,1 0 0,-1 0-1,2 1 1,-1-1-1,0 1 1,1 0-1,0 0 1,1 0-1,0 0 1,0 1 0,-1 8-1,0 22 26,3-21 127,15 73 54,-10-72-158,33 73 44,-29-74-4,11 14 44,2 0 0,1-2 0,27 28 0,-19-29 114,-29-27-279,-1-1 0,0 1 1,1 0-1,-1-1 1,0 1-1,1 0 0,-1-1 1,1 0-1,-1 1 0,0-1 1,1 0-1,-1 0 0,1 0 1,-1 0-1,1 0 1,-1 0-1,3-1 0,-3 1 1,4-3 18,9-17 0,3-11-16,-2 0-4,-5-3 0,11-58 240,-19 83 40,-2 0 0,1-13 0,-1 22-274,0 0 0,1 0 1,-1 0-1,0 0 0,1 0 0,-1-1 0,0 1 0,1 0 0,-1 0 0,0 0 0,1 0 0,-1 0 0,0 0 0,1 0 0,-1 0 0,0 0 0,1 1 1,-1-1-1,0 0 0,1 0 0,-1 0 0,0 0 0,0 0 0,1 0 0,-1 1 0,0-1 0,1 0 0,-1 1 0,7 7 52,13 20-10,22 38-10,-33-48 4,43 89 42,-41-83 62,38 111 57,-40-108-70,26 101 49,-30-104-74,4 80 62,-9-102-144,0 0 0,0 0-1,0 0 1,0 0 0,-1 0 0,0 4-1,-4 7 42,0 1-1,-1-1 0,-12 21 1,18-33-50,-1 0 1,0 0-1,1-1 1,-1 1 0,0 0-1,0 0 1,1 0 0,-1-1-1,0 1 1,0 0-1,0-1 1,0 1 0,-1 0-1,-8 4 65,0 0 1,-12 5-1,6-5-25,-20 3-1,13-6 264,-111 1 112,107-5-192,-99-15 62,104 14-236,-87-19 0,52 12-213,56 10 109,1 0 1,-1-1 0,1 1-1,-1 0 1,1 0-1,-1 0 1,1 0 0,-1 0-1,1 0 1,-1 1-1,1-1 1,-1 0-1,1 0 1,-1 0 0,1 0-1,-1 0 1,1 1-1,-1-1 1,1 0 0,-1 1-1,1-1 1,0 0-1,-1 1 1,1-1-1,-1 0 1,1 1 0,0-1-1,-1 0 1,1 1-1,0-1 1,0 1 0,-1-1-1,1 2 1,0-2-64,-3 13-195,3-13 277,0 1 1,0-1-1,0 0 1,0 0 0,1 0-1,-1 0 1,0 1-1,0-1 1,0 0-1,0 0 1,0 0 0,0 0-1,0 1 1,0-1-1,0 0 1,0 0-1,0 0 1,1 0 0,-1 0-1,0 1 1,0-1-1,0 0 1,0 0 0,0 0-1,0 0 1,1 0-1,-1 0 1,0 0-1,0 0 1,0 1 0,0-1-1,1 0 1,-1 0-1,0 0 1,0 0 0,0 0-1,1 0 1,-1 0-1,0 0 1,0 0-1,0 0 1,1 0 0,70 15-976,-48-10-1860,19 5-7845,-98-23 8037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7448,'0'0'2385,"7"3"-3038,68 25 646,-56-20 767,-15-5-181,1-1-1,-1 0 0,1-1 1,0 1-1,0-1 0,0 0 1,0 0-1,9 0 0,-12-1-844,0 0-1,1 0 1,-1 0-1,0 0 1,1 0-1,-1-1 1,4-1-1,-4 2 41,-1-1-1,0 0 1,0 0 0,0 0-1,0-1 1,0 1-1,0 0 1,0 0 0,-1-1-1,2-1 1,-1 2 132,9-14-6832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123 540 11032,'0'0'1200,"9"9"-200,41 36 8,23 9 860,-73-54-1868,0 1 1,0-1 0,0 0-1,0 0 1,0 0 0,0 0-1,1 0 1,-1 0 0,0 0-1,0 0 1,0 0 0,0 0-1,0 0 1,0 0 0,0 0-1,0 0 1,1 0 0,-1 0-1,0 0 1,0 0 0,0 0-1,0 0 1,0 0 0,0 0-1,0 0 1,0 0 0,1 0-1,-1 0 1,0 0 0,0 0-1,0 0 1,0 0 0,0-1-1,0 1 1,0 0 0,0 0-1,0 0 1,0 0 0,0 0-1,1 0 1,-1 0 0,0 0-1,0 0 1,0 0 0,0-1-1,0 1 1,0 0 0,0 0-1,0 0 1,0 0 0,0 0-1,0 0 1,0 0 0,0 0-1,0-1 1,0 1 0,0 0-1,0 0 1,0 0 0,0 0-1,0 0 1,0 0 0,0 0-1,0 0 1,0-1 0,-1 1-1,1 0 1,0 0 0,0 0-1,-2-4 81,0 1 0,0 0 0,0-1 0,-1 1 0,-4-5 0,1 1-71,-22-26 75,-58-69 469,52 59-228,18 22-22,1-1 0,-14-26-1,24 39-253,3 5 11,0 1-1,1 0 1,0-1-1,0 1 1,0-1-1,-1-3 0,-8-49 428,9 45-126,3-3-112,1 1 1,-1-1-1,2 1 0,6-16 1,-7 22-142,1 1-1,0 0 1,0 1 0,0-1 0,6-5 0,8-3-56,-3 5-302,24-11 1,-31 16 85,0-1-240,0 0 0,-1 0-1,1 0 1,-2-1 0,11-10-1,-8 7-1934,10-9-6417,-44 41 6577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9776,'-1'2'834,"1"-2"-738,-1 0 1,1 0 0,0 1-1,0-1 1,0 0-1,0 0 1,0 0 0,-1 1-1,1-1 1,0 0 0,0 0-1,0 0 1,0 1 0,0-1-1,0 0 1,0 0-1,0 1 1,0-1 0,0 0-1,0 0 1,0 1 0,0-1-1,0 0 1,0 0-1,0 1 1,0-1 0,0 0-1,0 0 1,0 0 0,0 1-1,0-1 1,1 0-1,-1 0 1,0 1 0,0-1-1,0 0 1,45 42 2467,-38-35-2485,-5-5 14,18 14-23,-18-14-112,0-1 0,0 1 0,0-1 0,0 0 0,1 1 0,3 1 0,-5-3 29,0 0-1,0 0 1,0 0-1,0 1 1,0-1-1,0 0 1,1 0-1,-1 0 1,0-1-1,0 1 1,0 0 0,0 0-1,0 0 1,0-1-1,0 1 1,0-1-1,0 1 1,0-1-1,0 1 1,0-1-1,0 0 1,11-10 393,16-17 0,-12 10 154,-14 17-465,0-1-1,-1 1 0,1 0 0,0-1 1,0 1-1,0 0 0,0 0 0,0 0 1,0 0-1,0 1 0,0-1 0,1 0 0,2 1 1,1-1-38,-1 1 1,1 0 0,-1 0-1,9 2 1,-1 0-2,1 1 0,-1-1 0,16 0 0,-26-2-17,2 0-68,0 0 0,1 0 0,-1-1 1,0 0-1,0 0 0,0 0 0,7-3 0,26-9 46,-29 12 2,50-3-2,-56 3 8,0 1 1,1 0-1,-1 0 0,1 0 0,-1 0 0,5 2 1,3-1-2,4 0-103,0 1 0,0 0 0,24 7 0,-34-7 74,-3-1-3,0 0-1,0 0 0,1 0 1,-1-1-1,0 1 1,1-1-1,-1 1 0,5-1 1,-6 0 33,-1 0 0,0 0 0,0-1 1,1 1-1,-1 0 0,0 0 0,1 0 0,-1 0 1,0-1-1,0 1 0,1 0 0,-1 0 0,0 0 0,0-1 1,0 1-1,1 0 0,-1 0 0,0-1 0,0 1 1,0 0-1,0-1 0,1 1 0,-1 0 6,0 0-1,0-1 1,0 1-1,0 0 1,0 0-1,0 0 1,0 0-1,0 0 1,0 0-1,0 0 1,0-1-1,0 1 1,0 0-1,0 0 1,1 0-1,-1 0 1,0 0-1,0 0 1,0 0-1,0 0 1,0 0-1,0 0 1,0 0-1,1 0 1,-1 0-1,0-1 1,0 1-1,0 0 1,0 0-1,0 0 1,0 0-1,1 0 1,-1 0-1,0 0 1,0 0-1,0 1 1,12-1 116,0 1 0,0 1 0,0 0 0,19 6 0,15 6 305,-36-12-307,-1 1-1,13 4 0,-19-6-44,1 1-1,0-1 0,0-1 1,-1 1-1,1 0 1,0-1-1,6 0 0,-9 0-57,0 0-10,-1 0-1,0 0 1,1 0-1,-1 0 1,0 0-1,1 0 1,-1-1-1,1 1 1,-1 0-1,0 0 1,1 0-1,-1 0 1,0-1-1,1 1 1,-1 0 0,0 0-1,1-1 1,-1 1-1,0 0 1,0 0-1,1-1 1,-1 1-1,0 0 1,0-1-1,1 1 1,-1-1 7,1 0 1,0 0-1,-1 0 0,1 0 1,0 0-1,0 1 0,0-1 1,0 0-1,0 1 0,1-2 1,42-21 138,-43 22-145,0 1 0,0-1 1,0 1-1,-1 0 0,1-1 1,0 1-1,0 0 0,0 0 1,0 0-1,0 0 0,1-1 1,82-4 108,-67 6-88,69 8 14,-80-9-35,-1 1 0,1 0 0,0 0 0,11 4 0,-5-1-2,3 1-2,15 4 40,-3-3-5,2 0-28,11 2-12,-38-8-5,1 0-1,-1 0 1,1 0 0,-1 0-1,1-1 1,0 1-1,-1-1 1,1 1-1,-1-1 1,0 0 0,4-2-1,-2 2-4,61-28-120,-41 21 137,-12 7 17,64 11 19,-4 10 81,-38-10-93,63 20-88,-96-29 15,1-1-1,-1 0 1,1 1 0,-1-1-1,1 0 1,-1 0 0,1 0-1,-1-1 1,1 1 0,-1 0-1,1 0 1,-1-1 0,1 1-1,-1-1 1,1 1 0,-1-1-1,2-1 1,1 0 10,-1-1-1,1 0 1,-1 0 0,4-5-1,0 0 14,3-1 9,-1 0 165,18-16 0,-27 25-143,0 0 0,1 0 1,-1-1-1,1 1 1,-1 0-1,0 0 0,1 0 1,-1 0-1,1 0 0,-1 0 1,0-1-1,1 1 1,-1 0-1,1 0 0,-1 0 1,1 1-1,0-1 0,63 5 234,-59-5-219,-1 1 0,1 0 0,-1-1 0,0 2-1,0-1 1,6 3 0,3 1 1,27 10-4,-1 0-9,25 8-796,-62-22 688,0-1 0,-1 1-1,1-1 1,0 0 0,0 0-1,0 0 1,0 0 0,-1 0-1,1 0 1,0-1 0,0 1-1,0 0 1,-1-1-1,1 0 1,2 0 0,0-2-60,0 1 0,0-1 0,0 0 0,4-4 0,5-4 127,19-18 32,-23 23 218,58-21 104,-65 26-298,-1 1 0,0-1 0,1 1 0,-1 0 0,1-1 0,-1 1 0,1 0 0,-1 0 0,3 0 0,93 7 359,-76-3-134,90 30 89,-42-8 31,-7-2-310,6 4-93,-67-28 6,0 0-1,0 1 0,0-1 0,0 0 0,0 1 0,0-1 0,0 0 0,-1 0 0,1 0 1,0 0-1,2 0 0,3 0-111,0 1 65,0-1 1,-1-1-1,1 1 1,0-1-1,-1 0 1,1 0-1,-1 0 0,1-1 1,8-4-1,3-3-60,0 0 0,-1-2 0,0 0 0,20-18-1,-28 23 174,48-25 79,-56 30-100,1 1 0,0-1 0,0 1 0,0 0 0,0-1 0,-1 1 0,1 0-1,0 0 1,0-1 0,0 1 0,0 0 0,0 0 0,0 0 0,0 0 0,1 0 0,96 11 388,-95-11-407,0 1 1,0 0-1,0-1 0,0 1 0,4 3 0,108 58-74,-81-42-2467,35 17-6301,-161-86 6652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14616,'19'37'338,"-16"-32"2412,-2-8-2344,-1 3-175,1-5 305,-1 1 1,0-1 0,-1 1-1,1-1 1,-2-5 0,2 9-297,2 1 86,-1 1-283,3 0 21,-1 1 0,1-1-1,-1 1 1,0 0 0,0 1 0,0-1-1,0 0 1,0 1 0,0 0 0,4 5-1,22 24-9,12 17-44,51 71-18,-62-78 2,3 4 6,11 14 57,-38-54 198,-4-5-226,-1 0 0,1 0 0,0 0 0,0-1 0,-1 1 0,1-1 0,0 1 1,0-1-1,0 0 0,0 1 0,2-1 0,-4 0-23,0 0-1,0-1 1,0 1 0,0 0-1,1 0 1,-1 0 0,0 0-1,0 0 1,0 0 0,0 0-1,0 0 1,1 0 0,-1-1 0,0 1-1,0 0 1,0 0 0,0 0-1,0 0 1,0 0 0,1-1-1,-1 1 1,0 0 0,0 0-1,0 0 1,0-1 0,0 1-1,0 0 1,0 0 0,0 0 0,0 0-1,0-1 1,0 1 0,0 0-1,4-17 134,4-30 0,4-75 378,-9 100-464,14-92 27,-10 68 58,-3 28-116,4-35-14,-6 42 65,2-11-567,9-31 1,-13 53 480,0 0 1,0 0-1,0 0 0,0 0 1,0 0-1,0 0 1,0 0-1,0 0 1,0 0-1,0 0 1,0-1-1,0 1 0,0 0 1,0 0-1,0 0 1,0 0-1,0 0 1,0 0-1,1 0 1,-1 0-1,0 0 1,0 0-1,0 0 0,0 0 1,0 0-1,0 0 1,0 0-1,0 0 1,0 0-1,0 0 1,0 0-1,1 0 1,-1 0-1,0 0 0,0 0 1,0 0-1,0 0 1,0 0-1,0 0 1,0 0-1,0 0 1,0 0-1,0 0 0,1 0 1,-1 0-1,0 0 1,0 0-1,0 0 1,0 0-1,0 0 1,0 0-1,0 0 1,0 0-1,0 1 0,0-1 1,0 0-1,0 0 1,0 0-1,0 0 1,0 0-1,0 0 1,0 0-1,1 0 1,-1 0-1,0 0 0,0 0 1,0 1-1,2 1-134,1 1 0,0-1 0,-1 1-1,1 0 1,3 6 0,15 17-970,20 23-2431,-23-27-5903,-43-52 7099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15864,'3'33'2269,"1"1"1,16 63 0,-16-78-1876,1 1-374,33 102-65,-30-94-302,37 124-323,-36-120-604,33 121-316,-33-126 1276,47 97-2275,-6-11-8477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13896,'8'7'-284,"6"5"1366,-1 0 0,0 1 1,-1 0-1,12 17 0,29 44-620,-40-54-474,65 100-12,-63-95-48,66 113-18,-73-123 105,37 59 228,-18-32 83,-27-42-321,0-1 0,0 1-1,0 0 1,0 0-1,0 0 1,0 0 0,0 0-1,0 0 1,0 0-1,1 0 1,-1 0-1,0-1 1,0 1 0,0 0-1,0 0 1,0 0-1,0 0 1,0 0 0,0 0-1,0 0 1,0 0-1,0 0 1,0 0 0,1 0-1,-1 0 1,0 0-1,0 0 1,0 0-1,0 0 1,0 0 0,0 0-1,0 0 1,0 0-1,1 0 1,-1 0 0,0 0-1,0 0 1,0 0-1,0 0 1,0 0 0,0 0-1,0 0 1,0 0-1,0 0 1,1 0 0,-1 0-1,0 0 1,0 0-1,0 0 1,0 0-1,0 0 1,0 0 0,0 0-1,0 0 1,0 1-1,0-1 1,0 0 0,0 0-1,0 0 1,1 0-1,4-11 89,0 1-1,-1-1 1,5-20 0,-8 28-73,4-18 253,16-101 118,-17 97-76,14-88 106,-14 93-228,33-118-23,-37 138-199,1-1-1,-1 0 1,0 1 0,1-1 0,-1 0 0,1 1 0,0-1 0,-1 1 0,1-1 0,-1 1 0,1-1 0,0 1 0,0-1-1,-1 1 1,1 0 0,0-1 0,-1 1 0,1 0 0,0 0 0,0-1 0,0 1 0,-1 0 0,1 0 0,0 0-1,0 0 1,0 0 0,-1 0 0,1 0 0,0 0 0,0 1 0,0-1 0,1 0 0,-2 1 1,1-1-48,0 0-1,0 0 1,1 1 0,-1-1 0,0 0 0,0 1 0,0-1-1,0 1 1,0-1 0,0 1 0,0 0 0,0 0 0,0-1-1,0 1 1,0 1 0,11 9-2649,-1-2-6668,-26-21 7053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88 163 7896,'-12'-38'248,"12"37"-54,0 0 1,-1 0-1,1 0 1,-1 0-1,1 0 1,0 0-1,-1 0 1,1 1-1,-1-1 1,0 0-1,1 0 1,-1 0-1,0 0 0,-1 0 1,2 1 8,-1-1-1,0 1 1,1 0 0,-1 0-1,1 0 1,-1-1-1,0 1 1,1 0 0,-1 0-1,0 0 1,1 0 0,-1 0-1,-1 1 1,1-1-71,1 0 0,-1 0-1,0 0 1,0 0 0,0 0 0,0 0 0,1 0 0,-1 0-1,0-1 1,0 1 0,0 0 0,1 0 0,-3-1 0,0-1-22,0 0 1,0-1 0,0 1 0,1-1 0,-1 1 0,1-1 0,-1 0 0,1 0 0,0 0 0,0 0 0,0 0 0,0-1-1,1 1 1,-1 0 0,1-1 0,0 1 0,0-1 0,0 0 0,1 1 0,-1-8 0,-1-1 249,2 11-343,-1-1 1,1 1-1,0-1 0,0 0 0,0 1 0,0-1 1,0 1-1,0-1 0,0 1 0,0-1 0,1 0 1,-1 1-1,1-2 0,2 2-2,1 1-9,0 0-3,0 0 0,0 0-1,0 1 1,0-1 0,0 1 0,1 0 0,-2 1 0,7 1 0,63 27 22,-57-21 28,67 49 30,-66-42 12,16 19-39,-2 1 1,-1 2-1,-2 1 1,-2 1-1,24 47 0,-32-49-14,-13-22 66,8 63 46,-14-64-52,-3 3-22,-11 25 1,9-33 92,-1-4-128,0 1 0,-1-1 0,1-1 0,-10 6-1,5-7 38,12-4-78,-7 1 23,0 0 0,-1 0 1,1-1-1,0 0 0,0 0 0,-1-1 0,1 0 0,-14-3 0,6 0 68,0-1 0,0-1 0,0 0 0,1-1 0,-15-10 0,29 17-88,-1 0-1,1 0 0,0 0 1,0 0-1,0-1 1,-1 1-1,1 0 0,0 0 1,0 0-1,0-1 0,-1 1 1,1 0-1,0 0 0,0 0 1,0-1-1,0 1 1,0 0-1,0 0 0,0-1 1,-1 1-1,1-1 0,0-2 3,-1 1 1,1-1-1,0 0 0,0 0 0,0 0 0,1 0 0,-1 0 0,0 0 0,1 1 0,0-1 0,0 0 0,0 0 1,0 1-1,0-1 0,0 0 0,1 1 0,-1-1 0,1 1 0,0 0 0,0 0 0,0-1 0,3-1 1,-1 0-8,-1 1 1,1 0 0,0 0 0,1 0 0,-1 0 0,0 1 0,1 0 0,0 0 0,-1 0 0,1 0 0,0 1 0,0 0 0,6-1 0,0 1 10,0 1 0,0 0 1,0 1-1,-1 0 0,15 4 0,-2 1 23,39 17 0,62 39 24,-81-35-88,4 6-116,-44-31 40,-1 0 0,0 0 1,1 0-1,-1 1 0,0-1 0,0 1 1,0-1-1,-1 1 0,1 0 1,-1-1-1,1 1 0,1 5 0,-2-5 2,-1-2 41,1 0 1,-1-1-1,0 1 0,0 0 0,1-1 1,-1 1-1,0 0 0,0 0 0,0-1 1,0 1-1,1 0 0,-1 0 0,0-1 1,-1 1-1,1 0 0,0 0 0,0 0 1,0-1-1,0 1 0,-1 0 0,1 0 1,-4 11-2572,3-1-6060,3-25 6530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11120,'4'4'177,"-2"-2"78,0-1-1,-1 1 1,1 0 0,0 0 0,-1 0 0,0 0 0,1 0-1,1 4 1,-3-6-194,0 0 0,0 0 0,0 0 0,0 1 0,0-1 0,0 0 0,0 0 0,0 0 0,0 1 0,0-1 0,0 0 0,0 0 0,0 0 0,0 1 0,0-1 0,0 0 0,0 0 0,0 0 0,0 1 0,0-1 0,-1 0 0,1 0 0,0 0 0,0 1 0,0-1 0,0 0 0,0 0 0,0 0 0,-1 0 0,1 0-1,0 1 1,0-1 0,0 0 0,0 0 0,-1 0 0,1 0 0,0 0 0,0 0 0,0 0 0,-1 0 0,1 0 0,0 0 0,0 0 0,0 0 0,-1 0 0,1 0 0,-2 1 458,-3 8 1849,6-8-2075,0-1-254,0 6 1419,-1-6-1398,1 1 1,0-1 0,-1 1-1,1-1 1,0 1 0,0-1-1,0 0 1,-1 1 0,1-1-1,0 0 1,0 0 0,0 1-1,0-1 1,1 0 0,0 0-23,17 4 267,27 1 0,-40-4-225,0-1-1,-1 1 1,1 0-1,0 0 1,9 4-1,1 0 8,103 36 300,-78-26-332,53 23 109,-56-21-96,51 30 112,-52-23-106,51 49 108,-79-65-174,14 17 58,59 82 218,-71-92-269,17 22 16,30 37 2,-45-60-18,58 47 14,-16-16 33,-12-9 47,68 52 117,-99-78-216,17 16 64,-25-23-67,83 85 176,-76-76-175,-7-8 8,1 1 1,-1 1 0,7 10-1,64 96 99,-45-66-14,15 27 6,-36-58-71,1-1 1,11 14-1,6 9 38,48 75 114,-45-68-114,51 87 41,-47-65-94,17 33-3,-20-35 2,-2-3 8,33 70 32,-37-76-18,42 68 101,-48-91-124,-12-18 29,26 69 18,5 15-6,-32-83-20,-1-5-32,56 106 135,-32-74-76,37 60 240,-66-101-307,2 1 7,-1-1-1,0 1 0,0 0 0,0 0 0,0 0 1,0 0-1,0 0 0,0 0 0,-1 0 0,1 4 0,12 16-649,-10-14 529,10 16-802,-13-24 904,0 0 0,0 0 0,0 1 0,0-1 0,0 0-1,0 0 1,0 0 0,0 0 0,0 0 0,0 0 0,0 0 0,0 0 0,0 0 0,0 0-1,0 0 1,0 0 0,0 0 0,0 0 0,0 0 0,0 0 0,0 0 0,0 0-1,0 0 1,1 0 0,-1 0 0,0 0 0,0 0 0,0 0 0,0 0 0,0 0-1,0 0 1,0 0 0,0 0 0,0 0 0,0 0 0,0 0 0,0 0 0,0 0 0,0 0-1,0 0 1,0 0 0,1 0 0,-1 0 0,0 0 0,0 0 0,0 0 0,0 0-1,0 0 1,0 0 0,0 0 0,0 0 0,0 0 0,0 0 0,0 0 0,0 0-1,0 0 1,0 0 0,0 0 0,0 0 0,0 0 0,0 0 0,0 0 0,0 0-1,0-1 1,0 1 0,1-1-38,0 0 0,0 0-1,-1 0 1,1 0 0,0 0-1,-1 0 1,1 0 0,-1 0-1,1-1 1,-1 1 0,0-2 0,7-17-3767,-1 4-7388,-15 38 8439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12280,'62'8'245,"-62"-7"-149,1-1 0,-1 0 0,0 0 1,1 0-1,-1 0 0,1 0 0,-1 0 0,1 0 0,-1 0 0,1 0 0,-1 0 1,1 0-1,-1 0 0,0 0 0,1 0 0,-1 0 0,1 0 0,-1-1 1,1 1-1,0 0 0,-3-3 338,-9-4 574,0 1-1,-1 1 0,-14-6 0,26 11-992,0 0-1,0 0 0,0 0 0,-1 0 0,1 0 0,0 0 0,0 0 0,0 0 0,-1 0 0,1 0 1,0 0-1,0-1 0,0 1 0,0 0 0,-1 0 0,1 0 0,0 0 0,0 0 0,0 0 1,0-1-1,0 1 0,0 0 0,-1 0 0,1 0 0,0 0 0,0-1 0,0 1 0,0 0 1,0 0-1,0 0 0,0-1 0,4-4 187,12-7-150,-10 8 0,26-20 403,-24 19-336,1-1-1,-1-1 0,-1 1 0,1-1 0,9-12 0,-13 14-111,-3 5-7,-1-1-1,1 0 1,0 0-1,-1 0 1,1 1-1,-1-1 1,1 0-1,-1 0 1,1 0-1,-1 0 0,0 0 1,0 0-1,1-2 1,-1 2-1,-1-1 0,1 1 1,0-1-1,-1 0 0,0 1 0,1-1 1,-1 1-1,0-1 0,0 1 0,0-1 1,0 1-1,0 0 0,-1-2 0,0 1 20,-4-4 95,6 6 6,-7-8 789,6 7-866,1 1 0,0-1-1,-1 1 1,1-1 0,-1 1 0,1-1 0,-1 1 0,1 0 0,-1-1 0,1 1 0,-1 0 0,1 0 0,-1-1 0,0 1-1,0 0 1,1 0-28,0 0 0,0 0 0,0 0 0,0 1 0,-1-1 0,1 0 0,0 0 0,0 0-1,0 1 1,0-1 0,0 0 0,0 0 0,0 0 0,0 1 0,0-1 0,0 0 0,0 0 0,0 0-1,0 1 1,0-1 0,0 0 0,0 0 0,0 0 0,0 1 0,0-1 0,0 0 0,0 0 0,0 1-1,9 22 139,-4-12-139,10 26 137,33 99 11,-38-104-106,49 149 21,-47-141-50,48 177 16,-50-178 4,36 121 186,-45-159-223,3 13 95,12 26-1,-15-40-91,-1 1-1,1 0 0,-1-1 0,1 1 1,-1-1-1,1 1 0,-1-1 1,1 1-1,-1-1 0,1 1 0,0-1 1,0 0-1,-1 1 0,1-1 1,0 0-1,-1 1 0,1-1 0,0 0 1,0 0-1,-1 0 0,1 0 1,0 0-1,0 0 0,-1 0 0,1 0 1,0 0-1,0 0 0,0 0 1,-1-1-1,1 1 0,0 0 0,-1 0 1,1-1-1,0 1 0,-1 0 1,1-1-1,0 1 0,-1-1 0,1 1 1,1-2-1,-2 2 6,6-7 183,39-57 83,-36 47-68,45-97 65,-43 87-192,48-129 72,-47 122 86,57-153 57,-55 150-268,52-139 18,-53 142-18,48-134 13,-50 140-42,-4 11-6,39-83-40,-16 44-92,-30 56 115,0 0-1,0-1 1,0 1-1,0-1 1,0 1 0,1 0-1,-1-1 1,0 1-1,0 0 1,1 0-1,-1-1 1,0 1-1,1 0 1,-1 0 0,0-1-1,0 1 1,1 0-1,-1 0 1,1 0-1,-1-1 1,0 1-1,1 0 1,0 0 0,3-1-58,1 0 0,-1 0 0,1 1 0,-1 0 0,1-1 1,0 2-1,-1-1 0,9 2 0,2-2-3555,16-1-8253,-72 3 8957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14072,'29'-17'277,"-23"11"2408,-9 5-1034,-13 2 195,13 0-1106,3-1-735,0 0-1,0 0 1,0 0-1,0 0 1,0 0-1,0-1 0,0 1 1,0 0-1,0 0 1,0 0-1,0 0 1,0 0-1,0 0 0,0 0 1,1 0-1,-1 0 1,0 0-1,0-1 1,0 1-1,0 0 0,0 0 1,0 0-1,0 0 1,0 0-1,0 0 1,0 0-1,0 0 0,0 0 1,0-1-1,0 1 1,0 0-1,0 0 1,0 0-1,-1 0 1,1 0-1,0 0 0,0 0 1,0 0-1,0 0 1,0 0-1,0-1 1,0 1-1,0 0 0,0 0 1,0 0-1,0 0 1,0 0-1,0 0 1,0 0-1,-1 0 0,1 0 1,0 0-1,0 0 1,0 0-1,0 0 1,0 0-1,0 0 0,0 0 1,0 0-1,0 0 1,-1 0-1,1 0 1,0 0-1,0 0 1,0 0-1,0 0 0,0 0 1,0 0-1,10-9 72,12-6-100,-21 15 36,9-4-4,66-10 8,-57 13-10,29 2 1,13 6-6,-2 8-1,-3 5 0,-38-11 0,-1 1 0,0 0-1,17 14 1,-22-13-5,-1 3 3,-1 0 1,11 18 0,-17-19-13,0 17 1,-4-25 13,0-1-1,-1 0 1,0 0-1,1 1 1,-2-1 0,-1 5-1,-1 0 4,0 0 0,-1-1 0,-1 1 0,1-1 0,-8 8 0,2-7 85,-11 5 120,0-1 0,-43 18 0,51-28-175,-12 6 134,-45 11 287,67-19-436,4-1-18,0 0 1,0 1-1,-1-1 1,1 0 0,0 1-1,0-1 1,0 0 0,0 1-1,-1-1 1,1 0-1,0 1 1,0-1 0,0 0-1,0 1 1,0-1-1,0 0 1,0 1 0,0-1-1,0 0 1,0 1-1,0-1 1,0 0 0,0 1-1,0-1 1,0 0-1,1 1 1,-1-1 0,0 0-1,0 1 1,1 0 0,-1-1 0,6 12 0,0-7-6,50 28-10,34 23-127,-84-52 132,10 8-57,61 52-14,-64-51 74,13 20 1,-23-27 5,1-1 1,-1 1 0,0 1 0,4 9-1,-5-8 2,-1-1 0,0 0 0,0 0-1,-1 1 1,0-1 0,0 0-1,-1 1 1,-3 13 0,4-20 1,0 0 1,0 0-1,-1 0 1,1 0-1,0 0 0,-1 0 1,1 0-1,-1 0 0,1 0 1,-1 0-1,1-1 1,-1 1-1,0 1 0,-11 11 11,-1 0 0,0-1 0,-16 11 0,11-12 47,-99 30-62,91-34-372,-113 10-166,96-14-2394,-41 7-7425,196-23 7793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554 510 13360,'-114'89'234,"86"-65"940,-133 124 416,154-142-1362,1 1 1,0-1-1,-6 9 0,-117 159 974,125-168-1097,1-1 1,-1 1 0,1 0-1,-3 7 1,-59 162 579,64-171-656,0-1 0,0 1 1,0 0-1,1-1 0,-1 1 0,1 0 0,0 6 0,4 82 205,13 2-158,-16-89-58,0-1 1,0 1-1,0-1 1,1 0-1,0 1 1,0-1-1,2 4 1,-4-8-19,56 98 152,15 0-98,-63-88-13,0 0-1,10 9 1,77 74 84,10-4-64,-92-78 29,18 11 0,86 52 90,5-7-104,-73-45 124,67 23 0,1-9-132,-112-35-52,-1 1-1,0-1 1,1 0 0,-1-1-1,1 1 1,-1-1-1,1 0 1,5 0-1,99-8 125,-3-15-57,-106 23-83,5-2 34,0 1 0,-1 0 0,1-1 1,0 0-1,-1 0 0,0 0 0,6-5 0,-10 7-34,106-70 274,-2-21-202,-97 84-50,1-1 0,-1 0 0,8-11 0,70-100 70,-7-15-44,-52 82 98,-26 52-146,56-122 147,-10 2-107,-46 120-40,3-9 13,0-1 1,0 1-1,1-11 0,15-96 41,-12 1-42,-7 115-12,0-5 0,0 0 1,0 0 0,0 0 0,-1 0 0,1 0 0,-1 0-1,-2-5 1,-30-99 6,-18 3-58,51 106 51,-5-9-65,0 1 0,-1-1 0,-7-9 0,-80-97-195,-18 0 67,98 102-160,-24-19 1,-99-72-350,-12 4 398,148 100 304,-19-12-409,-21-11 0,40 23 409,-144-73-815,1 12 603,143 61 212,-87-39-2428,-85-42-6544,402 189 6742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14616,'0'0'3097,"5"-2"-2705,23-11-1648,54-22-141,-62 25 1058,113-67-1805,-11 7-6569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11744,'0'0'7233,"4"4"-7168,2 1-52,-3-1 27,1-1 0,-1 1 0,6 8 0,42 54 138,-39-48-90,57 96 68,-53-89 72,69 112 57,-65-106-252,95 151 43,-92-146 104,80 124 52,-85-130-150,60 130 100,-73-148-154,0 0-16,0 0-1,0 0 0,8 10 1,-5-10-209,-1-1 1,2-1-1,-1 1 1,15 12-1,29 21-3557,-24-23 1091,-16-13-6530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1830 15600,'-72'14'237,"65"-14"267,8-6 178,7-14-341,0 1 0,1 0 0,16-25 0,-7 12-641,40-69 0,10-19 134,-41 72-368,97-181-164,-86 160-1427,37-69-5497,-175 322 5732</inkml:trace>
  <inkml:trace contextRef="#ctx0" brushRef="#br0" timeOffset="1">1010 668 7176,'0'0'0,"8"-32"0,6-25 0,14-17-2096,12-23 2296,48 0 8,36-10-208,88-96-3688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6193 869 16495,'4'-86'1786,"-3"-21"196,-2 82-1022,-13-110 282,13 131-1153,1 0 0,-1 0 1,0 0-1,-3-8 0,-61-126 425,63 135-530,0-1 0,-1 0 0,1 1 0,-1 0 0,0-1 0,-5-4 0,-72-67-92,-18-1 33,92 71 22,0 1-1,-1 0 1,0 0 0,-11-5-1,-102-42-212,-12 11 155,132 40 111,-15-4-143,-27-4-1,-114-12-142,-11 9 174,94 8-162,-324-3-78,311 6 232,-384 0-28,368 1 130,-164 8 3,-67 11 12,3 16 3,58 6 4,166-21 16,-148 42 0,7 10 3,247-73-23,-31 10 47,-33 15 1,-165 75 50,10 12-74,219-112-24,-85 47 22,-323 190 26,331-187 38,-105 83 1,5 7-50,112-84 63,65-56-100,-146 138 100,11 1-69,135-139-31,-13 14 18,1 0 0,-11 17 1,23-31-19,-109 154 58,11 8-12,98-162-46,-9 16 56,0 0 0,-6 19 0,-54 139 116,11 6-90,58-180-82,-6 19 120,-6 34 0,12-53-120,-28 181 240,11 0-184,16-165-42,0 0 0,3 27 0,-2-43-14,18 196 45,13 5-9,-13-119 97,35 121 1,9 0-97,-62-203-37,29 80 55,141 310 27,-161-371-52,21 34 0,-30-53-30,107 164 60,9-11-37,-67-94 30,208 228 15,-246-274-61,1-2 1,23 19-1,-35-30-7,159 122 25,13-8-12,-101-72 27,110 52 0,6-7-28,-187-87-12,79 34 20,346 126 6,-338-133-18,353 81 5,-414-102-16,40 3-1,-66-9 4,238 23-6,6-10-9,-244-13 15,31 2-33,35-4 1,172-14-30,0-15 28,-238 31 34,95-17-112,141-39 4,-1-13 65,-235 69 43,92-30-105,132-49 3,-8-5 69,-194 76 11,-2-1 0,22-13 1,-42 22 21,203-117-62,-5-14 28,-123 77-78,-75 54 112,176-135-108,-10-4 66,-166 139 42,13-11-33,0-1 1,22-26-1,104-132-62,-8-10 55,-118 160-13,21-39 1,74-152-50,-9-14 48,-99 225 54,9-22-58,0-1 0,6-26 0,48-197-115,-15-9 89,-42 220-39,1-36-1,-7 71 124,16-274-246,-15-8 124,-6 172-238,5 110 360,-26-264-360,-13 4 231,35 236 34,0 1 0,-9-26 0,13 49 95,-68-211-282,-14 17 177,47 125-142,35 69 247,-91-156-246,-5 18 23,96 138 223,-8-12-288,-1 1-1,-13-14 1,-76-72-574,-4 16 652,102 81 210,-60-50-2124,-60-57-5792,280 249 5947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11384,'1'1'6,"35"8"2529,-31-8-1627,-5-2-95,-18-7 119,-7-1 615,25 11-1479,0 2-55,1 0 1,-1-1 0,1 1-1,0 0 1,0 0-1,1-1 1,-1 1 0,1-1-1,4 7 1,33 60 51,-29-51-12,48 101 29,-45-94 4,49 107 38,-50-109-24,-5-9-30,47 85 340,-17-45 16,-36-54-416,-1-1 1,0 0-1,0 1 1,0-1-1,0 0 1,0 0-1,1 1 1,-1-1 0,0 0-1,0 0 1,1 0-1,-1 1 1,0-1-1,0 0 1,1 0-1,-1 0 1,0 0-1,0 1 1,1-1-1,-1 0 1,0 0 0,1 0-1,-1 0 1,0 0-1,1 0 1,-1 0-1,0 0 1,0 0-1,1 0 1,-1 0-1,5-1 34,-1 1 0,1-1 0,-1 0 0,0-1 0,1 1 0,-1-1 0,0 0 0,0 0 0,7-4 0,-10 5-22,0 0 0,0 1 0,0-1 0,0 0 0,0 0 0,-1 0 0,1 0 0,0 0 0,0 0 0,0-2 0,13-21 143,20-53 0,-25 52 15,27-105 58,-30 105-130,34-166-596,-36 167-272,-4 24 747,0-1 1,0 1-1,0 0 1,0 0-1,0 0 1,0 0-1,0 0 0,0 0 1,0 0-1,0 0 1,0 0-1,0 0 1,0 0-1,0 0 1,0 0-1,0 0 1,0-1-1,0 1 1,0 0-1,0 0 1,0 0-1,0 0 0,0 0 1,0 0-1,1 0 1,-1 0-1,0 0 1,0 0-1,0 0 1,0 0-1,0 0 1,0 0-1,0 0 1,0 0-1,0 0 1,0 0-1,0 0 0,0 0 1,0 0-1,0 0 1,0 0-1,1 0 1,-1 0-1,0 0 1,0 0-1,0 0 1,0 0-1,0 0 1,0 0-1,0 0 1,0 0-1,0 0 0,0 0 1,0 0-1,0 0 1,0 0-1,0 0 1,0 0-1,1 0 1,0 0-50,1 1 1,-1-1-1,1 0 1,-1 1-1,1-1 1,-1 1-1,0-1 1,1 1-1,2 1 1,16 9-2615,-2-4-6086,-42-17 6582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12280,'43'19'230,"-28"-13"1539,-11-7-1505,-1 1 10,-2-1-165,0 1 0,-1 0 0,1 0 0,0-1 0,0 1-1,-1-1 1,1 1 0,0 0 0,-1-1 0,1 0 0,0 1 0,-1-1 0,1 1 0,-1-1 0,1 0 0,-1 1 0,1-1 0,-1 0 0,1 1 0,-1-1-1,0 0 1,1 0 0,-1 1 0,0-2 0,1 0-85,-1 1 1,1-1-1,0 1 0,-1 0 1,1 0-1,0-1 0,0 1 1,0 0-1,0 0 0,2-2 0,-1 2-18,0-1 0,1 1-1,-1 0 1,0 0-1,1 0 1,-1 0-1,1 1 1,0-1-1,-1 1 1,1-1 0,3 1-1,-3 0-4,1 0 0,0 0 0,0 0 1,-1 0-1,6 2 0,-3 0 0,0 0 0,-1 0 1,10 6-1,-5-3 0,15 13 1,-11-5 0,0 1-1,22 29 1,-25-26-7,17 30 3,4 20 2,-17-21 6,12 60 0,-22-78 56,2 102 51,-8-107 60,-20 68 85,21-89-231,-1-1 1,1 1-1,-1-1 1,1 0 0,-1 1-1,0-1 1,0 1-1,-1 0 1,-6 9 58,-1-1 0,-1-1 1,-11 9-1,11-12 127,3-4-134,-1-1 1,1 1-1,-10-1 0,13 0-24,-1-1 0,1 0 0,0 0 1,-1-1-1,1 1 0,0-1 0,0 0 1,-5-2-1,5 1-10,-1 0 1,1-1 0,0 0-1,0 1 1,0-2-1,0 1 1,1 0 0,-1-1-1,-4-7 1,8 11-45,-1 0 1,1 0 0,0 0-1,0 0 1,0 0-1,0 0 1,0 0 0,0-1-1,0 1 1,0 0 0,0 0-1,0 0 1,0 0-1,0 0 1,0 0 0,0-1-1,0 1 1,0 0 0,0 0-1,0 0 1,0 0-1,0 0 1,0-1 0,0 1-1,0 0 1,0 0 0,0 0-1,0 0 1,0 0 0,0 0-1,0-1 1,0 1-1,1 0 1,-1 0 0,0 0-1,0 0 1,0 0 0,0 0-1,0 0 1,0 0-1,13-15 66,-10 12-65,0 1 0,1 0 0,-1 0 0,0 0 0,1 0-1,4-1 1,0 0-2,1 2-1,0-1 0,0 1 0,0 1 0,0-1 0,15 3 1,-20-2-4,14 3-41,79 28-67,-77-23-200,-8-2 142,12 4-134,-2 2 1,32 20 0,61 53-2513,-113-83 2759,0-1 1,0 1-1,1-1 1,-1 1-1,0-1 1,5 2-1,4 1-1874,11 7-7575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10584,'29'-49'258,"-26"43"2102,-6 6-1721,-4 6-604,2-1 1153,-10 10-124,13-11-792,6-6 569,1-2-672,0-1 1,0 0 0,-1 1-1,8-11 1,22-39 323,-12 24-48,19-30 429,-20 22-520,36-67 440,-37 62-562,18-56 400,-27 68-551,-7 17-593,-4 12-362,3 8 84,-2-3 678,2 6-567,-1 1 1,0-1-1,0 1 1,-1-1-1,0 1 1,-2 18-1,1-27 655,0 26-10116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14792,'70'70'1260,"-59"-59"-755,-10-11-490,-1 0 1,0 0-1,0 1 0,0-1 1,0 0-1,0 0 0,0 0 1,0 0-1,1 0 0,-1 0 1,0 0-1,0 0 0,0 0 1,0 0-1,0 0 0,0 0 1,0-1-1,1 1 1,-1 0-1,0 0 0,0 0 1,0 0-1,0 0 0,0 0 1,0 0-1,0 0 0,0 0 1,0 0-1,1 0 0,-1 0 1,0 0-1,0-1 0,0 1 1,0 0-1,0 0 1,0 0-1,0 0 0,0 0 1,0 0-1,0 0 0,0 0 1,0-1-1,0 1 0,0 0 1,0 0-1,0 0 0,0 0 1,0 0-1,0 0 0,0 0 1,0-1-1,0 1 1,0 0-1,0 0 0,0 0 1,0 0-1,0 0 0,0 0 1,0 0-1,0-1 0,0 1 1,0 0-1,0 0 0,-1 0 1,1 0-1,-4-14 377,3 12-321,1 1 1,0 0-1,0 0 0,0-1 1,0 1-1,0 0 0,0 0 0,0-1 1,0 1-1,0 0 0,1 0 0,-1 0 1,0-1-1,1 1 0,-1 0 1,1 0-1,-1 0 0,1 0 0,0 0 1,0-2-1,0 2 5,4-3 164,3 1-263,-1 0 0,1 0 0,0 1-1,0 0 1,0 1 0,0 0-1,15-1 1,35-4-143,86-29 74,-112 27 74,-14 3 23,-17 5-5,-1 0-1,1 0 0,-1 0 1,1 1-1,-1-1 1,0 0-1,1 0 1,-1 1-1,1-1 0,-1 0 1,0 1-1,1-1 1,-1 0-1,0 1 1,1-1-1,-1 1 0,0-1 1,0 0-1,1 1 1,-1-1-1,0 1 1,0 0-1,0-1 1,1 3-69,-1 0 0,0 0 0,1 0 0,-2 0 0,1 0 0,0 0 0,0 0 0,-1 0 0,0 0 1,0 0-1,0 0 0,-1 4 0,-4 7 101,-9 22-2827,2-1-5599,30-81 6326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11928,'78'16'276,"-57"-14"1104,111 4 410,-103-6-1115,115-14 79,-112 8-1052,154-46-306,-178 49 187,1 0-1,12-1 1,166-23-1148,-182 26 1508,-1 0 0,1 1 1,-1 0-1,1 0 0,8 2 1,-13-2 56,87 13-340,33 16-1174,70 11-5712</inkml:trace>
  <inkml:trace contextRef="#ctx0" brushRef="#br0" timeOffset="1">1655 382 9952,'16'7'51,"45"23"1163,15 11 78,-22-12-1064,-36-20-356,-6-1-585,50 50-194,-48-44 654,86 75-1263,-8-7-4544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11744,'22'91'190,"-13"-61"765,27 75 4,9 19-682,-28-74 150,56 187 45,-71-231-512,0 1 0,-1-1 0,1 1 0,0 10 0,2 77-160,-5-66 142,-6 30 1,7-58 57,0 2-31,-1 0 0,1 1 0,0-1 0,-1 0 0,0 0 0,1 1 0,-1-1 0,0 0 0,0 0 0,0 0 0,-3 4 0,-5 7-92,0 0 1,-20 23-1,15-24 93,0 0-1,-23 15 1,37-27 30,-3 2-10,0 0-1,-1 0 0,1 0 1,0 0-1,-1-1 0,0 1 1,-6 0-1,-93 26-70,-17-10-115,120-18 196,-69 12-2144,-64 15-3732,310-63 4452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72 17479,'38'21'256,"-37"-20"-149,-1-1 0,1 1-1,0-1 1,0 0 0,0 1-1,-1-1 1,1 0 0,0 0-1,0 0 1,0 1 0,1-1-1,74 4 1524,-56-3-1162,115 11 44,-105-10-784,130 12-222,-128-11-364,116 2-280,-123-5 578,-18 0 465,99-4-314,-49 0 649,-57 4-208,1 0-1,0 0 0,0 0 1,-1 0-1,1 0 0,0 0 0,-1 0 1,1-1-1,0 1 0,-1 0 1,1 0-1,0-1 0,-1 1 1,1-1-1,0 1 0,-1 0 0,1-1 1,-1 1-1,1-1 0,-1 1 1,1-2-1,-1 1-16,0 1 1,1 0 0,-1-1-1,0 1 1,0-1-1,0 1 1,-1-1-1,1 1 1,0 0 0,0-1-1,0 1 1,0-1-1,0 1 1,0 0-1,-1-1 1,1 1 0,0-1-1,0 1 1,0 0-1,-1-1 1,1 1-1,0 0 1,-1-1-1,1 1 1,0 0 0,-1 0-1,1-1 1,0 1-1,-1 0 1,1 0-1,-1 0 1,1-1 0,0 1-1,-1 0 1,1 0-1,-1 0 1,0 0-1,-71-21 560,50 17-100,-121-17 163,111 17-316,-140-10 127,135 11-154,-160-16 102,163 15-204,-94-9 305,120 12-498,-36-4 479,40 4-330,6 0-23,30 2-10,28 1-78,-32 0 28,140 16 28,-128-12-28,191 32 18,-187-30-62,163 45 56,-192-49-69,10 2 44,-1 1 1,37 16 0,-61-23-52,0 0 0,0 0 0,1 1 1,-1-1-1,0 0 0,0 0 0,0 0 1,0 0-1,1 1 0,-1-1 1,0 0-1,0 0 0,0 0 0,0 1 1,0-1-1,0 0 0,0 0 0,0 1 1,0-1-1,0 0 0,0 0 1,0 1-1,0-1 0,0 0 0,0 0 1,0 0-1,0 1 0,0-1 0,0 0 1,0 0-1,0 1 0,0-1 0,0 0 1,0 0-1,-1 1 0,-2 5 17,-11 4 2,3-6 32,-81 13 15,67-15-46,-128 2 16,115-5 2,-182-9 18,180 8-12,-118-11 68,124 9-81,-46-5 422,155 9-389,-44 0-4,82 2 3,26 2-41,-82-3 31,219 2 35,-224-4 10,173-5 31,-189 4-78,122-6 238,-151 7-207,-10 1-52,-19 1-3,-19 0-15,13-1-8,-73 3 1,-52 1-6,-171 1-9,267-6-30,-191-14-25,208 11-42,-38-7 3,8-1 82,52 10 21,15 1 0,-1 1 0,1-1 0,-1 1 0,0-1 0,1 0 0,0-1 0,-1 1 0,1-1 0,-5-2 0,8 4 0,0 0 0,0 0 0,0 0 0,0 0 0,0 0 0,0 0 0,0 0 0,0 0 0,0 0 0,0 0 0,0 0 0,-1 0 0,1 0 0,0 0 0,0 0 0,0 0 0,0 0 0,0 0 0,0-1 0,0 1 0,0 0 0,0 0 0,0 0 0,0 0 0,0 0 0,0 0 0,0 0 0,0 0 0,0 0 0,0 0 0,0 0 0,0-1 0,0 1 0,0 0 0,0 0 0,0 0 0,0 0 0,0 0 0,0 0 0,0 0 0,0 0 0,0 0 0,0 0 0,0-1 0,0 1 0,0 0 0,0 0 0,0 0 0,0 0 0,0 0 0,0 0 0,0 0 0,0 0 0,1 0 0,1-4 9,1 0 1,0 0 0,0 1 0,1-1 0,-1 1 0,6-4 0,-6 4-3,-3 3-4,1-1 1,0 1 0,0-1 0,0 0-1,0 1 1,-1-1 0,1 1 0,0 0-1,0-1 1,0 1 0,0 0 0,0 0-1,2-1 1,112-21 82,-110 21-80,1 1-1,-1-1 1,1 1 0,7 1-1,96 5 28,19 9-42,-117-14-16,-1 0 0,20 7 0,88 27-44,2 12-128,-120-47 196,11 4-305,-1 0 1,17 11-1,-27-15 305,120 75-913,-2 11 585,-47-37-3044,72 47-7936,-333-223 8518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1561 15240,'18'-37'499,"-12"23"13,1 0-1,10-14 1,-16 27-404,-1 0 1,1 0-1,0 1 0,0-1 0,0 0 0,0 1 1,0-1-1,0 1 0,0-1 0,0 1 0,0-1 1,0 1-1,0 0 0,0-1 0,0 1 1,1 0-1,8-3 479,-4-1-354,0 0 0,0 0 0,-1-1 0,1 0 0,5-7 0,-2 3-151,22-20 933,29-29-762,30-39-159,-71 72 26,70-126 44,-83 141-114,6-20 0,33-91 50,0-14-68,-40 119-1,4-22 0,34-223 81,-39 212 56,-2-62 4,-9 8-130,3 69-2,-17-111 147,34 214-267,9 54-864,-15-74-131,16 92-151,-16-99-1369,7 43-7023,-32-198 7226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14704,'7'47'296,"-5"-42"2535,-1-6-2361,0-9 590,-1 4-486,1 3-354,-1-1 0,-1 0 0,1 1 0,0-1 0,-1 1 0,0-5 0,0 8-221,1 0 0,0 0 1,0 0-1,0 0 0,0 0 0,0-1 0,-1 1 0,1 0 0,0 0 0,0 0 0,0 0 0,0 0 0,-1 0 0,1 0 0,0 0 0,0 0 1,0 0-1,-1 0 0,1 0 0,0 0 0,0 0 0,0 0 0,-1 0 0,1 0 0,0 0 0,0 0 0,0 0 0,-1 0 0,1 0 0,0 0 0,0 0 1,0 0-1,0 1 0,-1-1 0,-8 6-59,-17 21-108,-36 27 0,35-31-104,17-13 231,-20 18 10,-9 14 37,39-42-5,0 0-1,-1 0 1,1 0 0,0 0 0,0 1 0,0-1 0,0 0 0,-1 0-1,1 1 1,0-1 0,0 0 0,0 0 0,0 1 0,0-1 0,0 0-1,0 0 1,-1 1 0,1-1 0,0 0 0,0 0 0,0 1 0,0-1-1,0 0 1,0 1 0,0-1 0,1 0 0,-1 0 0,0 1 0,0-1-1,0 0 1,1 4 13,-1 1 0,1-1-1,1 0 1,-1-1-1,0 1 1,1 0-1,0 0 1,0-1 0,0 1-1,0-1 1,1 1-1,-1-1 1,1 0 0,0 0-1,3 3 1,71 63 219,-56-53-20,106 69 69,-99-68-154,117 63 54,-118-66-60,104 52 244,-109-55-262,109 52 15,-131-63-169,1-1 1,-1 1-1,0-1 0,1 0 1,-1 1-1,0-1 1,0 1-1,1-1 0,-1 0 1,0 1-1,0-1 0,0 0 1,0 1-1,0-1 1,0 1-1,0-1 0,0-1 1,-2-24-927,-4-51 46,-6-52-1928,3 26-8795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71 14880,'-21'60'254,"17"-44"2083,4-16-2319,0 0-1,0 1 0,0-1 0,1 0 1,-1 0-1,0 0 0,0 0 1,0 0-1,0 1 0,0-1 0,0 0 1,0 0-1,0 0 0,0 0 0,0 0 1,0 0-1,0 0 0,0 1 0,0-1 1,1 0-1,-1 0 0,0 0 0,0 0 1,0 0-1,0 0 0,0 0 1,0 0-1,1 0 0,-1 0 0,0 0 1,0 0-1,0 0 0,0 0 0,0 1 1,0-1-1,1 0 0,-1-1 0,1 1 93,-1 0-1,1 0 0,0 0 0,0-1 0,-1 1 0,1 0 0,0-1 0,-1 1 0,1-1 0,-1 1 0,1 0 1,0-1-1,-1 0 0,1 1 0,-1-1 0,1 1 0,-1-1 0,1 0 0,3-4 556,-2 2-381,7-6 78,-8 9-356,-1-1-1,0 1 0,1 0 0,-1 0 1,0-1-1,1 1 0,-1 0 0,1 0 0,-1 0 1,0-1-1,1 1 0,-1 0 0,1 0 0,-1 0 1,1 0-1,-1 0 0,0 0 0,1 0 1,-1 0-1,1 0 0,-1 0 0,1 0 0,0 0 1,-2 6 62,-20 74 40,7-32 72,-19 65-54,-27 103 202,52-176-197,17-58-24,41-179-84,-47 184-21,12-56-1,21-64 8,-33 124 0,5-16 77,29-80 77,-36 104-146,-1 0 1,0 0-1,1 0 0,-1 0 1,0 0-1,1 0 0,-1 0 1,1 0-1,0 0 0,-1 0 1,1 1-1,0-1 0,0 0 1,-1 1-1,1-1 0,1-1 1,5-3 56,0 0 1,1 0 0,8-4-1,-6 5-44,0 0 0,15-3 0,-14 6 32,2 9 22,64 43 63,10 24-76,-48-38 135,65 71 1,6 16-191,-67-70-141,166 244-123,-146-207-2998,61 88-8195,-290-418 8607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406 149 12728,'-25'18'224,"25"-18"-186,0 0 0,0 0 1,0 0-1,0 0 1,0 0-1,-1 0 0,1 0 1,0 0-1,0 0 0,0 1 1,0-1-1,0 0 1,-1 0-1,1 0 0,0 0 1,0 0-1,0 0 1,0 0-1,0 0 0,-1-1 1,1 1-1,0 0 0,0 0 1,0 0-1,0 0 1,0 0-1,0 0 0,0 0 1,-1 0-1,1 0 1,0 0-1,0 0 0,0 0 1,0-1-1,0 1 1,0 0-1,0 0 0,0 0 1,0 0-1,-1 0 0,1 0 1,0 0-1,0-1 1,0 1-1,0 0 0,0 0 1,0 0-1,-1-7 275,0 6-228,0-24 964,-3-22-140,4 45-847,0 0 1,0 1-1,0-1 0,0 0 1,-1 0-1,1 0 0,0 0 1,-1 1-1,0-1 0,-1-3 1,-1-2 38,-6-14-17,4 14-56,-2 0-9,-1 1 0,-9-6 0,17 12-15,-1 0 1,1 0-1,0 0 0,-1-1 1,1 1-1,0 0 0,-1 0 1,1 0-1,0 0 0,-1 0 0,1 0 1,0 0-1,-1 0 0,1 0 1,0 0-1,-1 0 0,1 0 1,-1 0-1,1 0 0,0 0 0,-1 0 1,-2 1 22,-2-1 2,-1 1 0,1 1 0,-1-1 1,1 1-1,0 0 0,0 0 1,0 1-1,0-1 0,-9 7 1,-48 41 216,22-17 132,-13 15-148,46-41-225,-9 8 192,1 1 0,1 0 0,-19 28-1,32-43-167,1 1-1,0-1 0,-1 1 0,1-1 0,0 0 0,0 1 0,0-1 1,0 1-1,0-1 0,0 0 0,0 1 0,1-1 0,-1 1 1,0-1-1,1 0 0,-1 1 0,1-1 0,0 0 0,-1 0 0,1 1 1,1 1-1,-1-2-4,-1 0-19,1-1 0,-1 0 1,0 1-1,0-1 0,1 0 0,-1 0 0,0 1 0,0-1 0,1 0 0,-1 0 0,0 1 0,1-1 0,-1 0 0,0 0 0,1 0 0,-1 0 0,0 1 1,1-1-1,0 0 0,18 6 67,27 5 1,-23-7 31,34 0 0,-8-1-89,65 4 3,-91-6 4,30 5 3,7 2-18,29 13-5,-76-16-22,4 6 6,21 19 0,-38-30 13,1 0 0,-1 1 0,0-1 0,1 1 0,-1-1 0,1 0 0,-1 1 0,0-1 0,1 1 0,-1-1 0,0 1 0,0-1 0,1 1 0,-1-1 0,0 1 0,0-1 0,0 1 0,0-1 0,0 2 0,2 8-5,-2 1-1,0 0 0,-2 17 1,2-28 5,0 1 0,0 0 0,0 0 1,0-1-1,0 1 0,-1 0 0,1 0 0,0-1 1,-1 1-1,1 0 0,0-1 0,-1 1 0,1 0 1,-1-1-1,1 1 0,-2 0 0,-65 64-21,49-53-12,-79 31-55,76-37-158,-92 8-222,110-14 361,1 1-1,-1-1 1,1 0 0,0-1-1,-1 1 1,1 0 0,-3-1-1,-19-6-286,0 0 0,-28-14 0,50 20 314,0 0 1,1 0-1,-1 0 0,1 0 0,-1 0 1,1 0-1,-1 0 0,-1-3 0,-7-7-149,1-1 0,0 0-1,-12-24 1,7 13-1894,-16-21-5632,70 103 5830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 9688,'0'0'5657,"0"-5"-4985,-4-38 525,4 42-1180,0 1-1,0 0 1,0-1-1,1 1 1,-1 0 0,0 0-1,0-1 1,0 1-1,0 0 1,1 0-1,-1-1 1,0 1 0,0 0-1,1 0 1,-1-1-1,0 1 1,0 0-1,1 0 1,-1 0 0,0 0-1,0-1 1,1 1-1,-1 0 1,0 0-1,1 0 1,-1 0 0,0 0-1,1 0 1,-1 0-1,1 0 1,-1 0 16,4-1 10,-1 1 1,1 0-1,-1 0 1,1 0 0,-1 1-1,0-1 1,1 1-1,-1 0 1,1 0-1,-1 0 1,0 0-1,0 1 1,0-1-1,5 4 1,3 1 130,-1 1 0,16 14 1,-12-10-85,-14-11-88,1 0 0,-1 0 0,1 0-1,-1 1 1,1-1 0,-1 0-1,1 0 1,-1 0 0,1 0 0,-1 0-1,1 0 1,-1 0 0,1-1-1,-1 1 1,1 0 0,-1 0-1,1 0 1,-1 0 0,1-1 0,-1 1-1,1 0 1,-1 0 0,0-1-1,1 1 1,0-1 0,3-1 39,17-5 7,-11 3-49,-5 3-9,-1-1 0,1 1 0,-1 0-1,1 0 1,-1 1 0,8-1 0,0-2-55,-9 3 50,0-1 0,0 0 1,1 0-1,-1 1 0,6 0 0,2 1-4,0 0 0,1 1 0,20 6 0,34 12-119,-57-17 124,1-1 0,0 1 1,12 0-1,-3-4 13,2-4 79,27-7 1,-3 0 76,-43 11-154,1 1 0,-1-1 1,0 1-1,1 0 0,-1 0 1,1 0-1,-1 0 0,4 1 0,1 0 1,23 3-1,-2 1-1,-1 2 0,-1 1-14,-16-4-2,1 0 0,0-2 0,0 1 1,0-1-1,12 0 0,-16-2-1,-1-1 0,0 0 1,11-3-1,-9 2 4,-3 0 7,0 1 1,0-1-1,0-1 1,6-3-1,-8 5 1,0 0 0,-1 0-1,1 0 1,0 0 0,0 1 0,-1 0-1,1-1 1,0 1 0,0 0 0,0 0-1,0 0 1,-1 1 0,1-1 0,4 2-1,13 5-56,-14-5 45,0 1 1,0-1 0,7 1-1,-11-2 14,1-1 0,0 0 0,0 0 0,-1 0 0,1 0 0,0-1 0,0 1 0,-1-1 0,1 0 0,0 0 0,-1 0 0,4-1 0,34-19-65,-18 8 42,1 4 15,-22 8 8,0 1-1,0 0 1,0-1-1,0 1 1,0 0-1,0 0 1,0 0-1,0 0 1,0 0-1,1 0 1,81 5-68,-65-1-76,72 27-38,-49-13 109,-29-12 65,32 19-75,30 21-48,-73-46 132,0 1-1,1-1 1,-1 1-1,0-1 0,1 1 1,-1-1-1,1 0 1,-1 0-1,1 0 0,-1 1 1,1-2-1,-1 1 0,0 0 1,1 0-1,-1 0 1,4-1-1,-4 0-2,3-2-62,32-36-9,-16 16 64,4-5 22,10-3 11,-26 27 12,-2 2-28,1 1 0,-1 0 0,1 0 0,-1 0 0,1 1 0,-1 0 0,1 0 0,-1 1 0,1-1 0,6 3 0,15 8-4,-2 4-1,-1 1 0,-17-10 0,1 0-19,0 1-1,-1 0 0,12 11 1,-19-17-1,-1-1 1,1 1 0,-1-1-1,1 0 1,0 1-1,-1-1 1,1 0-1,0 1 1,-1-1-1,1 0 1,0 0 0,-1 0-1,1 0 1,0 0-1,-1 1 1,1-1-1,0-1 1,0 1 0,-1 0-1,1 0 1,0 0-1,-1 0 1,1 0-1,0-1 1,-1 1 0,1 0-1,0 0 1,-1-1-1,1 1 1,0-1-1,-1 1 1,2-1-1,75-66-334,-72 63 350,-1 1 0,1-1-1,0 1 1,0-1 0,0 2 0,7-4 0,-5 3 1,-6 2 2,-1 1 0,1 0 0,-1 0 1,1-1-1,0 1 0,-1 0 0,1 0 0,-1 0 1,1 0-1,0 0 0,-1 0 0,1 0 0,0 0 1,0 0-1,63 6-14,-58-5 9,1 1 0,0-1 0,-1 1-1,1 1 1,-1-1 0,0 1 0,11 7 0,8 3-2,4 3 7,1 4 2,-5-3 4,-4-2-2,-18-13-2,1 0 1,-1-1-1,0 1 0,1-1 1,0 0-1,-1 0 1,1 0-1,0 0 0,-1-1 1,1 0-1,0 1 1,-1-1-1,1-1 0,0 1 1,0 0-1,-1-1 1,1 0-1,5-2 1,10-4 41,0-2 1,19-12 0,-7 4-34,-24 14-9,0 1 0,0 0 1,12-1-1,29-2 0,-26 5-2,-1 1-1,1 0 1,0 2-1,23 6 0,-34-7 2,27 10-6,-8-2 4,1 0 2,-14-3 14,-11-5 0,0 1 0,0-1 0,1 0 0,-1 0 0,1 0 0,-1-1 0,1 0 0,-1-1 0,1 1 0,9-2 0,80-14 118,-71 10-97,-19 4-34,1-1-1,-1 2 0,1-1 1,0 1-1,8 0 1,94 14-143,-63-5 52,64 14-1,-102-23 84,15-3 1,5-3 4,-1-2 2,1-2 0,0 0-4,34-6 0,-53 13 6,-5 2 0,-1 1 0,0-1 0,1 1 0,-1-1 0,1 1 0,3 0 1,47 2 60,-42 0 179,96 34 316,-97-30-541,-9-4 15,1-1 0,0 1 0,-1-1 0,1 0 0,0 0 0,0 0 0,3 1-1,-5-2-20,95 22 402,-87-20-392,-7-1 10,1-1 1,-1 0-1,1 0 1,-1 1-1,1-1 1,-1-1-1,1 1 1,4-1-1,18-4 194,43-15 0,-32 6 125,-19 7-177,63-23 298,-70 27-450,-7 2-9,0 0 0,0 0 0,0 1 0,0-1 0,0 1 0,0-1 0,4 1-1,16 0 324,13 0-3304,-9 0-6554,-64 0 7161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3232,'-14'-12'14921,"14"12"-14876,0 1-1,0-1 1,0 0 0,0 1-1,1-1 1,-1 1 0,0-1 0,0 0-1,0 1 1,1-1 0,-1 1 0,0-1-1,1 0 1,-1 1 0,0-1-1,1 0 1,-1 0 0,0 1 0,1-1-1,-1 0 1,1 1 0,-1-1-8,1 0 0,0 1 0,-1-1 0,1 1 0,-1-1 0,1 1 0,-1-1 1,1 1-1,-1-1 0,1 1 0,-1 0 0,1-1 0,-1 1 0,0 0 0,1-1 0,-1 2 0,3 5 188,0 0 0,0 0 0,0 0 0,1-1 1,7 10-1,2 4-30,-9-11-164,13 18 240,42 61 44,-44-67-62,81 103 95,-71-90-128,54 80 0,9 18-132,-52-78 132,154 213 95,-152-214-62,153 209 82,-154-213-180,141 166 90,-145-176 28,110 136 99,-118-142-152,84 116 74,-90-121-148,78 127 118,-28-35-30,-65-112-191,15 26 92,-17-30-121,-1 0 0,1 0 0,-1-1 0,0 1 0,1 0 0,-2 0 0,2 5 0,-2-8 7,0 0-5,0 0-1,0 1 0,0-1 1,0 0-1,0 1 1,0-1-1,1 0 1,-1 0-1,1 2 1,1 3 179,0-5 47,-1-1-263,-1 0 1,0 0-1,0 0 1,0 0-1,1 0 1,-1 0-1,0 0 1,0 0-1,1 0 1,-1 0-1,0 0 1,0 0 0,0 0-1,1 0 1,-1 0-1,0 0 1,0 1-1,0-1 1,1 0-1,-1 0 1,0 0-1,0 0 1,0 0-1,1 0 1,-1 1-1,0-1 1,0 0-1,0 0 1,0 0-1,0 0 1,1 1 0,13 16-210,4 7-3823,-3-5-8144,-35-44 9180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2523 13448,'0'0'8823,"6"-5"-8769,2-1-46,-4 3 4,1 0 0,-1-1 0,0 1 0,6-8 0,56-64 168,-57 66-172,-6 6 3,0-1 0,0 0 0,0 0 0,0 0 0,2-6 0,38-63 115,47-114-1,-89 182-121,1 1 0,0 0-1,0 0 1,0 1 0,2-5 0,3-3 0,-1-1-2,9-16 8,56-70 19,-45 63-4,51-74 145,-9-7 112,-54 94-215,20-44 0,-28 56-48,-4 8-6,-1-1-1,0 1 0,0 0 0,0 0 0,0 0 0,1-4 0,19-57 54,9-23 26,2-14 0,-20 63-48,-9 25-26,18-61 48,-18 63-62,8-17 78,4-3-14,30-49 1,-37 65-34,0 1 1,11-30-1,-16 36-32,51-161 85,-29 76 55,-23 81-136,6-12 59,24-61 264,-19 51-298,-3 10 0,19-33 0,-22 43-19,-4 7-9,-1 1-1,1 0 0,1 0 1,6-8-1,-6 9-3,12-22 0,0-2 212,20-56 0,-25 50 51,-9 23-182,1 1 1,6-13-1,-6 16-43,-1 5-4,-1-1 0,0 1 0,0-1 0,0 1 0,0-1 0,0 1 0,-1-1 0,1-2 0,4-3 210,-2 6-200,-3 2-53,0 0-1,0 0 1,1 0 0,-1 0 0,0 0 0,0 0 0,0 0 0,0 0-1,0 0 1,1 0 0,-1 0 0,0-1 0,0 1 0,0 0-1,0 0 1,0 0 0,0 0 0,1 0 0,-1 0 0,0 0 0,0 0-1,0-1 1,0 1 0,0 0 0,0 0 0,0 0 0,0 0 0,0 0-1,0 0 1,0-1 0,0 1 0,0 0 0,0 0 0,1 0 0,-1 0-1,0 0 1,0-1 0,0 1 0,-1 0 0,1 0 0,0 0-1,0 0 1,0-1 0,-1-14-753,0-1-1,-1 1 0,-1 0 1,-6-20-1,-2-6-2610,5 16-6932,14 59 7741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E12C-8311-3116-75CB-87D39D6E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1CE0-14B9-E27A-04BA-CC376F2B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85A8-796F-4C29-35B7-D2027D5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8CDD-E9FA-DCEE-6E6C-7C19D08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F01A-CB9A-8921-F234-1845F50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29AE-0017-87D0-2645-2E35007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6ED6-71C6-1BEF-CAC2-C1B5329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1B4A-43F3-9A7D-6336-20E2CE0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B87A-E8BF-BEB8-1014-D14258B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3E20-9D89-41AD-97BC-254B6AE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BC761-96A2-9DF0-EA24-1EFDC9B8B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FFDFD-F765-B835-DF5E-09386AB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01A4-F7F8-8804-CD2F-AE301BAE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59E-F533-2EB6-4239-32C49014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096-61A4-1697-7284-013555B7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F8F-8DC2-8EF0-3556-C6ED280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F291-F568-23B5-E388-15F8E08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ABDB-90F7-A9F8-95A8-066B071D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46E-0ABC-500C-1076-657E0C68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3C66-0749-72BE-86BA-C6E1DB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FAE-63AE-776A-ED17-0FA4542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4FC3-653F-5EF6-B208-DF8C5963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4BB3-B8CD-74FF-0009-C31BE84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AC0-D925-CD98-BFDD-D2D64E24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4A5C-5BFC-FB18-D49A-2242CE0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A16-7FD2-E187-BFFD-396AE74F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35B6-90E3-B7ED-B23A-D6825171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313E-D98C-46FB-0EFA-F59CAEF3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4936-14B0-B80A-0E9A-21C27D4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5C3C-B4D8-686A-2B20-E8C4014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0DC2-51F9-DDE6-14F4-73D4C56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AA9-9128-E448-E490-3ED99D9B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2682-7061-BB71-BE02-142AAB45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184A-133B-7002-05D2-3B8AA7CD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B48C-C4D7-DD27-1894-6E7759E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58C6-65B9-1351-F8D4-646E1272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353E-43D2-E646-0CDB-3057DC8D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DD91-ED73-5BBE-7E25-10637C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6E40-8AC9-AF10-06E7-1592646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667-89DB-3D3A-3428-BC50D72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65DD-CBDC-3077-4647-1CC952B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8FC4-DE55-1489-A8C6-B17939A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EB21-ECBC-062E-E7C3-D0F1E5D3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0AC2-7765-B6B4-9713-9CD9569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6385E-ACA9-B170-9224-6E573F6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D3F-0BB9-D0B4-33AF-B8F7A74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2FA-4CFE-D03A-8ABE-7026B717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A1C9-CF8C-8872-6923-18815A07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8B27-6FF4-0EA5-E94F-E013FD54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42C0-89DA-7FAE-FD3D-D237CC2B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FA31-17D6-877C-CF6F-A7EFAF3C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AA3D-32C3-028F-DAC2-9CB7C2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17-C1BB-B5BB-037E-A857F498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06FF1-ADE3-4EA4-478F-3CA2B2EB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DB4D-D2F0-97B7-36CA-8D24E6BA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83CB-409F-BF52-0FD2-5D7EC63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3095-A051-F789-787D-41C480E0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32A6-1DB3-C2E0-8153-1C275EAD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A004-C932-FCDA-528C-C60D1132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2339-48C9-8C3A-DB15-96ADF416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C732-F7F2-6397-0F64-CDE876C0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8519-0834-FB0E-E61C-48FE02E29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540A-CB97-2611-48CE-C5E0A3C4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4B9-1AF4-608E-4D42-AB52C8BE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E8AA-912D-9C1B-A9B9-BE35B2CD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#tribute</a:t>
            </a:r>
          </a:p>
        </p:txBody>
      </p:sp>
    </p:spTree>
    <p:extLst>
      <p:ext uri="{BB962C8B-B14F-4D97-AF65-F5344CB8AC3E}">
        <p14:creationId xmlns:p14="http://schemas.microsoft.com/office/powerpoint/2010/main" val="1347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619-8F0B-7462-EE7D-53FE2DA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FE193-98FC-3C8C-C588-2ED953D2E2BA}"/>
              </a:ext>
            </a:extLst>
          </p:cNvPr>
          <p:cNvCxnSpPr/>
          <p:nvPr/>
        </p:nvCxnSpPr>
        <p:spPr>
          <a:xfrm>
            <a:off x="793820" y="3607358"/>
            <a:ext cx="105599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30CB6-F517-71BE-8F3E-62CFA9C25A5E}"/>
              </a:ext>
            </a:extLst>
          </p:cNvPr>
          <p:cNvCxnSpPr/>
          <p:nvPr/>
        </p:nvCxnSpPr>
        <p:spPr>
          <a:xfrm flipV="1">
            <a:off x="1190730" y="2562330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634A03-A163-F8DC-75B9-79AD9D877971}"/>
              </a:ext>
            </a:extLst>
          </p:cNvPr>
          <p:cNvCxnSpPr/>
          <p:nvPr/>
        </p:nvCxnSpPr>
        <p:spPr>
          <a:xfrm flipV="1">
            <a:off x="8628185" y="257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B06239-ACE5-BC3F-F3E8-864A933DBB52}"/>
              </a:ext>
            </a:extLst>
          </p:cNvPr>
          <p:cNvCxnSpPr/>
          <p:nvPr/>
        </p:nvCxnSpPr>
        <p:spPr>
          <a:xfrm flipV="1">
            <a:off x="8780585" y="410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5F228-331A-AC7C-81B2-0A24FBC61B19}"/>
              </a:ext>
            </a:extLst>
          </p:cNvPr>
          <p:cNvCxnSpPr/>
          <p:nvPr/>
        </p:nvCxnSpPr>
        <p:spPr>
          <a:xfrm flipV="1">
            <a:off x="8932985" y="562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A10C3-6D4B-22A5-6946-293101B88C5B}"/>
              </a:ext>
            </a:extLst>
          </p:cNvPr>
          <p:cNvCxnSpPr/>
          <p:nvPr/>
        </p:nvCxnSpPr>
        <p:spPr>
          <a:xfrm flipV="1">
            <a:off x="9085385" y="715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220AB-0AE9-2A00-0999-AA1457C249AF}"/>
              </a:ext>
            </a:extLst>
          </p:cNvPr>
          <p:cNvCxnSpPr/>
          <p:nvPr/>
        </p:nvCxnSpPr>
        <p:spPr>
          <a:xfrm flipV="1">
            <a:off x="9237785" y="867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3A5400-42BB-ABE4-8B92-05226EFE6DDE}"/>
              </a:ext>
            </a:extLst>
          </p:cNvPr>
          <p:cNvCxnSpPr/>
          <p:nvPr/>
        </p:nvCxnSpPr>
        <p:spPr>
          <a:xfrm flipV="1">
            <a:off x="9390185" y="1019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3B2A8-71BE-0E8C-D77F-204AE54A17EF}"/>
              </a:ext>
            </a:extLst>
          </p:cNvPr>
          <p:cNvCxnSpPr/>
          <p:nvPr/>
        </p:nvCxnSpPr>
        <p:spPr>
          <a:xfrm flipV="1">
            <a:off x="9542585" y="1172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E42BF-A8D0-D194-5010-28A9B108D4CD}"/>
              </a:ext>
            </a:extLst>
          </p:cNvPr>
          <p:cNvCxnSpPr/>
          <p:nvPr/>
        </p:nvCxnSpPr>
        <p:spPr>
          <a:xfrm flipV="1">
            <a:off x="9694985" y="1324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399C1-C36B-C230-8442-7D371BC849CC}"/>
              </a:ext>
            </a:extLst>
          </p:cNvPr>
          <p:cNvCxnSpPr/>
          <p:nvPr/>
        </p:nvCxnSpPr>
        <p:spPr>
          <a:xfrm flipV="1">
            <a:off x="9847385" y="1477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A3515-0EB6-EDE0-1D92-CE70AF019893}"/>
              </a:ext>
            </a:extLst>
          </p:cNvPr>
          <p:cNvCxnSpPr/>
          <p:nvPr/>
        </p:nvCxnSpPr>
        <p:spPr>
          <a:xfrm flipV="1">
            <a:off x="9999785" y="1629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17DA5-CCD9-98A3-08C2-321D2797B7CD}"/>
              </a:ext>
            </a:extLst>
          </p:cNvPr>
          <p:cNvCxnSpPr/>
          <p:nvPr/>
        </p:nvCxnSpPr>
        <p:spPr>
          <a:xfrm flipV="1">
            <a:off x="10152185" y="1781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4D37D-F37F-59D9-77CA-D7652BD12BB6}"/>
              </a:ext>
            </a:extLst>
          </p:cNvPr>
          <p:cNvGrpSpPr/>
          <p:nvPr/>
        </p:nvGrpSpPr>
        <p:grpSpPr>
          <a:xfrm>
            <a:off x="1100033" y="2167077"/>
            <a:ext cx="2708280" cy="1002600"/>
            <a:chOff x="1100033" y="2167077"/>
            <a:chExt cx="2708280" cy="10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14:cNvPr>
                <p14:cNvContentPartPr/>
                <p14:nvPr/>
              </p14:nvContentPartPr>
              <p14:xfrm>
                <a:off x="1100033" y="2790237"/>
                <a:ext cx="348840" cy="37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393" y="2781237"/>
                  <a:ext cx="366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14:cNvPr>
                <p14:cNvContentPartPr/>
                <p14:nvPr/>
              </p14:nvContentPartPr>
              <p14:xfrm>
                <a:off x="1463993" y="2625717"/>
                <a:ext cx="26748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4993" y="2616717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14:cNvPr>
                <p14:cNvContentPartPr/>
                <p14:nvPr/>
              </p14:nvContentPartPr>
              <p14:xfrm>
                <a:off x="1738313" y="2450757"/>
                <a:ext cx="9324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9313" y="2441757"/>
                  <a:ext cx="110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14:cNvPr>
                <p14:cNvContentPartPr/>
                <p14:nvPr/>
              </p14:nvContentPartPr>
              <p14:xfrm>
                <a:off x="1726433" y="2167077"/>
                <a:ext cx="288000" cy="43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7433" y="2158437"/>
                  <a:ext cx="305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14:cNvPr>
                <p14:cNvContentPartPr/>
                <p14:nvPr/>
              </p14:nvContentPartPr>
              <p14:xfrm>
                <a:off x="1906433" y="2326917"/>
                <a:ext cx="268920" cy="24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33" y="2317917"/>
                  <a:ext cx="28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14:cNvPr>
                <p14:cNvContentPartPr/>
                <p14:nvPr/>
              </p14:nvContentPartPr>
              <p14:xfrm>
                <a:off x="2082113" y="2294877"/>
                <a:ext cx="224640" cy="22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473" y="2286237"/>
                  <a:ext cx="242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14:cNvPr>
                <p14:cNvContentPartPr/>
                <p14:nvPr/>
              </p14:nvContentPartPr>
              <p14:xfrm>
                <a:off x="2293073" y="2541837"/>
                <a:ext cx="1515240" cy="6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073" y="2532837"/>
                  <a:ext cx="15328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14:cNvPr>
              <p14:cNvContentPartPr/>
              <p14:nvPr/>
            </p14:nvContentPartPr>
            <p14:xfrm>
              <a:off x="1481633" y="3603117"/>
              <a:ext cx="610920" cy="86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2993" y="3594477"/>
                <a:ext cx="628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14:cNvPr>
              <p14:cNvContentPartPr/>
              <p14:nvPr/>
            </p14:nvContentPartPr>
            <p14:xfrm>
              <a:off x="3352553" y="3587997"/>
              <a:ext cx="421200" cy="90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3913" y="3579357"/>
                <a:ext cx="4388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14:cNvPr>
              <p14:cNvContentPartPr/>
              <p14:nvPr/>
            </p14:nvContentPartPr>
            <p14:xfrm>
              <a:off x="3744593" y="3539757"/>
              <a:ext cx="115920" cy="14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5953" y="3531117"/>
                <a:ext cx="1335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AF3ED8A-1383-1141-4A5C-E19BC19DC23F}"/>
              </a:ext>
            </a:extLst>
          </p:cNvPr>
          <p:cNvGrpSpPr/>
          <p:nvPr/>
        </p:nvGrpSpPr>
        <p:grpSpPr>
          <a:xfrm>
            <a:off x="-86887" y="3143757"/>
            <a:ext cx="1664280" cy="807840"/>
            <a:chOff x="-86887" y="3143757"/>
            <a:chExt cx="166428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14:cNvPr>
                <p14:cNvContentPartPr/>
                <p14:nvPr/>
              </p14:nvContentPartPr>
              <p14:xfrm>
                <a:off x="229913" y="3589437"/>
                <a:ext cx="302400" cy="22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913" y="3580797"/>
                  <a:ext cx="320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14:cNvPr>
                <p14:cNvContentPartPr/>
                <p14:nvPr/>
              </p14:nvContentPartPr>
              <p14:xfrm>
                <a:off x="493793" y="3536877"/>
                <a:ext cx="192240" cy="20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793" y="3527877"/>
                  <a:ext cx="20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14:cNvPr>
                <p14:cNvContentPartPr/>
                <p14:nvPr/>
              </p14:nvContentPartPr>
              <p14:xfrm>
                <a:off x="679193" y="3295677"/>
                <a:ext cx="101880" cy="41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53" y="3286677"/>
                  <a:ext cx="119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14:cNvPr>
                <p14:cNvContentPartPr/>
                <p14:nvPr/>
              </p14:nvContentPartPr>
              <p14:xfrm>
                <a:off x="872873" y="3533637"/>
                <a:ext cx="201960" cy="16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3873" y="3524637"/>
                  <a:ext cx="21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14:cNvPr>
                <p14:cNvContentPartPr/>
                <p14:nvPr/>
              </p14:nvContentPartPr>
              <p14:xfrm>
                <a:off x="88433" y="3735237"/>
                <a:ext cx="113256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33" y="3726597"/>
                  <a:ext cx="115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14:cNvPr>
                <p14:cNvContentPartPr/>
                <p14:nvPr/>
              </p14:nvContentPartPr>
              <p14:xfrm>
                <a:off x="148193" y="3315477"/>
                <a:ext cx="1429200" cy="210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553" y="3306477"/>
                  <a:ext cx="144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14:cNvPr>
                <p14:cNvContentPartPr/>
                <p14:nvPr/>
              </p14:nvContentPartPr>
              <p14:xfrm>
                <a:off x="-86887" y="3663957"/>
                <a:ext cx="1428840" cy="28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95527" y="3654957"/>
                  <a:ext cx="1446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14:cNvPr>
                <p14:cNvContentPartPr/>
                <p14:nvPr/>
              </p14:nvContentPartPr>
              <p14:xfrm>
                <a:off x="997793" y="3281637"/>
                <a:ext cx="149040" cy="18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153" y="3272637"/>
                  <a:ext cx="16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14:cNvPr>
                <p14:cNvContentPartPr/>
                <p14:nvPr/>
              </p14:nvContentPartPr>
              <p14:xfrm>
                <a:off x="1226033" y="3143757"/>
                <a:ext cx="86760" cy="23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7393" y="3135117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5FBAD2-79D1-21D1-BF59-B75054829740}"/>
              </a:ext>
            </a:extLst>
          </p:cNvPr>
          <p:cNvGrpSpPr/>
          <p:nvPr/>
        </p:nvGrpSpPr>
        <p:grpSpPr>
          <a:xfrm>
            <a:off x="1449233" y="4345437"/>
            <a:ext cx="1897920" cy="859320"/>
            <a:chOff x="1449233" y="4345437"/>
            <a:chExt cx="1897920" cy="8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14:cNvPr>
                <p14:cNvContentPartPr/>
                <p14:nvPr/>
              </p14:nvContentPartPr>
              <p14:xfrm>
                <a:off x="1449233" y="4804797"/>
                <a:ext cx="315360" cy="27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593" y="4795797"/>
                  <a:ext cx="333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14:cNvPr>
                <p14:cNvContentPartPr/>
                <p14:nvPr/>
              </p14:nvContentPartPr>
              <p14:xfrm>
                <a:off x="1474433" y="4641717"/>
                <a:ext cx="317160" cy="13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5793" y="4632717"/>
                  <a:ext cx="334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14:cNvPr>
                <p14:cNvContentPartPr/>
                <p14:nvPr/>
              </p14:nvContentPartPr>
              <p14:xfrm>
                <a:off x="1868633" y="4839717"/>
                <a:ext cx="129240" cy="8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9993" y="4830717"/>
                  <a:ext cx="146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14:cNvPr>
                <p14:cNvContentPartPr/>
                <p14:nvPr/>
              </p14:nvContentPartPr>
              <p14:xfrm>
                <a:off x="2100113" y="4694637"/>
                <a:ext cx="42120" cy="40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1473" y="4685637"/>
                  <a:ext cx="59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14:cNvPr>
                <p14:cNvContentPartPr/>
                <p14:nvPr/>
              </p14:nvContentPartPr>
              <p14:xfrm>
                <a:off x="2057273" y="4718397"/>
                <a:ext cx="27144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8273" y="4709757"/>
                  <a:ext cx="289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14:cNvPr>
                <p14:cNvContentPartPr/>
                <p14:nvPr/>
              </p14:nvContentPartPr>
              <p14:xfrm>
                <a:off x="2349593" y="4814877"/>
                <a:ext cx="180720" cy="26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0953" y="4805877"/>
                  <a:ext cx="198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14:cNvPr>
                <p14:cNvContentPartPr/>
                <p14:nvPr/>
              </p14:nvContentPartPr>
              <p14:xfrm>
                <a:off x="2493953" y="4894077"/>
                <a:ext cx="9936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85313" y="4885437"/>
                  <a:ext cx="117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14:cNvPr>
                <p14:cNvContentPartPr/>
                <p14:nvPr/>
              </p14:nvContentPartPr>
              <p14:xfrm>
                <a:off x="2583233" y="4720557"/>
                <a:ext cx="26784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74593" y="4711557"/>
                  <a:ext cx="285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14:cNvPr>
                <p14:cNvContentPartPr/>
                <p14:nvPr/>
              </p14:nvContentPartPr>
              <p14:xfrm>
                <a:off x="2902913" y="4802637"/>
                <a:ext cx="237240" cy="40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3913" y="4793997"/>
                  <a:ext cx="254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14:cNvPr>
                <p14:cNvContentPartPr/>
                <p14:nvPr/>
              </p14:nvContentPartPr>
              <p14:xfrm>
                <a:off x="2084273" y="4495917"/>
                <a:ext cx="71640" cy="1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5273" y="448727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14:cNvPr>
                <p14:cNvContentPartPr/>
                <p14:nvPr/>
              </p14:nvContentPartPr>
              <p14:xfrm>
                <a:off x="2161313" y="4476477"/>
                <a:ext cx="1185840" cy="5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2673" y="4467477"/>
                  <a:ext cx="120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14:cNvPr>
                <p14:cNvContentPartPr/>
                <p14:nvPr/>
              </p14:nvContentPartPr>
              <p14:xfrm>
                <a:off x="1665233" y="4345437"/>
                <a:ext cx="198360" cy="19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56233" y="4336797"/>
                  <a:ext cx="21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14:cNvPr>
                <p14:cNvContentPartPr/>
                <p14:nvPr/>
              </p14:nvContentPartPr>
              <p14:xfrm>
                <a:off x="1936673" y="4406637"/>
                <a:ext cx="105840" cy="34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7673" y="4397997"/>
                  <a:ext cx="1234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AF88-68A9-8AB7-7E6A-457026809863}"/>
              </a:ext>
            </a:extLst>
          </p:cNvPr>
          <p:cNvGrpSpPr/>
          <p:nvPr/>
        </p:nvGrpSpPr>
        <p:grpSpPr>
          <a:xfrm>
            <a:off x="3592673" y="2554437"/>
            <a:ext cx="1029600" cy="1014120"/>
            <a:chOff x="3592673" y="2554437"/>
            <a:chExt cx="1029600" cy="10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14:cNvPr>
                <p14:cNvContentPartPr/>
                <p14:nvPr/>
              </p14:nvContentPartPr>
              <p14:xfrm>
                <a:off x="3592673" y="3262917"/>
                <a:ext cx="211320" cy="214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4033" y="3254277"/>
                  <a:ext cx="228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14:cNvPr>
                <p14:cNvContentPartPr/>
                <p14:nvPr/>
              </p14:nvContentPartPr>
              <p14:xfrm>
                <a:off x="3852953" y="3275877"/>
                <a:ext cx="253800" cy="267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44313" y="3267237"/>
                  <a:ext cx="271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14:cNvPr>
                <p14:cNvContentPartPr/>
                <p14:nvPr/>
              </p14:nvContentPartPr>
              <p14:xfrm>
                <a:off x="3773753" y="2554437"/>
                <a:ext cx="848520" cy="1014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5113" y="2545797"/>
                  <a:ext cx="866160" cy="10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B1F42B-5FE4-EDC7-1B8C-93C9A85024A2}"/>
              </a:ext>
            </a:extLst>
          </p:cNvPr>
          <p:cNvGrpSpPr/>
          <p:nvPr/>
        </p:nvGrpSpPr>
        <p:grpSpPr>
          <a:xfrm>
            <a:off x="4574753" y="2931717"/>
            <a:ext cx="614160" cy="446040"/>
            <a:chOff x="4574753" y="2931717"/>
            <a:chExt cx="614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14:cNvPr>
                <p14:cNvContentPartPr/>
                <p14:nvPr/>
              </p14:nvContentPartPr>
              <p14:xfrm>
                <a:off x="4574753" y="2931717"/>
                <a:ext cx="372600" cy="446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65753" y="2922717"/>
                  <a:ext cx="390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14:cNvPr>
                <p14:cNvContentPartPr/>
                <p14:nvPr/>
              </p14:nvContentPartPr>
              <p14:xfrm>
                <a:off x="4985873" y="3018837"/>
                <a:ext cx="203040" cy="33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6873" y="3010197"/>
                  <a:ext cx="2206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EA53F8-3CA9-2DA6-763B-DD4416A3EB81}"/>
              </a:ext>
            </a:extLst>
          </p:cNvPr>
          <p:cNvGrpSpPr/>
          <p:nvPr/>
        </p:nvGrpSpPr>
        <p:grpSpPr>
          <a:xfrm>
            <a:off x="828233" y="2174997"/>
            <a:ext cx="1544040" cy="1466280"/>
            <a:chOff x="828233" y="2174997"/>
            <a:chExt cx="1544040" cy="14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14:cNvPr>
                <p14:cNvContentPartPr/>
                <p14:nvPr/>
              </p14:nvContentPartPr>
              <p14:xfrm>
                <a:off x="828233" y="2866557"/>
                <a:ext cx="663120" cy="77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593" y="2857557"/>
                  <a:ext cx="6807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14:cNvPr>
                <p14:cNvContentPartPr/>
                <p14:nvPr/>
              </p14:nvContentPartPr>
              <p14:xfrm>
                <a:off x="1440953" y="3088677"/>
                <a:ext cx="140400" cy="75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1953" y="3080037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14:cNvPr>
                <p14:cNvContentPartPr/>
                <p14:nvPr/>
              </p14:nvContentPartPr>
              <p14:xfrm>
                <a:off x="1823273" y="2174997"/>
                <a:ext cx="549000" cy="66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4273" y="2166357"/>
                  <a:ext cx="56664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D39233-61FF-1B54-E72C-1D591525DB27}"/>
              </a:ext>
            </a:extLst>
          </p:cNvPr>
          <p:cNvGrpSpPr/>
          <p:nvPr/>
        </p:nvGrpSpPr>
        <p:grpSpPr>
          <a:xfrm>
            <a:off x="3211793" y="2065197"/>
            <a:ext cx="2418120" cy="2344320"/>
            <a:chOff x="3211793" y="2065197"/>
            <a:chExt cx="2418120" cy="23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14:cNvPr>
                <p14:cNvContentPartPr/>
                <p14:nvPr/>
              </p14:nvContentPartPr>
              <p14:xfrm>
                <a:off x="3211793" y="2342037"/>
                <a:ext cx="2418120" cy="206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2793" y="2333397"/>
                  <a:ext cx="2435760" cy="20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14:cNvPr>
                <p14:cNvContentPartPr/>
                <p14:nvPr/>
              </p14:nvContentPartPr>
              <p14:xfrm>
                <a:off x="4180553" y="3748197"/>
                <a:ext cx="208080" cy="220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1913" y="3739557"/>
                  <a:ext cx="22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14:cNvPr>
                <p14:cNvContentPartPr/>
                <p14:nvPr/>
              </p14:nvContentPartPr>
              <p14:xfrm>
                <a:off x="4413113" y="3722997"/>
                <a:ext cx="263520" cy="313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4473" y="3714357"/>
                  <a:ext cx="281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14:cNvPr>
                <p14:cNvContentPartPr/>
                <p14:nvPr/>
              </p14:nvContentPartPr>
              <p14:xfrm>
                <a:off x="4622273" y="3728397"/>
                <a:ext cx="107640" cy="19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3633" y="3719757"/>
                  <a:ext cx="125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14:cNvPr>
                <p14:cNvContentPartPr/>
                <p14:nvPr/>
              </p14:nvContentPartPr>
              <p14:xfrm>
                <a:off x="4652153" y="3689877"/>
                <a:ext cx="155160" cy="49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3153" y="3681237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14:cNvPr>
                <p14:cNvContentPartPr/>
                <p14:nvPr/>
              </p14:nvContentPartPr>
              <p14:xfrm>
                <a:off x="3370553" y="2065197"/>
                <a:ext cx="777600" cy="270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1913" y="2056197"/>
                  <a:ext cx="795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14:cNvPr>
                <p14:cNvContentPartPr/>
                <p14:nvPr/>
              </p14:nvContentPartPr>
              <p14:xfrm>
                <a:off x="3970673" y="2120637"/>
                <a:ext cx="213120" cy="39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2033" y="2111637"/>
                  <a:ext cx="230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14:cNvPr>
                <p14:cNvContentPartPr/>
                <p14:nvPr/>
              </p14:nvContentPartPr>
              <p14:xfrm>
                <a:off x="4205393" y="4165437"/>
                <a:ext cx="446400" cy="18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393" y="4156437"/>
                  <a:ext cx="46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14:cNvPr>
                <p14:cNvContentPartPr/>
                <p14:nvPr/>
              </p14:nvContentPartPr>
              <p14:xfrm>
                <a:off x="4918913" y="3391077"/>
                <a:ext cx="230040" cy="562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0273" y="3382077"/>
                  <a:ext cx="247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14:cNvPr>
                <p14:cNvContentPartPr/>
                <p14:nvPr/>
              </p14:nvContentPartPr>
              <p14:xfrm>
                <a:off x="5012873" y="3369837"/>
                <a:ext cx="408960" cy="36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3873" y="3360837"/>
                  <a:ext cx="42660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8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4C6-3EBF-6EA9-9662-E050F71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3785" cy="1325563"/>
          </a:xfrm>
        </p:spPr>
        <p:txBody>
          <a:bodyPr/>
          <a:lstStyle/>
          <a:p>
            <a:r>
              <a:rPr lang="en-US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05B0C-F9F6-2DBC-0C23-9AB20329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6265"/>
              </p:ext>
            </p:extLst>
          </p:nvPr>
        </p:nvGraphicFramePr>
        <p:xfrm>
          <a:off x="666116" y="3165686"/>
          <a:ext cx="2597149" cy="309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49">
                  <a:extLst>
                    <a:ext uri="{9D8B030D-6E8A-4147-A177-3AD203B41FA5}">
                      <a16:colId xmlns:a16="http://schemas.microsoft.com/office/drawing/2014/main" val="1869081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– value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37968"/>
                  </a:ext>
                </a:extLst>
              </a:tr>
              <a:tr h="498264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9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7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7BBEF2-14BA-4125-C855-E8C408C8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76369"/>
              </p:ext>
            </p:extLst>
          </p:nvPr>
        </p:nvGraphicFramePr>
        <p:xfrm>
          <a:off x="4720590" y="3249718"/>
          <a:ext cx="7193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92">
                  <a:extLst>
                    <a:ext uri="{9D8B030D-6E8A-4147-A177-3AD203B41FA5}">
                      <a16:colId xmlns:a16="http://schemas.microsoft.com/office/drawing/2014/main" val="702831342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764317713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323907336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90943402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28583114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5282707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500715360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298241234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37914603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650078833"/>
                    </a:ext>
                  </a:extLst>
                </a:gridCol>
              </a:tblGrid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715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03929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758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8271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1837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9372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47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6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548289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85585" y="2377440"/>
            <a:ext cx="1891665" cy="142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  <a:p>
            <a:pPr algn="ctr"/>
            <a:r>
              <a:rPr lang="en-US" dirty="0"/>
              <a:t>-Next</a:t>
            </a:r>
          </a:p>
          <a:p>
            <a:pPr algn="ctr"/>
            <a:r>
              <a:rPr lang="en-US" dirty="0"/>
              <a:t>- previous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>
            <a:off x="6585585" y="2457450"/>
            <a:ext cx="270510" cy="165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7AB6F-92F4-E6B4-2A49-78E19E3DD41A}"/>
              </a:ext>
            </a:extLst>
          </p:cNvPr>
          <p:cNvCxnSpPr>
            <a:cxnSpLocks/>
          </p:cNvCxnSpPr>
          <p:nvPr/>
        </p:nvCxnSpPr>
        <p:spPr>
          <a:xfrm flipH="1">
            <a:off x="2888932" y="2668905"/>
            <a:ext cx="1399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BAC4E-F444-DB70-7119-1AA58FF1D9C8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9153525" y="3348990"/>
            <a:ext cx="472440" cy="634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A530C50-59BB-2446-7E46-4322A55B5046}"/>
              </a:ext>
            </a:extLst>
          </p:cNvPr>
          <p:cNvSpPr/>
          <p:nvPr/>
        </p:nvSpPr>
        <p:spPr>
          <a:xfrm>
            <a:off x="6856095" y="3144202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8DD5D0-D48E-00A0-F180-82244DB2356D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9153525" y="3469005"/>
            <a:ext cx="664845" cy="64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4D67D4-631D-9D8D-3841-F39B28560B2D}"/>
              </a:ext>
            </a:extLst>
          </p:cNvPr>
          <p:cNvCxnSpPr>
            <a:cxnSpLocks/>
          </p:cNvCxnSpPr>
          <p:nvPr/>
        </p:nvCxnSpPr>
        <p:spPr>
          <a:xfrm flipH="1" flipV="1">
            <a:off x="6393180" y="2971800"/>
            <a:ext cx="327660" cy="121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Circular-</a:t>
            </a:r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838200" y="26803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35630" y="2457450"/>
            <a:ext cx="1152525" cy="1194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362950" y="25660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585585" y="2457450"/>
            <a:ext cx="177736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97DCA78-9FB0-74F3-58E3-55934263B8B3}"/>
              </a:ext>
            </a:extLst>
          </p:cNvPr>
          <p:cNvSpPr/>
          <p:nvPr/>
        </p:nvSpPr>
        <p:spPr>
          <a:xfrm>
            <a:off x="66751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4th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86B6E8-56E8-16E8-285C-593D8AFA25F4}"/>
              </a:ext>
            </a:extLst>
          </p:cNvPr>
          <p:cNvSpPr/>
          <p:nvPr/>
        </p:nvSpPr>
        <p:spPr>
          <a:xfrm>
            <a:off x="33604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EEFA50-118B-8723-A319-6A7E7EEC7A2F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flipH="1">
            <a:off x="8972550" y="4509135"/>
            <a:ext cx="53911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F08AA-D107-F565-E5C8-960D5D374C11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>
            <a:off x="5657850" y="5589270"/>
            <a:ext cx="1017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EE133E-CB6B-A9A5-4E33-F172DC45F8A8}"/>
              </a:ext>
            </a:extLst>
          </p:cNvPr>
          <p:cNvCxnSpPr>
            <a:cxnSpLocks/>
            <a:stCxn id="12" idx="2"/>
            <a:endCxn id="4" idx="4"/>
          </p:cNvCxnSpPr>
          <p:nvPr/>
        </p:nvCxnSpPr>
        <p:spPr>
          <a:xfrm flipH="1" flipV="1">
            <a:off x="1986915" y="4623435"/>
            <a:ext cx="1373505" cy="9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3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Stack vs heap</vt:lpstr>
      <vt:lpstr>Singley-Linked List</vt:lpstr>
      <vt:lpstr>Doubley-Linked List</vt:lpstr>
      <vt:lpstr>Circular-Singley-Linked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5</cp:revision>
  <dcterms:created xsi:type="dcterms:W3CDTF">2022-11-15T17:57:13Z</dcterms:created>
  <dcterms:modified xsi:type="dcterms:W3CDTF">2022-11-22T17:27:12Z</dcterms:modified>
</cp:coreProperties>
</file>