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16 477 10936,'0'0'1329,"-6"-1"1441,-3-1 100,12 7-2057,100 122 547,-85-106-1347,-2-3 87,65 77 36,-65-76-54,59 67 32,-61-70-52,108 145 586,-100-130-372,-38-70 21,9 20-277,-29-56 161,-24-27 1,30 59-52,-8-16 9,33 49-104,0 1 0,1-1 0,0 0 0,1 0 0,-4-20 0,4 19-20,-1-8 29,0 1-1,-1-26 1,4 30-31,0 5 15,1-1-1,0 0 1,0 1-1,4-19 1,-2 16-15,-2 9-3,0 0 1,1 1-1,-1-1 0,1 0 1,0 0-1,-1 0 0,1 1 1,3-5-1,0-2 4,-1 2-7,8-17 22,-3 11 12,0 1 0,0 0 1,1 1-1,1 0 0,18-17 1,-15 15 72,-9 12-92,5 3-14,0 0 1,0 1-1,-1 0 1,1 0-1,-1 1 1,10 5 0,11 6-7,-10-6 1,-11-5-1,0 0 1,0 0-1,-1 1 0,1-1 0,10 11 0,-17-14-3,0 0-1,1 0 1,-1 0-1,0 0 1,0 0-1,0 0 1,0 0-1,1-1 1,-1 1-1,0 0 1,1-1-1,-1 1 1,1-1-1,1 1 1,-10-15-39,-18-71-63,23 77 101,-1-16-13,1 2 7,0-7 6,2 15 5,0 0 0,1 0 0,1 0 0,3-13 0,-1 16 44,0-1 1,1 1-1,9-16 0,-12 24-15,1-1-1,-1 1 1,1 0 0,0 0-1,0 0 1,4-3-1,-1 1-12,1 0 41,38-13 24,-32 16-22,72 8 27,-69-5-65,-1 1-1,1 0 1,-1 2 0,0 0 0,16 6 0,-17-6-5,-2 0-4,0 0 0,0 0 1,-1 1-1,1 1 1,-1 0-1,12 8 0,1 5-55,-24-18 9,0-1-1,0 0 1,1 0-1,-1 1 0,0-1 1,0 0-1,0 1 1,1-1-1,-1 0 1,0 0-1,0 1 1,0-1-1,0 0 1,0 1-1,0-1 0,0 1 1,0-1-1,1 0 1,-1 1-1,0-1 1,-1 0-1,1 1 1,0-1-1,0 0 0,0 1 1,0-1-1,0 0 1,0 1-1,0-1 1,0 0-1,-1 1 1,1-1-1,0 0 0,0 1 1,-1-1-1,-2-1-168,0-1-1,0 0 1,1 0 0,-1-1-1,0 1 1,1-1-1,0 1 1,-1-1 0,1 0-1,0 1 1,0-1-1,-2-5 1,2 2-2401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152 156 11928,'-9'6'152,"-10"5"992,19-11-1080,0 0 1,-1 0-1,1 0 1,0 0-1,0 0 1,0 0-1,-1 0 1,1 1-1,0-1 1,0 0-1,-1 0 1,1 0-1,0 0 1,0 0-1,-1 0 1,1 0-1,0 0 1,0 0-1,-1 0 1,1-1-1,0 1 1,0 0-1,-1 0 1,1 0-1,0 0 1,0 0-1,-1 0 1,1 0 0,0-1-1,0 1 1,0 0-1,-1 0 1,1 0-1,0-1 1,0 1-1,0 0 1,-1 0-1,2-1-6,-1 1 0,0-1 0,0 0 0,0 1 0,0-1-1,0 1 1,0-1 0,1 1 0,-1-1 0,0 1 0,0 0 0,1-1 0,-1 1-1,0-1 1,1 1 0,-1-1 0,0 1 0,1 0 0,-1-1 0,0 1 0,1 0 0,-1-1-1,1 1 1,0 0 0,48-26-815,-48 25 779,1 0 1,-1 0-1,1 0 0,-1 0 1,0 0-1,1 0 1,-1 0-1,0-1 0,0 1 1,0-1-1,0 1 1,0-1-1,0 1 0,0-1 1,0 0-1,-1 1 1,1-1-1,-1 0 0,1 1 1,-1-1-1,0 0 1,1 0-1,-1 0 0,0 1 1,0-1-1,0 0 1,-1 0-1,1 0 0,0 1 1,-1-1-1,1 0 1,-1 1-1,1-1 0,-2-2 1,-9-17 232,10 20-230,0-1-1,0 1 0,0-1 1,-1 1-1,1 0 0,0 0 1,0-1-1,-1 1 0,1 0 1,-1 0-1,1 1 0,-1-1 0,-2-1 1,2 1 10,0 1 0,1-1 0,-1 1 0,0 0 0,0-1-1,0 1 1,0 0 0,0 0 0,0 0 0,0 0 0,0 1 0,0-1 0,0 0 0,0 1 0,0-1 0,1 1 0,-1 0 0,-3 1 0,3 0-19,0 0 0,0 0-1,0 0 1,1 0 0,-1 0 0,1 0 0,0 0 0,-1 0 0,1 1 0,0-1 0,0 0 0,0 1 0,0 2-1,-1 1 5,1-4 6,0 0 1,1 0-1,-1 1 0,1-1 0,0 0 1,0 0-1,0 0 0,0 3 0,0 11 117,3 22-1,-2-31-118,0 0 0,1-1 1,0 1-1,0-1 0,0 0 1,7 11-1,-8-14 37,2-1 0,-1 1-1,0-1 1,0 0 0,1 0 0,-1 0-1,1 0 1,4 2 0,5 4 88,-1 2-35,-6-6 1,0 0 0,0 0 0,0 0 0,12 6 0,-14-9-107,4 2 65,1 0 0,-1 0 0,11 2 0,-16-4-62,1-1 0,0 1 0,-1-1 1,1 0-1,0 0 0,-1 0 0,1 0 0,0-1 0,-1 1 0,1-1 1,-1 1-1,1-1 0,-1 0 0,6-2 0,-7 2-10,1 0-1,0-1 1,-1 1 0,0 0 0,1 0-1,-1-1 1,0 1 0,2-3 0,1-2-1,-1-1 1,0 1 0,-1-1-1,0 1 1,3-15 0,-3 9-13,-4-20 4,-4-7 6,-2 4 2,-4 4 0,10 24 1,-13-25 16,13 30-16,1-1 1,-1 1-1,1 0 1,-1 1 0,1-1-1,-1 0 1,0 0-1,0 1 1,0-1-1,-4-2 1,1 4 11,-1 2-7,0 1 0,1-1-1,-9 7 1,7-3 27,-21 39 17,24-36-33,0-1 0,1 0 1,-1 1-1,2 0 0,-3 13 0,2-10 1,1-2 25,0 0-1,0 0 1,1 1 0,1 15-1,0-13-12,-1-1 104,2 1 1,0 0-1,0 0 0,1 0 1,6 18-1,-7-25-101,1 0 0,-1-1 0,2 1 0,-1 0-1,1-1 1,-1 1 0,7 7 0,-9-13-20,1 1-1,-1-1 1,1 1-1,0-1 1,-1 0-1,1 0 1,-1 1-1,1-1 1,0 0-1,-1 0 1,1 1-1,-1-1 1,1 0-1,0 0 1,-1 0-1,1 0 1,0 0-1,-1 0 1,1 0 0,0 0-1,0-1 1,10-2 4,-10 3-6,5-4 44,11-16 3,4-11-46,-3-2-12,-4-3 0,-6 0 0,-5 0 0,-3 6 0,-5 6 2,3 18-1,0 1 1,0 0 0,0 1 0,0-1 0,-5-6-1,2 7 19,1 2-10,0 0 1,-1 0-1,1 0 0,0 1 0,-1 0 0,1 0 1,-1 0-1,0 0 0,1 1 0,-10 0 0,9 0 8,-1 1-1,0 1 1,1-1-1,-1 1 1,1 0-1,-1 0 1,1 0-1,-7 6 1,1-1 27,1 0 1,-12 13 0,17-14 109,1 6-56,-4 18 0,9-20-57,3 5-4,2-1 1,0 1 0,1-1-1,12 19 1,11 8 168,-20-29-92,12 12 1,-18-20-98,-1-1 1,1 0-1,-1 0 0,1 0 1,0 0-1,0-1 0,1 0 1,-1 0-1,5 2 0,-9-4-14,0 0 0,0 0-1,1 0 1,-1 0-1,0 0 1,0 0 0,0 0-1,1 0 1,-1 0 0,0 0-1,0 0 1,0 0 0,1 0-1,-1 0 1,0 0-1,0 0 1,0 0 0,1 0-1,-1 0 1,0 0 0,0 0-1,0 0 1,0 0 0,1 0-1,-1-1 1,0 1-1,0 0 1,0 0 0,0 0-1,0 0 1,1 0 0,-1-1-1,14-15 117,-12 11-115,1 0 0,-1 1 0,0-1-1,2-9 1,-2 7-5,-1 0 0,0 0 0,0-14 0,-1 10 0,-1-1 0,-3-15 0,1 13 0,-8-22 0,-11-14 2,-1 7 3,-3 4-2,14 25 5,-20-21 1,25 30 44,-2 2-30,0 1 0,-14-3-1,15 6 0,-10 7 3,16-7-24,-1 1-1,1 0 1,-1 0 0,1 0 0,0 0-1,-3 3 1,2 0-1,0 0 0,0 0 0,1 1-1,-1-1 1,1 1 0,-2 9 0,3-5-5,3 2-6,0 1 0,1-2 1,0 1-1,8 19 0,-7-24 8,1 0 0,0 0 0,10 11 0,0-6 5,-13-10 0,0-1 1,-1 0-1,1 0 1,0-1 0,0 1-1,0 0 1,0-1-1,0 1 1,0-1 0,0 1-1,0-1 1,0 0-1,0 0 1,0 0 0,1 0-1,-1 0 1,0-1-1,0 1 1,0-1 0,0 1-1,3-2 1,-2-1 12,1-5-5,0 0 0,-1 0 1,0-1-1,3-11 1,-5 13-7,0 0 0,-1-1 0,0 1 0,0 0 0,-1-8 0,0 13-6,1 1 1,-1-1-1,0 0 1,1 1-1,-1-1 1,0 1 0,0 0-1,0-1 1,0 1-1,0 0 1,0-1-1,-1 1 1,1 0 0,-3-2-1,2 1 0,0 1 0,1 0 1,-1 1-1,1-1 1,-1 0-1,0 0 1,1 1-1,-1-1 1,0 1-1,0 0 1,1-1 0,-1 1-1,0 0 1,0 0-1,0 0 1,-2 1-1,1-1-2,-3 0-8,-1 1 0,1 0 0,0 0 0,0 0 0,-9 4 0,7-3 6,-13 5-29,15-5 30,-13 8 1,6 0 4,6-2 2,7-8-2,0 1 1,0 0-1,0 0 1,0-1-1,0 1 1,0 0 0,0 0-1,0-1 1,0 1-1,0 0 1,0 0-1,1-1 1,-1 1 0,0 0-1,0 0 1,1-1-1,-1 1 1,1 0-1,-1-1 1,1 1 0,1 1 2,-1 0 1,1 0-1,0-1 0,0 1 1,0-1-1,3 2 1,2 2 10,1-2 1,12 5-1,-17-7-12,5 2 40,0-1-1,1 1 1,-1-2 0,10 2 0,-6-1-27,-7-2-1,0 1 1,0 0-1,0-1 1,0 0-1,0 0 1,0-1-1,6-1 1,-3 1-2,-5 1 8,0-1 1,0 1-1,1-1 0,-1 0 1,0 1-1,0-1 0,0-1 0,0 1 1,-1 0-1,1-1 0,0 0 0,0 1 1,-1-1-1,1 0 0,-1-1 0,0 1 1,4-5-1,-5 7-16,-1-1 0,0 0 0,1 1 0,-1-1 0,0 0 0,0 1 0,0-1 0,0 0 0,0 0 0,0 1 0,0-1 0,0 0 0,0 0 0,0 1 0,0-1 0,0 0 0,0 0 0,-1-1 0,0 0 7,1-1-10,-1 1 0,0-1 0,0 1 0,0-1 0,0 1 0,-1 0 0,1-1 0,0 1 0,-1 0 0,0 0 0,0 0 0,1 0 0,-1 0 0,-4-2 0,-2-2-3,0 1 0,-14-7 1,9 6-23,8 3-101,1 1 1,-2 0 0,-7-3-1,4 2-721,10 1 67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21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4103 11208,'0'0'26,"0"0"1,-1 0 0,1 0 0,0 0 0,0 0-1,0 0 1,0 0 0,0 0 0,0 0 0,0 0 0,-1 0-1,1 0 1,0 0 0,0 0 0,0 0 0,0 0-1,0 0 1,0 0 0,0 0 0,0 0 0,-1 0-1,1 0 1,0 0 0,0 1 0,0-1 0,0 0-1,0 0 1,0 0 0,0 0 0,0 0 0,0 0-1,0 0 1,0 0 0,0 0 0,-1 1 0,1-1-1,0 0 1,0 0 0,0 0 0,0 0 0,0 0-1,0 0 1,0 0 0,0 1 0,0-1 0,0 0-1,0 0 1,0 0 0,0 0 0,0 0 0,0 0 0,0 0-1,1 1 1,4 7 3170,12 5 1566,-16-14-4363,0-4-163,0 1-160,0 0 0,-1 0 1,1 0-1,-1 1 0,0-1 0,0-7 1,-8-80 238,5 66-248,-23-137 34,18 120-22,-17-82 0,-4-16-44,17 81 64,-44-247 31,45 247-78,-35-212 23,39 220-16,-20-188 23,25 196-30,1 32-22,0-48 138,9-80 1,8 45 195,-15 93-338,-1-1 1,0 1-1,1 0 0,-1-1 1,1 1-1,0 0 0,-1 0 1,1 0-1,2-3 0,14-17 160,28-28 0,-30 38 39,65-30 92,-62 32-92,90-48 65,-80 43-196,150-85 39,-168 93-107,0 0 0,8-7 1,166-132 86,-147 114-52,141-117 20,-143 119-60,135-118 11,-160 139-26,13-16-1,139-161 12,-131 144-10,123-174 17,-125 170 30,111-188 26,-114 188-28,91-154 31,-97 163 16,-5 13-49,77-130 138,-82 135-128,42-69 130,-44 75-188,-3 5-8,-2 6-101,-2 4-494,4 48-1068,-3-28 760,-2-14 829,2 16-3032,1 2-8042,-7-63 8377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22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894 59 12912,'-22'11'187,"9"-5"191,1 1-1,-12 8 1,16-11 228,11-9 138,11-9 19,-14 13-814,4-5 1126,0-28 357,-4 34-1414,0 0 0,0-1 0,0 1 0,0 0 0,0 0 0,0 0 0,0 0 0,0-1 0,0 1 0,0 0 1,0 0-1,0 0 0,0 0 0,0-1 0,0 1 0,0 0 0,0 0 0,0 0 0,0 0 0,0-1 0,-1 1 0,1 0 0,0 0 0,0 0 1,0 0-1,0 0 0,0 0 0,0 0 0,-1-1 0,1 1 0,0 0 0,0 0 0,0 0 0,0 0 0,0 0 0,-1 0 0,1 0 0,-6-2 127,0 0-1,0 0 1,-1 0-1,1 1 1,-7 0-1,0 2 71,-68 23 59,62-16-212,-83 59 32,80-51-14,-95 73 20,93-70-78,-228 187 27,216-175-39,18-16 17,0 0 1,0-1-1,-29 15 1,36-26 88,10-3-103,0 0 0,0 0 1,0 0-1,1 0 0,-1 0 0,0 0 0,0 1 0,0-1 1,0 0-1,1 0 0,-1 1 0,0-1 0,0 1 0,1-1 1,-1 1-1,-1 0 0,9-20 19,17-34 0,-22 49-39,8-14-151,115-172-201,-105 163 314,95-114-166,-102 127 209,0 2 1,1-1-1,1 2 0,0 0 0,0 0 0,1 2 0,29-13 0,-36 19 12,0 0 0,0 1 0,0 0 0,19-1 0,-27 3 4,1 0 1,-1 0 0,0 0 0,1 0 0,-1 0-1,0 1 1,1-1 0,-1 0 0,2 2 0,107 43 213,-105-43-183,-1 0 0,-1 0 1,1 0-1,6 5 0,55 44 182,-30-21-157,-2 2 1,40 50-1,46 76 102,15 39 125,-113-163-42,78 135 57,-83-136-306,39 122-119,-54-151 26,0-1 1,0 1-1,0 0 0,-1-1 1,1 1-1,-1 5 0,-1 69-519,-9-1 383,5-30-2680,-3 46-7187,18-217 7593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28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9314 4339 15328,'44'-6'225,"-39"6"120,0-1 0,0 0 0,-1-1 0,1 1 0,0-1 0,9-4 0,-7 3-146,-7 3-156,1-1 0,-1 1-1,1 0 1,-1-1-1,1 1 1,-1 0 0,1-1-1,-1 1 1,1 0-1,-1-1 1,1 1-1,-1-1 1,0 1 0,1-1-1,-1 0 1,43-71 793,-34 52-770,44-112-7,-51 127-76,0 0-1,-1-1 0,1 0 1,-1 1-1,0-9 1,19-130-85,-2-27 60,-16 156 4,-1 0 0,-2-25 0,-9-133-75,-10-5 94,20 178 19,-1-11 4,-1 0 0,0 1 0,0-1 0,-7-16 0,9 27-4,-61-167 20,-17 4 48,70 146 93,-21-31 0,29 48-161,-111-159 325,-16 1-208,118 147-52,0 0 0,-1 1 0,-19-16 0,-132-104 195,-15 9-160,159 110-20,0 0 0,-23-9 0,40 20-80,-194-90 240,-7 12-140,201 78-100,-26-10 131,-30-6 0,-155-36 134,-39 3-180,36 16 43,-239-2 140,400 34-88,-111-4 0,-16 1-125,102 4 40,-132 2 3,-13 2-40,131-1 128,-385 24 77,379-19-70,-388 36 57,387-35-162,-409 33 62,407-34 50,-399 17 47,401-22-212,-386 6 46,389-11 92,-382-20 43,385 14-174,-130-21 0,-38-16 4,193 28 20,-71-26 1,-25-28-1,161 70-64,-142-67 137,39 13-65,59 28 126,-93-57 0,-11-11-120,133 84 20,-28-23 0,-118-101 100,-6-15-131,170 150-68,-64-61 147,-81-92 4,8-5-98,137 158-54,-47-59 120,-48-72 0,15 10-82,72 110-5,-8-20 0,-26-60 34,16 13-49,20 51 10,4 10-12,-1-22 0,3 29-14,1 0-1,3-17 0,-4 26-1,1 0-1,-1 0 0,0 0 0,0 0 0,1 0 0,-1 0 0,0 0 0,1 0 0,-1 0 0,1 0 0,0 0 0,0-2 0,-1 3 1,4-5-2,0 0 0,0 0 0,8-7 1,-6 8-21,0-1 0,0 2 0,9-5 0,-15 7-6,1 1 1,0-1 0,0 1 0,0 0 0,-1-1 0,1 1 0,0 0 0,0 0 0,0 0 0,0-1 0,0 1 0,0 0-1,0 0 1,0 0 0,1 1 0,11 0-115,1 2-1,0 0 1,0 0 0,17 8-1,-29-10 6,1 0 0,-1 0 0,1 1 0,-1-1 0,0 1 1,3 1-1,100 93-1185,-82-75 442,96 75-233,-84-67-1687,37 28-7540,-167-133 7770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28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346 26 14256,'-8'87'257,"4"-58"1031,-9 67 4,-3 17-876,9-62 372,-39 238 258,34-229-564,-23 82 3,-11 25-388,5-15-97,10-35 8,21-77 34,3-15-20,-33 107 42,12-58 63,28-74-124,-2 3-3,3-9 112,22-92 9,-13 64-66,25-84 3,18-58-46,53-208-14,-105 380 2,17-66-12,55-242 12,-62 258 46,29-158 62,-34 181 154,18-67 104,-22 92-264,7 7 38,3 3-73,-1 1 1,1 0 0,17 11-1,22 17-9,-17-5 110,77 69 4,18 23-114,-72-68 62,248 225-34,-237-219-378,315 239-178,-363-282 160,34 21 0,117 64-310,-8-17 470,-64-31-2426,102 58-7328,-469-256 7435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43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168 399 11208,'38'-22'262,"-38"22"-241,0 0-1,0 0 0,0 0 0,1 0 0,-1 0 1,0 0-1,0 0 0,0 0 0,0 0 1,0 0-1,0 0 0,1 0 0,-1 0 0,0 0 1,0 0-1,0 0 0,0 0 0,0 0 1,0 0-1,0 0 0,1-1 0,-1 1 0,0 0 1,0 0-1,0 0 0,0 0 0,0 0 1,0 0-1,0 0 0,0 0 0,0-1 1,0 1-1,0 0 0,0 0 0,0 0 0,1 0 1,-1 0-1,0 0 0,0-1 0,0 1 1,0 0-1,0 0 0,0 0 0,0 0 0,0 0 1,-1 0-1,1-1 0,0 1 0,0 0 1,0 0-1,0 0 0,0 0 0,0 0 0,0 0 1,0 0-1,0-1 0,0 1 0,0 0 1,0 0-1,0 0 0,-1 0 0,1 0 0,0 0 1,0 0-1,-3-4 231,-1 0 0,0 1-1,0-1 1,0 1 0,-5-3 0,-16-13 452,-28-18-208,52 37-548,0-1 1,0 1 0,1-1-1,-1 1 1,0-1 0,0 0-1,0 0 1,1 1 0,-1-1-1,0 0 1,1 0 0,-1-1 0,-47-76-794,41 62 700,-13-82-1649,3 8-6298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47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43 14256,'11'-31'190,"-8"20"632,-6 13-66,-5 14-146,-9 22-73,-45 91 61,36-83-428,24-39 129,2-6-4,1-4-55,2-5-145,-1 0 329,-3 8-419,1 0-1,-1 0 1,1 0 0,0-1-1,-1 1 1,1 0-1,-1 0 1,1 0-1,0 0 1,-1 0-1,1 0 1,-1 0-1,1 0 1,0 0 0,-1 0-1,1 0 1,-1 0-1,1 1 1,0-1-1,-1 0 1,1 0-1,0 0 1,-1 0 0,0 1-1,-3 1 29,-10 2-2864,2 2-6216,28-13 6814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2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3558 642 9864,'8'-12'118,"-3"7"110,-2-1 1,1 0-1,3-6 1,20-49 1557,-5 10 100,-18 39-1383,6-13 115,-10 24-617,0 1 0,0 0 0,0-1-1,0 1 1,0 0 0,-1-1 0,1 1 0,0-1 0,0 1 0,0 0 0,0-1-1,0 1 1,0 0 0,-1-1 0,1 1 0,0 0 0,0-1 0,0 1 0,-1 0-1,1-1 1,-1 1 1,-9-8 2,-51-22 59,42 23 217,-117-34 125,93 30-59,-100-25 1,-28-6-214,96 26 189,-130-22 3,-18-1-216,131 27 111,-145-10 0,-9 6-164,145 12 6,-428-4-10,426 7-186,-379-12-206,397 8-560,-104-17 1,17-5 677,172 27 222,-105-16-2024,-112-14-5452,506 70 5618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3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2984 24 14072,'-306'-11'984,"-260"-2"1774,24 23-1422,339-5-1189,-337 26-318,329-9-269,172-18-127,-166 14-315,196-18 544,-1 2 0,-9 1 1,-31 8-439,-88 30 1,61-7-1254,8-5-6471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3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2767 233 15416,'-48'-34'249,"32"25"997,-104-38 416,112 44-1387,-1 0 1,-12-1-1,-107-23 552,-24 0-586,84 17 141,-121-7 3,-17 4-346,117 10-233,-149 1 1,-15 4 16,145-2-517,-177-8 1,-15-3 349,122 5-2556,-172-5-5620,817 26 6442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4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3419 66 18287,'-49'-4'270,"35"1"1078,-84-27 378,93 29-1639,0-1 0,0 1-1,0 0 1,0 1 0,-9-1-1,-138-10 434,-37 1-533,162 9-280,-42 3 1,69-2 292,-291 19-582,-43 13 288,334-32 294,-151 17-892,-265 34 4,-211 30-1571,-335 41-8947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51 279 10936,'3'1'846,"-6"1"1035,2-2-1761,1 0 1,-1 0 0,1 0 0,-1 0 0,1 0 0,-1 0 0,1 0 0,-1 0-1,1 0 1,-1-1 0,1 1 0,-1 0 0,1 0 0,-1 0 0,1 0 0,-1-1-1,1 1 1,-1 0 0,1-1 0,-1 1 0,1 0 0,0-1 0,-1 0-1,1 1-102,0 0 0,0 0-1,0 0 1,0 0-1,-1 0 1,1 0 0,0 0-1,0 0 1,0 0-1,0 0 1,0 0 0,0 0-1,0 0 1,0 0-1,0 0 1,0 0 0,0 0-1,0 0 1,0 0-1,0 0 1,0 0 0,0 0-1,0 0 1,0-1-1,0 1 1,0 0 0,0 0-1,0 0 1,0 0-1,0 0 1,0 0 0,0 0-1,0 0 1,0 0-1,0 0 1,0 0 0,0 0-1,0 0 1,0 0-1,0 0 1,0 0 0,0 0-1,0 0 1,0 0-1,0-1 1,0 1 0,0 0-1,0 0 1,0 0-1,0 0 1,0 0 0,1 0-1,-1 0 1,0 0-1,0 0 1,0 0 0,0 0-1,0 0 1,0 0-1,0 0 1,0 0 0,5 7 736,5 17-432,-1 0 0,10 45 0,-10-32-155,4 48 0,-12-76-153,-1 23 126,0-30-115,-4 31 99,4-31-120,0 0-1,-1 0 0,1 0 1,-1 0-1,1 0 0,-1 0 1,0-1-1,0 1 0,0 0 1,0-1-1,0 1 1,0 0-1,0-1 0,0 1 1,-3 1-1,4-3-2,-1 0 1,1 0-1,-1 0 0,1 0 1,-1 0-1,1 0 0,-1 0 1,1-1-1,-1 1 1,1 0-1,-1 0 0,1 0 1,-1 0-1,1-1 0,0 1 1,-1 0-1,1-1 0,-1 1 1,1 0-1,0-1 0,-1 1 1,0-1 1,-1-1-2,0 1 0,0-1-1,0 1 1,1-1-1,-1 0 1,-1-2-1,-3-5 0,2-1-1,0 1 0,-5-15 0,7 18-8,-5-14-34,2 1 0,-5-26 0,8 31 14,-1-5-145,-5-83-51,7 53 75,2 30 127,-1-41-11,0 27 21,0 0 12,1 24 18,0 0 0,4-14-1,-5 22 7,1 0-1,0 0 0,-1 0 1,1 0-1,0 0 0,-1 0 0,1 0 1,0 1-1,0-1 0,0 0 0,0 0 1,0 1-1,0-1 0,0 1 1,0-1-1,0 0 0,0 1 0,0 0 1,0-1-1,0 1 0,3-1 1,-3 1 2,-1 0-20,1 0 0,-1 0 0,0 0 0,0 0 0,1 0 0,-1 0-1,0 0 1,1 0 0,-1 0 0,0 0 0,0 0 0,1 0-1,-1 0 1,0 0 0,0 0 0,1 0 0,-1 0 0,0 0 0,1 1-1,-1-1 1,0 0 0,0 0 0,0 0 0,1 1 0,14 8 78,24 21 0,-26-18-1,50 62 44,9 19 210,-56-71-311,-2-1 181,28 30-1,-36-48-186,-5-7-11,-4-10-8,3 14 0,-14-76-40,9 55-88,-2-35 0,2 5-21,1 11 51,2-60 0,3 98 105,-1-1 1,0 1-1,1-1 1,-1 1-1,1-1 1,0 1-1,0-1 1,2-3-1,0 0 44,-3 6-44,0 0 0,0 0-1,0 0 1,0 0 0,0-1 0,0 1-1,0 0 1,1 0 0,-1 0-1,0 0 1,0 0 0,0 0-1,0-1 1,0 1 0,0 0 0,1 0-1,-1 0 1,0 0 0,0 0-1,0 0 1,0 0 0,1 0-1,-1 0 1,0 0 0,0 0 0,0 0-1,0 0 1,1 0 0,-1 0-1,0 0 1,0 0 0,0 0 0,0 0-1,1 0 1,-1 0 0,0 0-1,0 0 1,1 0 0,61 7 361,-46-3-122,82 41 84,-78-33-162,79 62 62,-82-59-110,21 16 0,3 4-96,-32-26-25,16 13-412,-1 1 1,21 26 0,-43-46 391,2 2-512,0 1-1,0-2 1,1 1-1,10 8 1,-15-13 515,0 0 1,1-1 0,-1 1 0,0 0-1,1 0 1,-1 0 0,0-1 0,0 1-1,1 0 1,-1 0 0,0-1-1,0 1 1,1 0 0,-1 0 0,0-1-1,0 1 1,0 0 0,1-1-1,-1 1 1,0 0 0,0-1 0,0 1-1,0 0 1,0-1 0,0 1-1,0-1 1,4-18-2199,2-8-8630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25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1 535 10136,'10'-7'13,"-6"4"294,1 0-1,-1 0 1,9-3 0,37-15 1121,-45 19-1156,1 0 1,-1 0-1,1 0 0,0 1 1,6-1-1,5-1-26,52-7 502,79-2 0,-65 7-333,133-4 610,96-9 68,-150-16-782,-69 12-129,-4 3-85,-47 10 143,213-48 91,-198 43-116,256-65 75,-246 62-150,283-67 67,-277 70-14,299-40 89,-293 46-36,128-2 1,9 8-155,-130 4 121,334 31 47,-341-25-240,273 32-26,-290-33-146,215 17-191,-232-20-482,118 21-197,-116-17-1462,52 8-6911,-231-37 7055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25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0 314 14520,'51'3'1665,"26"1"184,39-3 88,-87-2-1790,2 0 406,151-11 133,-136 9-578,91-5 4,16 1-35,-88 3 196,277-21 85,-269 19-212,302-28 77,-298 25 12,309-46 61,-309 43-250,299-52 34,-305 52 42,98-13 3,17 0-100,-25 11-25,-41 10-157,-116 4 59,1 0-1,-1 0 1,1 0 0,-1 0-1,1 1 1,-1 0 0,7 2-1,13 4-294,40 16 0,-45-14 294,-1 2-1,21 14 1,-32-20-654,1 0 0,0 0-1,16 5 1,75 36-9200,-231-107 7500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6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1763 9504,'6'5'522,"0"-1"0,1 1 0,-1-1 0,1 0 0,8 3 0,-5-2-134,-4-2-487,0 0 0,0-1 1,0 0-1,1 0 0,12 2 1,-12-3 67,41 8-109,2-4 127,56-4 42,-84-2 119,93-14 88,-91 10 32,96-34 79,-96 28-246,93-67 83,-92 57 104,42-46 4,2-12-205,-63 73-52,-1-1 0,0 0 0,5-8 0,47-84 105,-5-9-98,-46 94-5,6-20 0,-12 34-37,41-134 73,0-43-58,7-173 23,-44 290 156,5-200 127,-9 219 127,0 27-268,-7-169 1084,6 179-1310,1 5 11,0 10-13,1 29-13,1 41-59,-2-77 60,0 0 0,1 0 0,-1 0 0,1 0 0,0 0 0,0 0 1,2 5-1,31 93-420,12 12 370,-20-48-1800,22 64-5533,-112-303 5586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7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571 237 11568,'-2'8'390,"0"0"-1,-1 0 1,0 0 0,0 0 0,-1-1 0,0 0 0,-1 1 0,-6 7 0,-15 12 310,-75 88 99,72-78-592,-36 58-1,36-43-102,17-28 124,-53 115 73,51-104-188,-70 196 51,69-186-24,-39 140 59,46-156-44,4-14-75,-18 50 286,22-64-322,-4 7 84,4-8-127,0 0 1,0 0 0,0 0 0,0 0 0,0-1-1,0 1 1,0 0 0,0 0 0,0 0-1,0 0 1,0 0 0,0 0 0,0 0 0,0 0-1,0 0 1,0 0 0,0 0 0,0 0 0,0 0-1,0 0 1,0 0 0,0 0 0,0 0 0,-1 0-1,1 0 1,0 0 0,0 0 0,0 0-1,0 0 1,0 0 0,0 0 0,0 0 0,0 0-1,0 0 1,0 0 0,0 0 0,0 0 0,0 0-1,0 0 1,0 0 0,0 0 0,0 0 0,0 0-1,0 0 1,0 0 0,2-10 154,9-34-24,10-35-106,43-125-35,-54 175-28,8-22-197,92-231-118,-86 226-8,107-201-116,-104 210 258,99-152-36,-121 192 261,-1 0 0,12-11-1,45-44 14,2 13 44,-62 47-44,0 1 0,0 0 0,1 0 0,-1 0 0,1 1 0,-1-1 0,1 0 0,-1 0 0,1 1 0,-1-1 0,1 1 0,-1 0 0,1-1 0,1 1 0,5-2 30,0 2 0,0-1 0,-1 1 0,1 0 0,8 1 0,-8 1-31,-1 0-1,1 0 1,-1 1-1,0 0 1,8 4-1,-13-6 10,0 1 0,0-1 1,0 0-1,0 1 0,0-1 0,0 1 0,0 0 0,2 2 0,47 53 226,0 19-149,-47-70-36,0 0-1,-1 0 1,6 14 0,36 96 209,0 15-168,-28-78 158,67 213 48,-68-213-370,61 208-192,-63-213-666,49 160-307,-62-206 1165,-1 1 0,1-1 0,0 1 1,-1-1-1,1 0 0,0 0 0,1 0 0,-1 1 0,0-1 0,1 0 0,2 3 0,4 5-161,1-1-1,19 17 1,-21-22 182,-1 0 0,1 0 0,1-1 1,13 6-1,-21-9 33,3 1-254,0 0 1,1 1-1,-1 0 1,0-1-1,0 1 1,0 0-1,4 4 1,50 36-7339,-133-98 5703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8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1050 53 12104,'-20'-5'264,"19"5"-144,0 0 0,1 0 0,-1 0 0,0-1 0,1 1 0,-1 0 1,0-1-1,1 1 0,-1 0 0,0-1 0,1 1 0,-1-1 0,1 1 1,-1-1-1,0 1 0,1-1 0,-1 1 0,1-1 0,0 0 0,-1 1 1,1-1-1,-1-1 0,-5-6 1148,-6-6-49,12 14-1200,0 0 0,0 0 0,0-1 0,0 1 0,-1 0 0,1 0 0,0 0 0,0 0 0,0-1 0,-1 1 0,1 0 0,0 0 0,0 0 0,0 0 0,-1 0 1,1 0-1,0 0 0,0 0 0,-1-1 0,1 1 0,0 0 0,0 0 0,-1 0 0,1 0 0,-1 0 0,-57-11 597,42 11-528,-81 13 37,73-6-52,-108 48 49,103-40 46,-126 82 77,121-74-52,-149 113 103,149-109 26,-105 102 122,136-126-406,0 0 0,0 0 1,0 0-1,1 0 0,-1 0 0,-1 5 1,-34 59 233,12 0-163,25-64-75,0 0 1,0 0-1,0 0 0,1 0 1,-1 0-1,1-1 0,0 7 1,0-9-35,-1 27 139,4 25 0,11 32-21,-14-84-118,1 4 44,0 0 0,0 0 0,0 0 0,0 0 0,1 0 0,2 4 0,36 65 268,13-3-212,-50-66-63,0 0 0,1 0 1,0 0-1,6 5 0,-10-9-37,71 54 187,10-5-127,-48-33 53,132 47 49,-133-54-34,-30-8-115,45 11 152,75 9 1,-111-20-115,10 2-9,0-2-1,38-1 1,76-15-1316,-133 15 1118,0-1-1,0 1 0,0 0 1,1-1-1,-1 0 1,0 0-1,0 1 0,0-1 1,-1 0-1,4-3 0,13-6-2822,-2 2-6830,-38 19 7369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8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0 15328,'2'8'28,"-2"-6"149,1 0-1,-1 0 1,0 0-1,0 0 1,0 1-1,0-1 1,0 0-1,-1 3 1,-7 67 1629,6-53-886,-6 104 282,7-92-716,-1 59 1,0 35-390,-1 186-79,3-250 68,-1 233 40,0-240-18,0-24-62,-6 199 108,-4-48-128,9-169-251,1-2-714,2-9 286,3-5-70,22-29-259,-17 25 748,64-49-2263,-3 4-8589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9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244 266 12912,'-1'-32'948,"-5"-49"0,-4 4 2303,8 68-2975,-1-1 0,0 0 0,0 1 0,-5-10 0,4 15-156,-23-10 30,27 14-149,0 0 0,0 0-1,-1 0 1,1-1 0,0 1 0,0 0 0,-1 0 0,1 0 0,0 0 0,0 0 0,-1 0 0,1 0-1,0 0 1,0 0 0,-1 0 0,1 0 0,0 0 0,0 0 0,0 1 0,-1-1 0,1 0 0,0 0-1,0 0 1,-1 0 0,1 0 0,0 0 0,0 0 0,0 1 0,-1-1 0,1 0 0,-8 5 7,1-1 0,-1 2 1,1-1-1,0 1 1,0 0-1,1 0 0,0 1 1,0 0-1,1 0 0,-7 10 1,-52 122 96,58-121 50,-10 78 91,14-76 34,0 80 107,3-81-134,9 63 97,-7-68-124,1-5-165,-1 0-1,2 0 0,-1-1 0,11 15 0,-13-20-51,0-1 0,0 1 0,0-1 0,0 0 0,1 0 0,-1 0 0,1 0 0,-1 0 0,1 0 0,0-1 0,0 1 0,-1-1 0,1 0 0,0 0 0,0 0 0,0 0 0,1 0 0,-1-1 0,0 1 0,0-1 0,5 0 0,7-3 15,-15 3-23,1 0 0,-1 0-1,1 0 1,-1-1 0,1 1 0,-1 0 0,0 0 0,1 0-1,-1-1 1,1 1 0,-1 0 0,0-1 0,1 1-1,-1 0 1,0-1 0,1 1 0,-1-1 0,10-11 5,-1-1 1,12-22 0,-9 11-20,-1-1 1,11-36-1,-17 47 3,39-166-188,-35 132 338,-3 80-11,-4-17 5,4 17 1,88 301 39,-90-321-590,11 21 0,-7-17 288,12 27-117,-8-17-2824,12 25-6968,-56-119 7565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9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524 0 16312,'0'0'6201,"-7"1"-5803,-18 1-326,24-2-75,0 0-1,0 0 1,0 0-1,0 0 1,0 0-1,0 1 1,0-1-1,0 0 1,0 1-1,-2 0 1,-75 39-61,18-4-165,40-23 183,-29 13-1,-106 41-83,103-52 118,43-12 12,2-1 3,-1 0 0,1 0-1,-1-1 1,-12 1 0,14-3 11,15 1-26,43 4-20,-36-3-31,0 2-1,0 0 1,21 7 0,-22-5 20,4 1-189,75 45-90,-76-39 82,58 67-58,-74-77 291,-1 0 0,1 0 1,-1 0-1,0 0 0,0 0 1,1 0-1,0 4 0,37 112-61,-36-93 48,-1 35 0,-3-43 19,-1-1 0,-5 22-1,4-26-6,0-1 1,-1 1-1,0-1 0,-1 0 0,0 0 0,0 0 0,-1-1 0,-1 0 1,-10 12-1,6-8-61,0-2 0,-17 14 0,28-26 34,-1 1 0,1-1 0,-1 1 0,1-1 0,-1 0 0,0 1-1,1-1 1,-1 0 0,1 0 0,-1 1 0,0-1 0,1 0 0,-1 0 0,0 0 0,1 0 0,-1 0 0,0 0-1,0 0 1,-12 0-157,0-1-1,1-1 1,-1 0-1,-21-6 1,33 7 147,0 1-1,0 0 1,0 0 0,0-1 0,0 1 0,0-1-1,0 1 1,1-1 0,-1 1 0,0-1 0,0 1 0,1-1-1,-1 0 1,0 1 0,1-1 0,-1 0 0,-1-1-1,-4-7-225,-1 0 0,-7-14 0,7 7 166,-7-21-1,14 37 106,-1-2-29,0 0-1,0 0 0,1-1 0,-1 1 0,1 0 0,-1-1 1,1-3-1,0 6 30,-1-18-118,3-19 1,9-44-1911,2-45-7878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10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558 0 13272,'-82'5'3422,"66"-4"-2765,-1 0-1,-23 5 0,25-3-522,2-1 274,-21 5-1,16-2-282,-40 10-31,-49 21-87,90-29 26,1 3-4,-31 24 0,38-24 57,5-4-68,1 0 0,0 0 0,0 0 0,1 0 0,-3 12 0,5-9 4,9 15 3,-6-18-23,0-1-1,0 0 1,6 7 0,4 2 8,26 23 1,-15-17 10,-4-1-15,-14-10 2,7 17 4,-11-21-12,0 1 1,0-1-1,-1 1 1,2 8-1,-3 1-7,0-1 1,0 1-1,-2 0 0,-3 17 0,0-13-165,-35 89-200,29-87-480,-62 81-202,51-72-1156,-21 31-6093,100-142 6237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33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13088,'11'12'438,"-8"-8"-81,1 1-1,0-1 0,0-1 1,0 1-1,1-1 0,-1 1 0,10 4 1,50 22 217,-49-23-689,1-1-1,-1-1 1,20 5-1,15 3-1245,70 17 5,-91-24 1097,52 10 4,43 4-1354,64 13-6184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21 12016,'-8'0'631,"-5"0"1135,-1-3-849,0 0 1,0 1-1,-19 0 0,25 3-824,1-1 0,-1 1 0,1 0 0,-9 3 1,9-2-48,-4 1 167,-4 6-97,0 0 0,0 0 0,1 1-1,-15 15 1,5 2-49,14-14 119,-8 23 22,-21 60-1,33-81-192,3-8 24,0 1 0,1-1 0,-2 13 0,-10 60 130,13-76-157,0-1-1,1 1 1,-1 0 0,1 0-1,0 0 1,0 0-1,1 4 1,0 3 2,-1-1-5,0-7-1,0 0-1,0 0 0,1-1 1,-1 1-1,1 0 1,-1-1-1,1 1 1,0-1-1,1 4 1,1 2 16,1 0 1,-1 0-1,1-1 1,1 1-1,0-1 1,0 0-1,8 9 1,-8-12-20,-3-2-2,1 0 0,0 0-1,0 0 1,6 3-1,-1-1-4,0-1 0,10 3 0,-18-6-1,1 0-1,-1 0 1,0 0 0,1 0 0,-1 0 0,0 1 0,1-2 0,-1 1 0,0 0-1,1 0 1,-1 0 0,1 0 0,-1 0 0,0 0 0,1 0 0,-1 0-1,0 0 1,1-1 0,-1 1 0,0 0 0,0 0 0,1-1 0,8-4-19,-1 0 1,0-1 0,0 0-1,0 0 1,-1-1 0,0 0-1,0 0 1,-1-1-1,8-12 1,-6 8-19,-1 0 1,-1-1-1,0 0 0,-1 0 0,0-1 0,4-21 1,-1-9-8,-7 25 2,1-29 3,-5-11 36,-14-54 126,-10 11 678,24 99-582,3 4-213,0-1 0,-1 0 1,1 0-1,0 0 1,0 0-1,0 0 1,0 0-1,0 0 1,-1 1-1,1-1 0,0 0 1,0 0-1,0 0 1,0 0-1,0 0 1,0 1-1,0-1 1,0 0-1,0 0 0,0 0 1,0 0-1,0 1 1,0-1-1,0 0 1,0 0-1,0 0 1,0 1-1,0-1 1,0 0-1,0 0 0,0 0 1,0 0-1,0 1 1,0-1-1,0 0 1,0 0-1,0 0 1,0 0-1,0 0 0,0 1 1,1-1-1,4 43 181,7 37 68,-2-40-136,3-1-1,1 0 0,23 44 1,-24-57-86,-4-14-149,-1 0 0,2-1 0,13 13 0,-18-20 57,13 10-792,13 4-212,-31-18 1035,1 0 1,-1 0 0,0 0-1,0 0 1,0 0-1,1 1 1,-1-1 0,0 0-1,0 0 1,1 0 0,-1 0-1,0 0 1,0 0-1,1 0 1,-1 0 0,0 0-1,0 0 1,1 0 0,-1 0-1,0 0 1,0-1-1,1 1 1,-1 0 0,0 0-1,0 0 1,1 0 0,-1 0-1,0 0 1,0-1 0,0 1-1,1 0 1,57-38-1189,-39 26-1038,16-10-5912,-82 51 6141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33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407 335 15960,'-1'-71'265,"1"70"-132,0-1-1,0 1 1,0-1 0,0 1 0,0-1 0,0 1-1,1-1 1,-1 1 0,1-2 0,33-78 1593,-24 65-1084,59-55 159,-67 70-779,0-1 0,1 0 1,-1 0-1,0 1 0,4-2 0,91-41 90,-73 38-350,116-9-60,-104 13 218,195 2-44,-182 2-16,187 8-33,-189-8 148,186 8-2,-190-9 22,-8 0 11,154-1 84,-39-4 156,-105 4-100,-56 8-126,-12 2-19,5-6-6,-127 20-31,101-19-136,-98 11 4,-26 0 77,97-11-196,-301 7-78,296-12 260,-296-20-22,305 13 102,-222-33 13,243 33 80,19 3-104,-191-33 978,214 36-814,8 0 44,16-2 19,30 0 0,-38 2-119,24 2 394,92 7 1,30 2-303,-87-6 189,118 7 1,17 1-230,-122-8 142,346 14 93,-346-16-166,308 11 41,-318-10-228,259 21-100,-318-23-77,0 1-1,16 4 1,-31-6 171,148 34-513,-5 10 320,-143-44 193,87 25-2975,87 21-7563,-406-108 7926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11.6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16130 4186 12016,'0'0'0,"2"-4"1386,3-4 842,1-4-2785,2-3 2105,1-2-1911,-1-1 1814,0-1-1814,-2 3 1188,-1 4-1009,-1 1 920,0 0-920,-1 2 332,-1 1-164,1 0 80,0-3-80,0 1 108,-1 2-116,1-2 120,-1-4-120,0 2 111,0 2-108,-1-3 106,-1-5-106,0 1 31,0 3-10,-1-6 0,-1-8 0,0-9 0,-1-9 0,-1-6 10,0-2-13,-1 8 60,2 12-73,-3-4 90,-5-9-93,-5-10 56,-5-11-45,-5-11 50,-3-14-53,3 15 35,7 15-29,-2-4 35,-1-9-38,-1-10 106,-1-4-125,3 3 143,2 12-145,5 8 71,2 7-50,3 4 50,2 0-53,2 12 128,2 12-149,1-3 160,1-5-160,1 7 263,0 6-292,1-8 315,0-10-318,2-11 218,2-8-189,0-6 174,2-2-174,-1 12 220,-2 16-233,2-3 250,3-9-253,-1 10 151,0 8-121,0-3 115,1-5-118,-2 8 186,-1 8-205,1-4 223,2-6-225,-2 6 142,-1 7-118,0-4 106,1-4-106,-1 6 115,-2 5-118,0-1 120,-3-2-120,0 5 64,-1 5-48,-7-3 50,-9-5-53,-1 4 72,1 4-77,-9-3 80,-14-4-80,3 4 52,5 3-44,-14-3 40,-20-5-40,5 4 59,9 4-64,-12-4 66,-14-3-66,10 3 141,12 4-163,-10-2 174,-13-2-174,-10-1 80,-6 0-53,5 1 50,13 5 68,13 4-139,9 4 168,2 1-174,1 3 80,-2 2-53,1 1 50,4 2-53,10 0 72,11 0-77,-1 2 90,-7 2-93,5 0 56,6 0-45,-8 1 40,-9 1-40,4-1 12,7-1-4,-9-1 0,-9 1 0,6-2 0,7-1 0,-12-1 0,-17-3 0,-15-2 0,-9-5 0,2 0 0,12-1 0,10 1 10,10 0-13,4-2 14,-1-2-14,10 2 42,10 2-50,-4-2 54,-9 0-54,-9-1 44,-8 0-41,-3 2 40,-1 2-40,12 3 59,14 2-64,0 4 75,-3 4-78,8 1 52,7 0-44,-6 3 40,-10 4-40,6-1 12,6-2-4,-10 1 0,-12 3 0,5-2 0,8-2 0,-7-2 0,-10-5 0,8-2 10,9-1-13,-9-6 14,-11-7-14,7-1 32,10 2-37,-11-6 50,-14-8-53,9 1 82,10 5-90,-13-5 94,-16-6-94,10 4 168,11 5-189,-12-3 200,-17-3-200,10 4 135,15 5-116,-14-1 106,-16-2-106,12 5 59,14 4-46,-12-1 50,-13 0-53,11 3 82,16 3-90,-11 0 94,-13 1-94,13 2 94,14 2-94,-11 1 94,-14 1-94,12 0 94,15 1-94,-12 1 103,-13-1-105,11 1 171,15-1-190,-13 0 200,-14-2-200,10 1 191,15-1-188,-13 0 195,-15-1-198,12 0 294,14 0-321,-12 1 343,-15-1-345,11 1 159,15 0-106,-11 1 90,-14 3-93,13 0 75,13 0-69,-9 1 66,-14 3-66,12 0 85,15-1-91,-9 1 94,-10 1-94,12-1 94,13-2-94,-6 2 94,-8 1-94,10-1 28,11-1-9,-8 1 10,-12 2-13,9-1 32,9-1-37,-7 0 40,-11-1-40,10-1 22,10 0-17,-8-2 23,-10-2-25,8-1 17,11 0-15,-10-1 23,-13-2-25,9 0 17,10 0-15,-8-1 14,-10-1-14,9 0 32,11 1-37,-7 0 40,-9 2-40,9 1 31,10 0-28,-7 3 26,-8 4-26,9 1 17,9-1-15,-3 4 23,-6 5-25,8 0 17,9-2-15,-2 3 14,0 3-14,6-2 4,7-4-1,-4 3 0,-3 3 0,3-3-18,5-3 23,-7 0-17,-9 0 15,4-2-23,4-3 25,-6 0-26,-12-2 26,6-1-54,7-2 62,-11-1-66,-17-1 66,7-1-29,8 0 19,-9-1-5,-10-1 2,8 0-18,11 1 23,-7 0-26,-9-1 26,8 1-54,10 0 62,-5 1-66,-5 2 66,7-1-48,10 2 43,-1 0-40,-1 2 40,8 1-30,6-2 27,-1 4-26,-3 3 26,3-1-17,6 0 15,-3 4-14,-5 6 14,3-1-14,5-3 14,-3 5-14,-5 5 14,4-3 5,4-3-11,-3 3 23,-3 7-25,3-3 26,4-6-26,-1 6 26,-5 5-26,4-5 17,4-4-15,-3 5 23,-3 6-25,2-4 17,5-6-15,-4 7 23,-3 6-25,2-4 7,5-6-2,-3 4 0,-5 5 0,4-6-18,3-6 23,-3 4-17,-5 2 15,3-5-51,4-4 61,-6 1-66,-6 1 66,3-3-29,5-4 19,-7 2-14,-7 0 14,5-2-14,4-3 14,-6 0-5,-11-1 2,5-2-9,6-3 12,-13-2-5,-20-5 2,6-1 0,9 0 0,-13-5 10,-14-4-13,9 0 4,12 1-1,-9-2 10,-13-4-13,11 3 32,13 2-37,-9 0 40,-9 2-40,11 2 68,11 2-76,-5 2 80,-8 4-80,11 2 90,10-1-93,-5 5 103,-5 6-105,8 0 106,9-1-106,-4 4 106,-5 6-106,7-2 106,8-3-106,-3 3 106,-2 2-106,5-3 171,7-4-190,-4 2 200,-4 4-200,4-2 88,5-4-56,-5 4 50,-6 4-53,5-2 72,4-4-77,-5 4 90,-9 1-93,5-2 150,6-5-166,-11 4 183,-14 5-185,4-3 130,7-4-114,-9 2 115,-11 4-118,7-4 176,11-4-192,-9 2 210,-9 3-213,8-3 92,11-4-57,-8 3 50,-8 3-53,7-3 138,10-3-162,-8 2 174,-8 3-174,8-4 127,8-2-113,-5 2 115,-9 1-118,7-2 64,10-3-48,-2 1 50,-3 3-53,9-3 35,7-2-29,-2 3 35,-3 5-38,5-2 106,6-2-125,-3 8 134,-3 9-134,3-1 171,6-4-181,-3 12 195,-2 18-198,3-5 135,4-7-116,1 13 115,2 14-118,4-8 120,2-11-120,2 9 130,3 13-133,0-10 68,1-13-49,2 8 50,1 5-53,-1-9 35,0-12-29,0 5 26,0 6-26,0-9 16,-1-9-13,0 2 22,-1 2-25,0-8 35,-1-6-38,0 1 50,0 3-53,-1-5 35,1-5-29,0 4 26,0 4-27,0-4 18,1-5-14,0 5 22,1 6-25,0-4 44,0-4-49,1 6 62,1 6-66,1-4 77,-1-5-79,1 7 80,3 8-80,-1-4 52,-1-7-44,0 5 40,1 4-40,-2-5 68,0-7-76,0 1 80,0 0-80,-1-5 52,-1-5-44,1-1 40,-1-1-40,0-4 12,0-2-4,-1-1 0,0-1 0,0-1-513,-1-2 659,0 0-732,0 0 733,-1-1-1126,1 0 1238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0.1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35 7448,'-24'-12'181,"23"11"-49,0 1-1,1 0 0,-1-1 1,0 1-1,1 0 1,-1-1-1,1 1 0,-1-1 1,1 1-1,-1-1 1,1 1-1,-1-1 1,0 0-1,1 1-65,0 0 0,0-1 0,0 1 0,0 0 0,0 0 0,0 0 0,0 0 0,0-1 0,1 1 0,-1 0 0,0 0 1,0 0-1,0 0 0,0 0 0,0 0 0,0-1 0,0 1 0,0 0 0,0 0 0,1 0 0,-1 0 0,0 0 0,0 0 0,0 0 0,0 0 0,0 0 0,0 0 0,1 0 0,-1-1 0,0 1 0,0 0 0,0 0 0,0 0 0,1 0 0,16-1 5969,-18 1-5991,1-1-1,0 1 0,0 0 0,0 0 0,0-1 0,0 1 0,0 0 1,0-1-1,0 1 0,-1 0 0,1 0 0,0-1 0,0 1 0,0 0 1,-1 0-1,1-1 0,0 1 0,0 0 0,-1 0 0,1 0 0,0-1 0,0 1 1,-1 0-1,1 0 0,0 0 0,-1 0 0,1 0 0,0 0 0,-1-1 1,-9-2 357,7 3-355,1 0-1,-1 0 1,1 0-1,0 0 0,-1 0 1,1 0-1,-1 1 1,-2 0-1,-4 1 17,4-1 64,0 0 0,1 0 0,-10 3 0,5-1-109,3-2 0,1 1-1,-1 0 0,1 0 1,0 0-1,-8 5 0,5-3 6,-1 0 46,0 1 1,0 1-1,-15 10 0,16-10-38,-1 0 34,0 1 1,0 0-1,0 1 1,1-1-1,1 2 0,-14 16 1,-4 7 22,-37 47 10,23-38 95,-71 63 58,103-98-175,0 1 0,0 0 1,-7 12-1,7-10-50,2 0 63,3 1-37,-1 0 1,2 0-1,-1 0 0,1 0 1,1 1-1,1 17 1,5 15 92,19 62 80,-19-82-183,8 36 46,-9-41-87,-1 1 123,1 0 0,1-1 0,1 0-1,15 29 1,-19-43-82,-1-1 0,1 0 0,-1 0 0,1 0 0,0 0 0,0-1 0,1 1 0,-1-1 0,0 1 1,1-1-1,-1 0 0,8 2 0,-5-1-17,-4-2-16,0-1 0,0 1 1,0-1-1,0 1 0,0-1 0,0 1 1,0-1-1,4 0 0,9 1 47,1-2-1,-1 1 0,17-4 1,-25 3-42,16-7 110,64-38 333,-52 25-168,58-36 260,-49 33-376,-44 24-168,16-9 46,1 1 1,-1 1-1,1 0 0,33-7 1,-35 11-69,-2 0-89,0 1-1,0 0 0,24 0 1,-36 2 28,0 0 0,0 0 1,-1 0-1,1 0 1,0 1-1,0-1 0,0 0 1,-1 1-1,1-1 1,0 0-1,-1 1 1,1-1-1,0 1 0,-1-1 1,1 1-1,-1 0 1,1-1-1,0 1 1,-1-1-1,1 2 0,8 17-981,-6-14 1035,1 7-105,-3-8-18,1 0 0,0 0 0,0 0 0,0 0 0,4 5 0,35 49-746,-27-41-1825,11 18-7455,-59-81 7642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1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2 12464,'11'3'2425,"-18"-4"-225,4 1-1698,1-1-278,0 0 1,-1 0 0,1 1-1,-1 0 1,-3-1-1,5 1-200,1 0 0,-1 0 0,1 0-1,-1 1 1,1-1 0,-1 0 0,1 0-1,-1 0 1,1 0 0,-1 0-1,1 1 1,-1-1 0,1 0 0,-1 1-1,1-1 1,-1 0 0,1 1 0,0-1-1,-1 0 1,1 1 0,0-1-1,-1 1 1,1-1 0,0 0 0,-1 1-1,1-1 1,0 1 0,0-1 0,0 1-1,0-1 1,-1 1 0,1-1 0,0 1-1,0-1 1,0 2 0,0 2 71,-1 7 95,1 0-1,2 20 1,11 65 198,-10-74-122,13 109 108,-13-103-108,5 128 100,-8-126-138,0-25-193,-5 149 328,-2-88-233,5-50-105,0-1 0,-9 28-1,11-43-30,-1 1-1,1-1 0,0 1 0,0-1 1,0 0-1,-1 1 0,1-1 0,0 1 1,0-1-1,-1 0 0,1 1 1,0-1-1,-1 0 0,1 1 0,0-1 1,-1 0-1,1 1 0,-1-1 0,1 0 1,-1 0-1,0 1 0,1-2-16,0 1 0,0 0 0,-1 0 0,1 0 0,0 0 0,0 0 0,-1 0-1,1-1 1,0 1 0,0 0 0,-1 0 0,1 0 0,0-1 0,0 1 0,0 0 0,-1 0 0,1-1 0,0 1-1,0 0 1,0 0 0,0-1 0,0 1 0,0 0 0,0-1 0,0 1 0,-1 0 0,1 0 0,0-1-1,0 1 1,0 0 0,0-1 0,1 1 0,-1 0 0,0-1 0,0 1 0,0 0 0,5-61-920,-3 49 358,0 0 0,7-20-1,-6 21 493,-2 7 25,1-1 1,-1 0-1,1 1 1,1 0-1,-1-1 0,3-4 1,6-9-2137,11-23-9056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2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770 12 13984,'-16'2'1045,"-4"-1"1860,20-1-2808,-1-1 0,0 1 0,0 0 0,0 0 0,0-1-1,1 1 1,-1 0 0,0-1 0,0 1 0,0-1 0,1 1 0,-1-1 0,0 1 0,1-1 0,-1 1 0,0-1 0,1 0-1,-2-1 1,2 2-3,-1-1 0,1 1 0,-1-1-1,0 1 1,0-1 0,1 1-1,-1 0 1,0-1 0,0 1-1,1 0 1,-1 0 0,0 0 0,0-1-1,0 1 1,1 0 0,-1 0-1,0 0 1,0 0 0,0 0 0,0 0-1,1 1 1,-1-1 0,0 0-1,0 0 1,-1 1 0,-23 9-168,18-7 205,-18 5-6,-28 6 0,44-12-95,-10 1 156,-96 13 46,90-12-192,-229 22 102,141-18-152,89-6-127,24-2 104,-1 0 1,1-1-1,0 1 0,-1 0 0,1 1 1,0-1-1,-1 0 0,1 0 0,0 0 1,0 0-1,-1 0 0,1 0 1,0 0-1,-1 0 0,1 0 0,0 1 1,-1-1-1,1 0 0,0 0 1,0 0-1,-1 1 0,1-1 0,0 1 1,-3 2-115,1 0 1,0 0 0,0 0 0,0 1 0,0-1-1,0 1 1,1-1 0,0 1 0,-1 0-1,1-1 1,1 1 0,-1 0 0,1 0 0,-1 0-1,1 0 1,0 0 0,1 6 0,-1 1 39,0-7 61,1 1-1,-1 0 1,1 0-1,0 0 1,1 5-1,21 67-2466,-4-7-8893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2.9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773 19 13176,'-8'-4'199,"6"3"-36,0 0-1,0 0 0,0 0 0,0 0 1,0 0-1,1 0 0,-1 0 0,0-1 1,1 1-1,-6-3 4507,-2 5-3759,3 0-554,-12 3 132,-172 36 1166,66-11-1208,24-5-244,-24 10-92,25-6-241,88-25 21,0 0 0,1 1 0,-21 11 0,31-15 68,-1 0 1,1 0-1,0 0 0,0 0 1,0 0-1,-1 1 1,1-1-1,0 0 0,0 0 1,0 0-1,-1 0 1,1 0-1,0 1 0,0-1 1,0 0-1,0 0 0,0 0 1,0 1-1,-1-1 1,1 0-1,0 0 0,0 1 1,0-1-1,0 0 1,0 0-1,0 0 0,0 1 1,-1 19-938,1 12-2073,-2-8-6610,4-55 7258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3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 0 14256,'-8'19'2133,"2"-6"495,4-12-1523,1-1-1079,1 0 0,0 1 0,0-1-1,0 0 1,0 0 0,0 0 0,0 0 0,0 0 0,0 0 0,0 0-1,0 0 1,-1 0 0,1 1 0,0-1 0,0 0 0,0 0-1,0 0 1,0 0 0,0 0 0,0 0 0,0 1 0,0-1-1,0 0 1,0 0 0,0 0 0,0 0 0,0 0 0,0 0 0,0 1-1,0-1 1,0 0 0,0 0 0,0 0 0,0 0 0,1 0-1,-1 0 1,0 0 0,0 1 0,0-1 0,0 0 0,0 0 0,0 0-1,3 12 37,-3 63-35,-7 54 182,5-108-195,-1 8 34,-14 121 26,13-120-12,-13 109 27,14-113-34,2-16-57,-5 109-132,7-54-224,-1-63 247,0 0 0,0 0 0,0 0 0,0 0 0,1 0 0,-1 0 0,1 0 0,-1 0 0,1 0 0,-1 0 0,1-1 0,0 1 0,0 0 0,0 0 0,0-1-1,3 4 1,-4-5 50,0 0 0,1 0 0,-1 0-1,0 0 1,1 1 0,-1-1 0,0 0-1,1 0 1,-1 0 0,1 0-1,-1 0 1,0 0 0,1 0 0,-1 0-1,1 0 1,-1 0 0,0 0 0,1 0-1,-1 0 1,1 0 0,-1-1-1,0 1 1,1 0 0,-1 0 0,0 0-1,1 0 1,-1-1 0,1 1 0,-1 0 44,4-4-200,0 0-1,-1-1 1,1 1 0,-1-1-1,6-9 1,-3 3-1328,14-20-8528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4.2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341 65 11032,'-7'2'-225,"4"-1"425,0 0 0,-1-1 0,1 1 0,0 0 1,0-1-1,-1 0 0,1 0 0,0 0 0,-1 0 0,1 0 1,0-1-1,-4 0 0,5 0-18,1 0 1,0 0 0,-1 0-1,1 0 1,0 0-1,0-1 1,0 1-1,0 0 1,0-1-1,0 1 1,0 0-1,0-1 1,0 1-1,0-3 1,0 2-110,0 0 0,0 0 0,0 0 0,-1 0 1,1 0-1,-1 0 0,1 0 0,-1 0 0,0 1 0,-2-3 0,-8-3 160,-17-9 0,18 14 55,-49 2 102,59 0-371,0 0-1,0 0 0,0 0 0,0 0 0,0 1 1,0-1-1,0 0 0,0 0 0,0 1 0,-1 0 0,-59 29 256,50-22-106,-2 6-43,-15 25 0,22-27 97,3 5-155,0-1 0,2 0 0,-1 1-1,2-1 1,0 1 0,1-1 0,1 0 0,0 1 0,8 25 0,-5-25-1,0-1 0,1 0 0,1 0 1,1-1-1,0 1 0,1-2 0,0 1 0,1-1 0,19 20 0,-22-27-28,-6-5-10,0 0 0,1 0 1,0-1-1,-1 1 1,1-1-1,0 1 0,0-1 1,0 0-1,0 0 0,2 1 1,4 3 30,1-1 0,-1 0 0,1 0 0,0-1-1,0 0 1,0-1 0,0 0 0,13 1 0,-6-3-18,-10-1 20,-1 1 0,1 0 0,0 1 0,9 1 0,-14-2-35,0 0-24,-1 0 1,0 1 0,0-1 0,1 0 0,-1 0-1,0 0 1,0 0 0,0 0 0,1 0 0,-1 0-1,0 0 1,0 0 0,1 0 0,-1 0 0,0 0-1,0 0 1,1 0 0,-1 0 0,0 0 0,0 0-1,1 0 1,-1-1 0,0 1 0,0 0 0,1 0-1,-1 0 1,0 0 0,0 0 0,0 0 0,0-1-1,1 1 1,-1 0 0,0 0 0,0 0 0,0-1-1,0 1 1,0 0 0,1 0 0,-1 0 0,0-1-1,0 1 1,0 0 0,0 0 0,0-1 0,0 1 0,0 0-1,0 0 1,0-1 0,0 1 0,0 0 0,0 0-1,0-1 1,0 1 0,7-76 154,-6 68-158,1-22 17,-2-41 1,-2 32 29,1 9 59,-2 0 1,-1 0 0,-9-32-1,13 61-70,-2-3 123,2 4-157,0 0 0,0 0 0,0 0 1,0 0-1,0 0 0,0 0 0,0 0 1,0 0-1,0 0 0,1 0 0,-1 0 1,0 0-1,0 0 0,0 0 0,0 0 1,0 0-1,0 0 0,0 1 0,0-1 1,-1 0-1,1 0 0,0 0 0,0 0 1,0 0-1,0 0 0,0 0 0,0 0 1,0 0-1,0 0 0,0 0 0,0 0 1,0 0-1,0 0 0,0 0 0,0 0 1,0 0-1,0 0 0,0 0 0,0 0 1,0 0-1,0 0 0,0 1 0,0-1 1,0 0-1,0 0 0,-1 0 0,1 0 1,0 0-1,0 0 0,0 0 0,0 0 1,0 0-1,0 0 0,0 0 0,0 0 1,0 0-1,0 0 0,0 0 0,0 0 1,0-1-1,0 1 0,0 0 0,0 0 1,0 0-1,-1 0 0,1 0 0,0 0 1,2 4 106,58 103 297,-21-41-148,-26-45-233,0 0 0,2-1 0,0-1-1,2-1 1,20 19 0,-30-29-18,-5-6-9,0 0 1,0 0 0,0 0-1,1 0 1,-1-1-1,0 1 1,5 2 0,0 0 24,2 1-263,-1 0 1,1 0-1,0-1 0,0 0 0,0-1 0,1 0 0,-1 0 0,19 2 0,-20-5-381,17 2-2985,-9-1-5635,-37-3 6970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4.7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434 13 14520,'-5'5'-430,"1"0"1237,-2 1 0,1-1 0,0 0 0,-8 4 0,10-10 99,-12-10 218,9 6-782,0 0 1,-11-6-1,-7-1-202,23 12-124,1-1 1,-1 1-1,0 0 1,1-1-1,-1 1 0,0 0 1,0 0-1,1-1 1,-1 1-1,0 0 1,0 0-1,-1 0 0,-62 0 264,50 2-160,-62 26 51,64-22-113,0 0 0,0 1-1,1 0 1,-12 10 0,11-9-31,-1 2 54,1-1 1,-13 14-1,18-17-64,5-4-6,0-1 0,1 1-1,-1 0 1,0 0-1,1 0 1,0 0 0,-1 0-1,1 0 1,0 0 0,0 1-1,0-1 1,-1 3 0,1-2 4,1-3-13,0 0 1,0 0-1,0 0 1,0 0-1,0 0 1,0 0 0,0 1-1,0-1 1,0 0-1,0 0 1,0 0-1,0 0 1,0 0 0,0 0-1,0 1 1,0-1-1,0 0 1,0 0 0,0 0-1,0 0 1,0 0-1,0 0 1,0 0-1,0 1 1,0-1 0,0 0-1,1 0 1,-1 0-1,0 0 1,0 0-1,0 0 1,0 0 0,0 0-1,0 0 1,0 1-1,0-1 1,0 0-1,1 0 1,-1 0 0,0 0-1,0 0 1,3 2 13,0 0 1,0 0 0,1 0-1,-1-1 1,0 1 0,1-1-1,-1 0 1,8 1 0,1 0 0,23 1 1,14-3-11,49-2-10,-80 2-42,69 7-39,-72-3-90,49 26-76,-64-30 233,1 1 1,0-1-1,0 1 1,0-1 0,-1 1-1,1-1 1,0 1-1,-1 0 1,1-1 0,0 1-1,-1 0 1,1 1-1,1 0-22,1 2 21,0-1 0,-1 1 1,0 0-1,0 0 1,0 0-1,0 0 0,-1 0 1,1 0-1,-1 0 0,0 0 1,0 0-1,-1 1 1,1-1-1,-1 8 0,-2-1 3,1 0-1,-2-1 0,-6 20 1,2-18-59,-1-3 47,0-1-1,-1 0 1,0 0-1,-1-1 1,0 0-1,0-1 1,-17 8-1,18-10 0,3-1-39,0-1 0,0 0 0,0-1-1,-7 2 1,-78 9-2446,91-12 2484,0 0-1,0 0 1,0 0 0,-1 0-1,1 0 1,0 1-1,0-1 1,0 0 0,0 0-1,-1 0 1,1 0 0,0 0-1,0 0 1,0 0 0,0 0-1,-1 0 1,1 0-1,0 0 1,0 0 0,0 0-1,0 0 1,0-1 0,-1 1-1,1 0 1,0 0-1,0 0 1,0 0 0,0 0-1,0 0 1,-1 0 0,1 0-1,0 0 1,0-1-1,0 1 1,0 0 0,0 0-1,0 0 1,0 0 0,0 0-1,-1-1 1,1 1-1,0 0 1,0 0 0,0 0-1,0 0 1,0 0 0,0-1-1,0 1 1,-1-4-2361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5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351 1 13720,'0'0'1400,"-7"4"-234,-29 21-91,-63 42 593,57-41-1592,9-5 15,1 3 1,-30 28-1,55-46 15,1 0-1,0 0 0,0 1 1,-6 9-1,12-16-92,0 1 0,-1-1 0,1 1 0,0-1 0,-1 1 0,1-1 0,0 1 0,0-1 0,0 1 0,-1 0 0,1-1 0,0 1 1,0-1-1,0 1 0,0 0 0,0-1 0,0 1 0,0-1 0,0 1 0,0 0 0,0-1 0,1 1 0,-1-1 0,0 2 0,1-1 6,0-1-1,-1 1 1,1 0-1,0-1 1,-1 1-1,1 0 1,0-1 0,0 1-1,-1-1 1,1 0-1,0 1 1,0-1 0,0 1-1,1-1 1,3 1 17,0 0 1,0 0-1,0 0 0,8-1 1,8 0 48,5 0-62,1 0-20,38 0-3,78 9 1,-135-8-5,-1 0 0,1 1 1,-1 0-1,0 0 0,1 1 1,-1 0-1,0 0 0,8 5 1,-12-6-2,-1 0 1,1 0 0,-1 0 0,0 0 0,1 1-1,-1-1 1,0 1 0,0-1 0,-1 1 0,1 0-1,0 0 1,-1 0 0,0 0 0,1 0 0,-1 0 0,-1 0-1,1 0 1,0 1 0,-1-1 0,1 0 0,-1 6-1,0-4-2,-1-1 0,1 1 0,-1 0 0,0 0 0,0 0 0,0 0 0,-1-1 0,0 1 0,0-1 0,0 1-1,0-1 1,-4 5 0,-1 0-12,1-1 0,-2 0 0,1-1 0,-17 13-1,16-13-3,-20 12-518,-45 23-179,8-6-978,33-17 1468,-17 7-1989,3-2-8041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156 808 10760,'0'0'8001,"6"8"-7663,16 27-218,-14-20 140,23 62 86,-22-54-164,6 28 0,-8-29-160,-2-5 4,0 0-1,2 18 1,-4-20-131,2 6 116,-3-11-359,-1-10-315,-1-4-478,-1-29 714,-7-86-1902,0 9-8077</inkml:trace>
  <inkml:trace contextRef="#ctx0" brushRef="#br0" timeOffset="1">1 0 14256,'0'0'0,"6"8"0,3 2 1056,-4 1 0,-5-4-1056,11 3-1272,6-3 1312,5 0 0,3-1-40,23 6-10912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5.5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1305 13272,'-6'6'41,"6"-6"151,0 0 0,-1 1 0,1-1 0,-1 0 0,1 1 0,-1-1 0,1 0 0,0 1 0,-1-1 0,1 1 0,0-1 0,0 1 0,-1-1 0,1 1 0,0-1 0,0 1 0,-1 0 0,3-2 314,1 0 0,-1 0 0,0 0 0,0-1 0,4-2 0,9-9-464,-1 0 0,0-2-1,-1 0 1,-1 0 0,0-1 0,13-24 0,65-172 459,-24-8-411,-18 8-21,-42 179-36,13-70 1,-6 33-31,34-177 122,-31 168 255,-16 79-364,0 0 0,0 0 0,0-1 1,0 1-1,0 0 0,0 0 0,0 0 0,0 0 1,0-1-1,0 1 0,0 0 0,0 0 0,0 0 1,0 0-1,0-1 0,0 1 0,0 0 1,0 0-1,0 0 0,0 0 0,1 0 0,-1-1 1,0 1-1,0 0 0,0 0 0,0 0 0,0 0 1,0 0-1,0 0 0,1 0 0,-1-1 0,0 1 1,0 0-1,0 0 0,0 0 0,0 0 1,1 0-1,-1 0 0,0 0 0,0 0 0,0 0 1,0 0-1,1 0 0,-1 0 0,0 0 0,0 0 1,0 0-1,0 0 0,1 0 0,-1 0 1,0 0-1,0 0 0,0 0 0,0 0 0,1 1 1,7 7 6,-5-4 79,13 15 2,-8-6 129,99 269 366,-52-123-336,-44-126-115,15 44-34,104 328 365,-89-255-1075,-42-143-1315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6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463 53 16136,'0'0'0,"-27"-4"0,-18-7 1791,-9 5 9,-12-2-936,0 1 8,-3 2-872,-66-7-15839,270 24 15839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9.7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524 1 11744,'-2'8'191,"0"7"1211,2-14-1257,0-1 0,0 0 0,0 1 0,0-1 0,1 1 0,-1-1 0,0 0 0,0 1 0,0-1 0,1 1 0,-1-1 0,0 0 0,0 0 0,1 1 0,-1-1 0,0 0 0,1 1 0,-1-1 0,0 0 0,1 0 0,-1 0 0,0 1 0,1-1 0,-1 0 0,1 0 0,-1 0 0,0 0 0,1 0-1,-1 0 1,1 1 0,0-1-95,-1 0 0,0 0-1,0 0 1,0 0 0,0 0-1,1 0 1,-1 0 0,0 0-1,0 0 1,0 0-1,0 0 1,1 0 0,-1 0-1,0 0 1,0 0 0,0 0-1,0 0 1,1 1 0,-1-1-1,0 0 1,0 0-1,0 0 1,0 0 0,0 0-1,0 0 1,0 1 0,0-1-1,1 0 1,-1 0 0,0 0-1,0 0 1,0 1-1,0-1 1,0 0 0,0 0-1,0 0 1,0 0 0,0 1-1,0-1 1,0 0 0,0 0-1,0 0 1,0 1-1,-3 6 269,-73 158 1112,67-144-1330,-43 111 60,39-105 40,-54 111 64,52-112-144,-68 86 48,66-93-48,-25 20 0,-6-3-96,27-21-412,-2-1-1,-39 18 1,62-32 351,0 0-1,0 0 1,0 0-1,0 0 1,-1 1-1,1-1 1,0 0 0,0 0-1,0 0 1,0 0-1,0 0 1,0 0-1,-1 0 1,1 1 0,0-1-1,0 0 1,0 0-1,0 0 1,0 0-1,0 0 1,0 1-1,0-1 1,0 0 0,0 0-1,0 0 1,0 0-1,0 0 1,0 1-1,0-1 1,0 0 0,0 0-1,0 0 1,0 0-1,0 1 1,0-1-1,0 0 1,0 0 0,0 0-1,0 0 1,0 1-1,0-1 1,0 0-1,0 0 1,1 0 0,-1 0-1,0 0 1,0 0-1,0 1 1,0-1-1,0 0 1,0 0 0,1 0-1,-1 0-31,2 2-20,1-1 0,0 0 0,0 1 0,-1-1 0,1 0 0,0-1 0,0 1 0,6 0 0,-7 0 98,29 4-2341,15 3-9061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30.4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7896,'13'17'226,"-12"-16"-134,-1-1 0,0 1 0,1-1 0,-1 1 0,1-1 0,-1 1 0,1-1 0,0 0 0,-1 1 0,1-1 0,-1 0 0,1 1 0,0-1-1,-1 0 1,1 0 0,0 0 0,-1 1 0,1-1 0,0 0 0,-1 0 0,1 0 0,0 0 0,-1 0 0,2-1 0,-1 1 54,1 0 0,-1 0 0,0 0 0,1 0 0,-1 0 0,0 1 0,1-1 0,-1 0 0,2 1 0,40 17 1323,-33-12-474,28 19-435,-2 2 0,0 2 0,-2 1 0,40 47 0,-44-39-23,-1 2 0,23 43-1,-42-67-36,52 64 170,-48-65-324,63 54 116,-28-29-2,-11-14-414,7 6-1870,-73-45-1429,14 7-5420,32 14 6512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32.9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 12280,'0'0'3993,"5"-2"-3041,23-13 310,48-19 1,-49 29-1155,-16 5 105,90 17 270,-57-7-366,-21-5-138,0-2 0,39 1-1,-60-4-51,0-1-1,0 1 1,0 0-1,0 0 1,0-1-1,0 1 1,0-1-1,0 0 0,0 0 1,1-1-1,16-6-3270,-1 2-5457,-41 14 6644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33.3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1 123 11480,'0'0'4497,"5"-3"-3499,0 0-843,-2 1-16,0 0 1,0 1 0,0-1-1,0 1 1,6-2-1,81-31 1401,-78 29-1490,-7 3 30,-1 0 1,0 0-1,1 1 1,7-2-1,83-22 759,-59 17-726,-26 7-107,10-3-584,37 0 0,-47 3-431,1 0 0,-1 0 0,1-1 0,11-4 0,-7 3-6813,-34 8 5880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34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54 9504,'0'0'2408,"2"5"-1688,1 0-609,7 17 491,25 106 592,-28-101-956,3 11 2,21 94 903,-26-92-721,-5-39-387,0 0 0,0 0 0,0-1 0,0 1 0,0 0 0,1 0 1,-1 0-1,0 0 0,0-1 0,1 1 0,-1 0 0,1 0 0,-1 0 0,1 0 0,2 5 95,-3-6-118,1 0 0,-1 0 1,0 0-1,0 0 0,0 1 0,0-1 0,0 0 0,1 0 1,-1 0-1,0 0 0,0 0 0,0 0 0,0 0 0,0 0 1,1 0-1,-1 0 0,0 0 0,0 0 0,0 0 0,0 0 1,0 0-1,1 0 0,-1 0 0,0 0 0,0 0 0,0 0 1,0 0-1,0-1 0,1 1 0,-1 0 0,0 0 0,0 0 1,0 0-1,0 0 0,0 0 0,0 0 0,0 0 0,1-1 1,-1 1-1,0 0 0,0 0 0,6-7 112,-4 0-77,0 0-1,0 0 1,-1-1 0,0 1-1,0 0 1,-1 0 0,-1-15 0,1 5-13,7-155 103,-2 128-114,-2 28-19,2-23 12,-1 26 50,26-48 44,-30 61-100,0-1 1,1 0-1,-1 1 1,0-1 0,1 0-1,-1 1 1,1-1-1,-1 1 1,1-1-1,0 1 1,-1-1 0,1 1-1,0-1 1,7-3 45,-1 0 0,1 0 1,12-3-1,-20 7-43,1 0 1,-1 0-1,1 0 0,0-1 1,-1 1-1,1 0 0,-1 0 1,1 0-1,-1 0 0,1 1 1,-1-1-1,1 0 0,0 0 1,-1 0-1,1 1 0,0-1-1,5 1 25,0 1-1,-1 0 0,1 0 0,-1 1 0,0 0 0,0 0 0,0 0 0,0 0 1,0 1-1,7 7 0,49 54 146,-50-50-60,60 121 175,-51-82-148,17 59-590,-31-97-1316,-4-13 1614,0-2-44,20-11-423,-12 5-1118,19-8-8845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35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12016,'12'0'873,"0"0"0,-1-1 1,1 0-1,0-1 0,13-3 0,-16 2-751,-1 1-1,1 1 0,0-1 1,0 2-1,0-1 0,0 1 1,15 2-1,12 5 108,63 9 233,-87-14-443,-7-1 2,1 0-1,-1-1 0,11 1 0,37-5 72,-43 1-26,1-3-24,18-12 0,-23 11-20,2-14 3,-7 17-24,0 1 0,0-1 0,-1 0 0,1 1 0,-1-1 0,-1-7 0,-1 1 0,0 0 0,-2 0 1,1 0-1,-1 1 0,-8-15 0,10 20 0,-3-6 3,-2-1 1,1 1-1,-1 0 1,-9-9-1,8 9-2,8 10-2,-1-1 1,1 0-1,-1 1 1,1-1-1,-1 1 0,1-1 1,-1 1-1,1-1 1,-1 1-1,0-1 1,1 1-1,-1 0 1,0-1-1,-1 1 0,-8-4 5,-1 1 0,0 0-1,-13-1 1,24 4-3,-1 0 1,1 0-1,-1 0 1,1 0-1,-1 0 0,1 0 1,-1 0-1,0 0 0,1 0 1,-1 0-1,1 0 1,-1 0-1,1 0 0,-1 1 1,1-1-1,-1 0 0,1 0 1,0 1-1,-1-1 1,1 0-1,-1 1 0,0-1 1,-11 11 22,1-1 0,0 1 1,-13 18-1,12-12 130,-35 84 85,40-79 8,-17 90 110,22-90-76,3 79 136,-1-99-363,0 0-1,0 1 1,1-1-1,-1 0 1,1 0-1,0 3 1,33 73 466,-33-77-492,0 1 1,-1-1-1,1 0 0,0 0 1,0 1-1,0-1 0,0 0 1,0 0-1,1 1 0,14 11 98,1-1 0,19 10-1,-20-14 14,77 18 38,-74-23-132,26 2 1,8-2-38,-26-1-136,0-2 0,46-5 0,-72 5 45,-1 0 1,1 0-1,-1 0 1,1 0-1,0 0 0,-1 0 1,1 0-1,-1 0 1,1 0-1,0-1 1,-1 1-1,1 0 0,-1 0 1,1-1-1,-1 1 1,1 0-1,-1-1 0,1 1 1,-1-1-1,1 1 1,-1 0-1,1-2 1,-1 2-57,0-1 1,0 0 0,0 1 0,0-1 0,-1 0 0,1 1 0,0-1 0,-1 0 0,1 1 0,0-1 0,-1 1-1,1-1 1,0 1 0,-1-1 0,1 1 0,-1-1 0,1 1 0,-2-1 0,2 0 103,-1 1 0,1-1 0,0 0 0,-1 1 0,1-1 0,-1 0 0,1 0 1,0 1-1,0-1 0,-1 0 0,1 0 0,0 0 0,0-1 0,-1-3-38,-7-18-2109,-3-10-8452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35.6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11656,'0'6'353,"1"0"0,-1-1 0,1 1 0,0 0 0,0-1 0,1 1 0,0-1 0,0 0 1,0 1-1,1-1 0,5 9 0,6 12 473,66 128 610,-58-114-674,14 21-184,-3-12-126,-33-48-431,0 0 0,1 0 0,-1 0 0,1-1 0,-1 1 0,1 0 0,0-1 0,-1 1-1,1 0 1,0-1 0,-1 1 0,1-1 0,0 1 0,0-1 0,-1 1 0,1-1 0,0 1-1,1-1 1,1 1 29,-2-1-46,-1 1-1,1-1 1,0 0-1,0 0 0,0 0 1,0 0-1,0 0 1,0 0-1,0 0 1,-1 0-1,1 0 1,2 0-1,-3-1-4,1 1 0,0 0 0,0-1-1,0 1 1,0-1 0,0 1 0,0-1 0,-1 0-1,1 1 1,0-1 0,-1 0 0,1 0-1,0 1 1,-1-1 0,1 0 0,-1 0-1,1 0 1,-1 0 0,1 0 0,-1 0-1,0 0 1,1 0 0,-1 0 0,0-1 0,3-6-15,11-48-218,-13 48 184,3-10 15,-4 17 30,0 1 1,0-1-1,1 1 0,-1-1 1,0 1-1,0-1 0,1 1 0,-1-1 1,0 1-1,0-1 0,1 1 1,-1-1-1,1 1 0,-1-1 0,0 1 1,1-1-1,-1 1 0,1 0 1,-1-1-1,1 1 0,-1 0 1,1 0-1,0-1 0,1 0-9,-2 1 14,1 0-1,-1-1 0,1 1 1,-1 0-1,1-1 0,-1 1 1,1 0-1,-1 0 0,1 0 1,-1-1-1,1 1 0,0 0 1,-1 0-1,1 0 0,-1 0 1,1 0-1,0 0 0,0 1 4,1-1 0,-1 0 0,0 1-1,0-1 1,0 1 0,0-1-1,0 1 1,0 0 0,0 0-1,0-1 1,0 1 0,0 0 0,0 0-1,0 0 1,-1 0 0,1 0-1,0 0 1,0 1 0,11 13 65,24 26 90,-31-35-90,0 0 0,1-1 0,0 0 0,-1 0 0,11 5 1,-8-4-18,-8-6-39,0 0 0,1 0 1,-1 1-1,1-1 1,-1 0-1,0 1 0,1-1 1,-1 0-1,1 0 1,-1 0-1,0 0 0,1 1 1,-1-1-1,1 0 1,-1 0-1,1 0 0,-1 0 1,1 0-1,0 0 1,8-1 67,-1 0 0,0-1 0,17-4 0,-14 0 8,45-46 52,-45 40-61,0-1 0,-1-1 0,13-23 0,-8 13-54,74-130 248,-87 150-259,0 0-1,0 1 1,1-1 0,-1 1-1,6-6 1,-9 23-1026,-6 21 0,3-17 1073,-3 9-2808,0 4-6642,17-72 7051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3.6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733 0 2872,'0'0'15139,"-4"2"-14733,-3 0-258,-1 0 0,0 0 0,0-1 0,0 0 0,0-1 0,-15 0 0,16-1 17,-1 1 1,1 0-1,-1 0 1,1 0-1,-1 1 0,1 0 1,-15 5-1,0 1 68,-25 14 0,27-12-2,-34 11 1,28-13-61,1 2 0,-42 21 0,48-19 40,-18 15-1,16-11 30,13-9-205,-15 11 76,-1 3 87,-24 26 0,42-39-177,-12 17 104,2-1 5,-20 45-1,26-45-81,2 1 0,1 1 0,1-1 0,1 1 0,-3 41 0,4-14 4,-9 102 145,11-139-188,0-6 14,1 0-1,0 13 0,0 18 120,6 45 0,1-53-92,-3-20 98,27 42 64,-21-44-64,-4-5-107,1 0 1,0 0 0,0 0 0,1-1-1,-1 0 1,1 0 0,0-1 0,13 5 0,5 0 93,0-1 1,1-1 0,40 4-1,-51-9-110,-3 0 18,1-1 0,15-2 0,121-13 494,-98 8-404,-47 6-126,30-2 186,38 0-1,-42 6-287,-29-3-69,1 0 1,-1 1 0,1-1 0,-1 0-1,1 1 1,-1-1 0,1 1-1,-1 0 1,1-1 0,-1 1 0,0 0-1,1 0 1,-1 0 0,0 0 0,2 2-1,-2-1-1100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12824,'1'15'434,"1"0"1,4 19 0,14 76 2547,-18-94-2871,2 16 461,-1-20-302,1 7-123,-1 1 0,2 27 1,-5-39-120,0-18-6,0 5-19,0-14 14,8-69 131,-7 79-133,-1 6 36,0-1-1,1 1 1,-1 0-1,1-1 0,2-4 1,2-6 235,1 0 1,0 0 0,11-18-1,-16 31-235,-1 0 0,1 0 0,0 0 0,-1 0-1,1 1 1,0-1 0,0 0 0,0 1 0,0-1-1,-1 0 1,1 1 0,0-1 0,0 1 0,0 0-1,2-1 1,1-1 63,13-5 42,-8 6 159,56 12 119,-64-11-408,1 0 0,-1 0 0,0 1 0,1-1 0,-1 1 0,0-1 0,0 1 0,1 0 0,0 0 0,68 51 310,-56-38-216,19 25 0,2 15-96,25 55-283,-54-97 96,28 56-407,-34-68 553,0 0 1,0 0-1,0 1 0,0-1 0,0 0 0,0 0 0,0 1 0,0-1 1,0 0-1,0 0 0,0 0 0,1 1 0,-1-1 0,0 0 0,0 0 1,0 0-1,0 0 0,0 1 0,0-1 0,1 0 0,-1 0 0,0 0 1,0 0-1,0 1 0,0-1 0,1 0 0,-1 0 0,0 0 0,0 0 1,0 0-1,1 0 0,-1 0 0,0 0 0,0 0 0,1 0 0,-1 0 1,0 0-1,0 0 0,0 0 0,1 0 0,-1 0 0,0 0 0,0 0 1,1 0-1,2-1-46,0 0 0,0-1 0,0 1 0,0-1 0,0 0 0,-1 0 0,1 0 0,-1 0 0,1 0 0,-1 0 0,0-1 1,0 1-1,0-1 0,4-5 0,-5 6-253,0 1 0,0-1 0,0 1 0,0-1 1,1 1-1,-1 0 0,3-2 0,21-19-9210,-58 51 7154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4.1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12376,'0'0'4574,"1"5"-3827,8 51 21,-7-29-498,-1 40 0,-2-48-201,2 28 456,-4 79 123,-1 358 627,5-461-1022,12 165 565,5 13-248,-17-160-556,-1-40-102,0-15-1320,0 9 970,0-2-932,1-1 0,-1 0 0,2-7 1,0 2-9371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4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89 9328,'2'0'-317,"6"-1"3233,-8 0-2834,1 1-1,-1 0 0,0-1 1,0 1-1,0-1 0,0 1 0,0 0 1,0-1-1,1 1 0,-1-1 1,0 1-1,0 0 0,0-1 0,0 1 1,-1-1-1,1 1 0,0-1 1,0 1-1,0 0 0,0-1 0,0 1 1,0-1-1,-1 1 0,1-1 1,-5-10 724,-1 0 0,0 0 1,-1 0-1,-13-15 0,19 25-776,0 0 0,1 1 0,-1-1 0,0 1 0,0-1 0,0 1 0,0-1 0,0 1-1,0 0 1,1-1 0,-1 1 0,0 0 0,0 0 0,0 0 0,0 0 0,0 0 0,0 0-1,0 0 1,0 0 0,0 0 0,0 0 0,0 0 0,0 1 0,0-1 0,-1 1 0,-2 0 23,1 0 1,0 1 0,0-1 0,0 1-1,0 0 1,-4 3 0,-15 17 448,2 1 1,-20 29-1,31-41-417,-15 22 243,-38 44 373,59-71-466,3-2-193,0-1 1,0 1 0,0-1 0,1 0-1,-1 1 1,1-1 0,0 1 0,0-1-1,0 0 1,1 0 0,-1 0 0,1 0-1,-1 0 1,1 0 0,0 0 0,4 4-1,0 2-12,-4-6-16,0 0-1,0-1 1,0 1 0,0-1 0,0 0-1,1 1 1,-1-1 0,3 2 0,77 51 181,-56-38-72,-16-11-72,1 1 0,1-2-1,-1 1 1,1-2 0,19 6-1,-23-10 72,30-14 42,-32 10-96,-3-2-15,1 1 1,-1-1-1,0 0 1,0 0 0,-1 0-1,1 0 1,-1 0 0,1-9-1,-2 9-28,1-16 82,-2 20-110,0-9 135,-1-1 1,-2-21 0,3 33-129,0 0-1,0 0 1,0 0 0,0 0-1,1 0 1,-1 0 0,0 0-1,0 0 1,0 0-1,0 1 1,1-1 0,-1 0-1,0 0 1,0 0 0,0 0-1,0 0 1,1 0 0,-1 0-1,0 0 1,0 0 0,0 1-1,0-1 1,0 0 0,0 0-1,1 0 1,-1 0 0,0 0-1,0 1 1,0-1 0,0 0-1,4 6 29,0 0-1,0 0 1,-1 0-1,3 7 1,4 8-15,7 6 47,1 0 0,27 29 0,-44-54-55,1-1-1,-1 0 1,1 1 0,0-1 0,-1 0-1,1 0 1,3 1 0,-5-1-9,1-1-1,-1 0 1,0 0 0,1 0 0,-1 0 0,1 1-1,-1-1 1,0 0 0,1 0 0,-1 0 0,1 0 0,-1 0-1,0 0 1,1 0 0,-1 0 0,1 0 0,-1 0 0,1 0-1,-1 0 1,0 0 0,1-1 0,-1 1 0,1 0-1,-1 0 1,0 0 0,1 0 0,-1-1 0,0 1 0,1 0-1,-1-1 1,0 1 0,1 0 0,-1 0 0,0-1 0,1 1-1,-1-1 1,0 1 0,0 0 0,0-1 0,1 1-1,-1 0 1,0-1 0,0 1 0,0-1 0,0 1 0,0-1-1,0 1 1,2-7-468,-1 0 0,0 1 0,-1-1 0,0 0-1,0 0 1,0 1 0,-2-9 0,0 6-6268,3 3 1752,0 19 1274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5.2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341 62 9328,'0'0'1241,"-10"0"-202,5 0-1015,-9 0 314,-1 0-1,1-1 1,-27-6-1,38 6-175,0 1 0,1-1 0,-1-1 0,1 1 0,-1 0 0,1 0 0,-1-1 0,1 0 0,0 1 0,0-1 0,0 0 0,0 0 0,0 0 0,0 0 0,1-1 0,-4-3 0,4 4-77,0 1 0,0-1 1,0 0-1,-1 1 1,1 0-1,0-1 0,-1 1 1,1 0-1,-1 0 1,0 0-1,1 0 0,-1 0 1,0 0-1,0 0 1,0 0-1,1 1 0,-5-2 1,-7 2 398,10-1-424,-1 1 0,1 0 0,-1 0 1,1 0-1,-5 1 0,-6 3 108,0 0 1,-1 0-1,1 2 0,-25 13 0,20-5 181,14-9-306,4-4-26,0-1 0,0 1 0,0-1-1,1 1 1,-1 0 0,0-1 0,1 1-1,-1 0 1,1 0 0,-1-1 0,0 1-1,1 0 1,0 0 0,-1 0-1,1 0 1,0 0 0,-1 0 0,1 0-1,0 0 1,0 0 0,0-1 0,0 1-1,0 0 1,0 0 0,0 0 0,0 0-1,0 0 1,0 0 0,0 0 0,1 0-1,-1 0 1,0 0 0,1 0-1,-1 0 1,1-1 0,-1 1 0,1 0-1,-1 0 1,2 1 0,1 1 16,0 1 0,1 0 0,0-1 0,-1 0 0,8 4 0,16 10 19,43 28 32,-60-40-81,-8-4-1,1 0 0,0 1 0,0 0-1,-1-1 1,4 4 0,9 7 10,-3 1-10,-7 0-2,-5 0 0,-2-6-3,0 1-1,-1-1 0,0 0 0,-7 13 1,1-3-9,0 3-292,-2-2 0,-24 35 0,32-50-139,0 1 1,-1-1-1,1 0 1,-1 1-1,0-2 1,0 1-1,0 0 0,0-1 1,0 0-1,-7 3 1,-4 2-9451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5.7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1 11208,'-5'5'405,"-1"0"1,1 0-1,-1-1 0,-1 0 1,1 0-1,0 0 1,-1-1-1,0 0 1,1 0-1,-13 3 1,-5 2 62,-78 24 521,94-30-865,0 1 0,1 0 0,-11 6 0,10-4-82,6-5-25,1 1-1,0 0 0,0-1 0,0 1 0,0 0 0,0 0 0,0 0 0,0 0 0,0 0 1,0 0-1,1 0 0,-1 0 0,0 0 0,1 0 0,-1 0 0,1 1 0,-1-1 0,1 0 0,-1 0 1,1 1-1,0-1 0,0 0 0,-1 3 0,1-3 3,0 1 16,1 0 0,-1 1 0,0-1 1,1 0-1,-1 0 0,1 0 0,0 1 0,0-1 0,0 0 1,0 0-1,0 0 0,0 0 0,3 3 0,-2-3-13,-2-1-16,1 1-1,0-1 1,0 0-1,0 1 0,0-1 1,0 0-1,0 0 0,0 0 1,0 0-1,1 0 1,-1 0-1,0 0 0,2 0 1,4 3 5,-1 1 1,-2-3 17,-1 1-1,0-1 1,1 0-1,7 2 1,6 3 161,1 0 1,0-2-1,0 0 1,0-1-1,32 3 0,-35-6-67,-18 7 144,-13 21-190,4-3-70,-2 0-147,-25 35 0,33-53 102,3-4-84,0 1-1,0-1 0,-7 6 1,4-4-308,0 0-1,0-1 1,-1 0 0,0 0 0,-13 8-1,19-13 427,1 0 0,0 0 0,0 0 0,0 0-1,0 0 1,0 0 0,0 0 0,0 0-1,0 0 1,0 0 0,-1 0 0,1 0-1,0 0 1,0 0 0,0 0 0,0 0 0,0 0-1,0 0 1,0 0 0,0-1 0,0 1-1,0 0 1,-1 0 0,1 0 0,0 0-1,0 0 1,0 0 0,0 0 0,0 0 0,0 0-1,0 0 1,0 0 0,0 0 0,0 0-1,0-1 1,0 1 0,0 0 0,0 0-1,0 0 1,0 0 0,0 0 0,0 0 0,0 0-1,0 0 1,0 0 0,0-1 0,0 1-1,0 0 1,0 0 0,0 0 0,0 0-1,-11-42-759,7 25-715,-10-37-8421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6.3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1259 13088,'1'0'190,"1"1"1,-1-1 0,0 0 0,1 1 0,-1-1-1,0 1 1,0-1 0,1 1 0,0 0 0,-1 0 0,0 0 1,0-1 0,0 1-1,0-1 1,0 1 0,0-1 0,0 0-1,1 1 1,-1-1 0,0 0 0,0 0-1,0 0 1,0 0 0,2 0-1,0-1-59,0 0-1,0 0 0,0 0 0,-1 0 0,1-1 1,0 1-1,-1-1 0,1 0 0,-1 0 0,1 0 1,1-2-1,2-1-80,-4 3-19,-1 1 1,1 0 0,-1-1-1,1 1 1,-1-1 0,0 1-1,0-1 1,0 1 0,0-1-1,2-3 1,1-3 21,2-1-20,10-19 231,16-43 27,-9 15-8,-13 31-193,10-32 0,23-85 60,-35 110-118,23-149 11,-26 140-22,22-188 15,-24 186-2,3-134 58,-5 147-42,0-47 71,-1 76-112,0 0 0,0 0 0,0 0 0,0 0 0,0 0 0,0 0 0,0 0 0,1 1 0,-1-1 0,0 0 0,0 0 0,1 0 0,-1 0 0,1 1 0,-1-1 0,1 0 0,-1 1 0,2-2 0,-2 2-9,0 0 0,0 0 0,0-1 0,1 1 0,-1 0 0,0 0 0,0 0 0,0 0 0,1 0 0,-1 0 0,0 0 0,0 0 0,0 0 1,1 0-1,-1 0 0,0 0 0,0 0 0,0 0 0,1 1 0,-1-1 0,0 0 0,0 0 0,0 0 0,1 0 0,-1 0 0,0 0 0,7 9 123,25 69 37,-23-56 12,42 111 75,-37-96-48,30 81 0,5 17-110,-30-81 156,73 195 94,-75-201-120,53 171 74,-58-181-146,46 132 50,-32-95-220,-23-67-159,-2-7 159,-1 0 0,1 1 0,-1-1-1,1 0 1,-1 1 0,0-1 0,0 1 0,1-1 0,-1 0 0,0 3 0,0 0-105,0-4 95,-1 1 0,1-1-1,0 0 1,0 0 0,0 0 0,0 0 0,-1 0-1,1 0 1,0 0 0,0 1 0,0-1 0,-1 0 0,1 0-1,0 0 1,0 0 0,0 0 0,-1 0 0,1 0-1,0 0 1,0 0 0,0 0 0,-1 0 0,1 0-1,0 0 1,0 0 0,0 0 0,-1 0 0,1 0 0,0-1-1,0 1 1,0 0 0,-1 0 0,1 0 0,0 0-1,0 0 1,0 0 0,0-1 0,0 1 0,-1 0 0,-6-2-1274,-62 0-2917,37 2-7403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6.8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420 1 15152,'1'4'673,"-2"-2"1431,-8-1-440,-18-1-772,-16 1-714,-73 13-315,93-11-550,-83 11-171,74-10-1509,-31 4-6579,148-19 6718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9.1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228 1 12280,'0'0'6583,"-4"3"-6529,-1 0-37,3-2 16,0 0 0,0 1 0,0-1 0,0 1 0,0-1 0,1 1 0,-1-1 0,1 1 0,-3 3-1,-45 50 343,38-40-182,-45 83 83,45-74-54,-34 115 91,38-108-100,-12 134 94,19-129-54,19 157 95,-12-158-128,40 106 74,-37-120-146,-6-15-114,0 2-18,1 0 0,0-1-1,0 1 1,1-1 0,0 0-1,0-1 1,12 11 0,-5-8-213,0-1 1,0-1-1,1 1 1,0-2-1,23 8 1,-36-14 125,0 0 0,0 1 0,-1-1 0,1 0 0,0 0 0,0 1 0,0-1 0,-1 1 0,1-1 0,0 1 0,0-1 0,-1 1 0,1 0 0,0-1 0,-1 1 0,1 0 0,-1-1-1,1 2 1,2 1-112,6 9-169,-7-5-640,-1 21-946,-5 38 1,2-33-7989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9.7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10760,'-3'6'728,"2"-5"-533,1 0 1,-1 0-1,1 0 1,0-1-1,-1 1 1,0 0-1,1 0 1,-1 0-1,1-1 1,-2 2-1,4 6 1559,2 0-1299,0 0 1,6 10 0,7 11-56,23 42-28,7 12 198,-35-59-492,-1-3 262,45 95 108,-53-112-408,-2 0 0,1 0 0,0 0 0,0 7 0,40 158 235,-40-158-188,2 20-1,7 94 88,-6 12-94,-5-82 148,-24 216 66,17-222-214,-40 144 56,37-163 64,-19 29 0,27-54-192,-4 4 1,0 1 1,0-1 0,-1 0 0,-8 8-1,11-12-23,0-1 0,0 0 0,-9 6 0,11-8-26,1-1 0,-1 0-1,0 0 1,-1 0 0,1 0-1,0 0 1,0 0 0,0 0-1,-1-1 1,1 1-1,0-1 1,0 1 0,-1-1-1,-4 0 1,7 0 24,0 0 0,0 0 0,0 0 0,0 0 0,-1 0 0,1 0 0,0-1 0,0 1 0,0 0 0,0 0 0,0 0 0,0 0 0,-1 0 0,1 0-1,0 0 1,0-1 0,0 1 0,0 0 0,0 0 0,0 0 0,0 0 0,0 0 0,-1-1 0,1 1 0,0 0 0,0 0 0,0 0 0,0 0 0,0-1 0,0 1 0,0 0 0,0 0 0,0 0 0,-14-53-654,13 45-2111,-1-1-1,-5-15 1,5 17-348,13 48 855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4:00.4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21 11480,'0'0'8831,"4"4"-8711,48 38 350,-50-41-438,0 1 1,0-1-1,0 0 1,1 1-1,-1-1 1,1 0-1,-1 0 1,1 0-1,4 0 1,-2 0-6,-4 0-6,1-1 0,0 0 1,-1 1-1,1-1 0,0 0 0,0 0 1,-1 0-1,1 0 0,0-1 1,2 0-1,0 1 1,-4-1-14,1 1 0,-1 0 0,1 0 1,-1-1-1,1 1 0,-1 0 0,1 0 0,-1-1 1,1 1-1,-1-1 0,1 1 0,-1 0 0,0-1 1,1 1-1,-1-1 0,0 1 0,1-1 1,-1 1-1,0-1 0,0 1 0,0-1 0,1 0 1,-1 1-1,0-1 0,0 1 0,0-1 0,0 0 1,0-1 2,0 1 1,0 0 0,0-1 0,0 1-1,0 0 1,0-1 0,0 1-1,-1 0 1,1 0 0,0-1 0,-2-1-1,-5-7 60,-1 0 0,-10-10-1,17 19-53,-1 0 0,1 0-1,0 0 1,0 1-1,-1-1 1,1 0 0,-1 1-1,1-1 1,0 1-1,-1-1 1,1 1 0,-3 0-1,2-1-1,2 1-13,0 0-1,-1 0 1,1 0 0,0 0 0,0 0-1,0 0 1,0 0 0,0 0 0,0 0-1,0 0 1,0 0 0,0 0 0,0 0-1,-1 1 1,1-1 0,0 0 0,0 0-1,0 0 1,0 0 0,0 0-1,0 0 1,0 0 0,0 0 0,0 0-1,0 0 1,0 0 0,0 0 0,0 0-1,0 1 1,0-1 0,0 0 0,0 0-1,0 0 1,0 0 0,0 0 0,0 0-1,0 0 1,0 0 0,0 0 0,0 1-1,0-1 1,0 0 0,0 0-1,0 0 1,0 0 0,0 0 0,0 0-1,0 0 1,0 0 0,0 0 0,2 6 16,2 2 8,0 0 0,1-1 0,0 1 0,1-1 0,10 11 0,-10-11-24,-1-2 6,-1 0 0,1 0 0,1 0 1,-1 0-1,1-1 0,0 0 0,10 5 0,-14-7-5,0-1 0,0 0-1,1 1-1,-1-1 1,1 0 0,-1 0-1,1 0 1,3 1 0,-15-16-9,-8-5-61,16 18 40,1 0 0,-1 1-1,0-1 1,1 0 0,-1 1-1,0-1 1,0 1 0,1-1-1,-1 1 1,0 0 0,-1-1-1,-75-27-559,76 28 488,-1-1 1,1 1-1,-1-1 0,1 1 0,-1 0 0,0-1 0,1 1 1,-3 0-1,-67 8-1007,49-5-1330,-21 1-6812,101-10 6945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4:00.9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1256 1 12824,'0'0'7081,"6"8"-6409,19 26-507,-24-33-154,0 0 0,-1 0 0,1 1 0,0-1 0,0 0 0,-1 0 0,1 0 0,-1 0 0,1 1 1,-1-1-1,0 0 0,1 0 0,-1 3 0,10 115 203,-10-117-203,0 1 0,0-1 0,0 1 0,0-1 1,-1 0-1,1 1 0,-1-1 0,1 0 0,-1 1 0,-2 3 0,-31 77 114,-13 7-98,45-87-27,0 1 1,0-1 0,0 0-1,0 1 1,-1-1 0,0 0-1,1-1 1,-1 1 0,0 0-1,0-1 1,-4 3 0,7-5-1,-130 97 12,-31 5-84,152-96 10,0-1 0,-1 0 0,1 0 0,-1-1 0,-17 4 0,-177 51-306,-21-15 180,225-44 188,-132 28-2811,-125 33-6711,600-142 7170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3145 1 10400,'-1'3'216,"0"0"0,0 0 0,-1 0 0,1 0 0,-1 0 0,0 0 0,0 0 0,0-1 0,-3 4 0,-22 20 2184,22-21-2279,3-3-45,0-1 0,0 1 0,0-1 0,0 1 0,0-1 0,0 0 0,-3 2 0,-37 17 634,-57 19 0,71-31-338,-49 10 0,50-13-152,-87 16 136,89-17-50,-117 12 109,111-13-180,-133 5 71,125-7-206,-187 6 70,180-6 78,-180 9 70,183-7-238,-156 10 64,162-11 96,-138 10 74,141-9-186,-128 7 68,131-9-10,-138 2 142,-22-6-62,131 2-238,31 0 38,-158-2 25,148 3-38,-147 0-2,154-1-116,-82-12-130,82 9-2906,-37-3-7484,161 17 7969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3970 556 12640,'-8'3'422,"7"-3"-314,0 1-1,1-1 0,-1 0 1,0 0-1,0 1 0,0-1 1,0 0-1,1 1 1,-1-1-1,0 1 0,0-1 1,1 1-1,-1-1 0,0 1 1,1-1-1,-1 1 0,0 0 1,1-1-1,-1 1 0,1 0 1,0 0-1,-1 0 0,1-1 1,-1 3-1,1-3 55,0 1 0,0-1-1,1 1 1,-1-1 0,0 1 0,0 0-1,1-1 1,-1 0 0,0 1 0,1-1-1,-1 1 1,1-1 0,-1 1 0,0-1-1,1 0 1,-1 1 0,1-1 0,-1 0-1,1 1 1,-1-1 0,2 0 0,-34-17 206,-34-20-228,1-2 144,-15-9 100,-71-30-30,113 61-334,-194-72 50,180 72 158,-213-53 57,211 57-252,-224-39 30,220 44 50,-249-29 35,245 30-88,-249-24 32,247 26 10,-259-12 55,259 16-2,-250 5 53,254-1-120,-212 24 36,222-21-56,-177 23 24,184-23-64,-154 24 4,163-25-66,5-1-13,-95 12-538,49-9-171,74-7 649,-1 0 0,1 0-1,0 0 1,0 0 0,-1 0-1,1 0 1,0 0 0,0 0-1,0 0 1,-1-1 0,1 1-1,0-1 1,0 1 0,-2-2-1,2 2 92,1-1 0,-1 1 0,1-1 0,-1 1 0,1-1-1,-1 0 1,1 1 0,0-1 0,-1 0 0,1 1 0,0-1 0,-1 0 0,1 0-1,0-1-50,5 0-24,93-28-2432,-7 3-9163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3968 0 12640,'-12'16'215,"9"-12"8,0 0 0,-1-1 0,1 1-1,-7 5 1,-42 37 1286,50-45-1384,1 1 0,-1-1-1,0 0 1,0 0 0,1 0 0,-4 2 0,-100 48 1068,76-41-465,-155 45 252,132-42-474,-116 22 1,-26 4-324,112-24 223,-336 56 154,330-56-198,-382 62 144,375-62-166,-356 58 118,365-59-212,-343 61 49,253-45-300,-163 31-171,300-55-658,-202 19-292,167-18-1834,-71 8-6980,338-35 7487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12192,'0'5'82,"0"-3"43,1-1 1,-1 0 0,0 1 0,0-1 0,1 0 0,-1 1 0,0-1 0,1 0 0,0 0 0,-1 1 0,2 1 0,1-2 1254,-3-4 442,-1-3 129,1 6-1950,1 0 1,-1 0-1,0 0 1,0-1-1,0 1 1,0 0-1,0 0 1,0 0-1,0 0 1,0 0-1,1 0 1,-1 0-1,0 0 1,0 0-1,0 0 1,0 0-1,0 0 1,0 0-1,1 0 1,-1 0-1,0-1 1,0 1-1,0 0 1,0 0-1,0 1 1,1-1-1,-1 0 1,0 0-1,0 0 1,0 0-1,0 0 1,0 0-1,0 0 1,1 0-1,-1 0 1,0 0-1,0 0 1,0 0-1,0 0 1,0 0-1,0 0 1,1 1-1,4 2 8,0 1 0,0 0 0,0 0 0,-1 0 0,0 1-1,8 9 1,-7-8-2,15 18 46,27 41-1,-38-52-27,48 77 195,-23-34-27,14 27 111,-16-26 27,-19-29-71,-9-21-41,-1 1-1,6 9 1,-9-14 89,0-3-302,0 0 0,-1 0 1,1 0-1,0 0 0,0 0 1,0 0-1,0 0 1,0 0-1,0 0 0,0-1 1,0 1-1,-1 0 0,1 0 1,0 0-1,0 0 0,0 0 1,0 0-1,0 0 0,0 0 1,0 0-1,0 0 1,0 0-1,0-1 0,0 1 1,0 0-1,0 0 0,0 0 1,-1 0-1,1 0 0,0 0 1,0 0-1,0-1 0,0 1 1,0 0-1,0 0 0,0 0 1,0 0-1,0 0 1,1 0-1,-1 0 0,0-1 1,0 1-1,0 0 0,0 0 1,0 0-1,0 0 0,-1-13 248,1 9-173,-1 0 0,1 0 0,0 0 0,1 0 0,-1 0 1,2-7-1,14-59 309,-3-7 114,-6 28-286,-1 0-59,13-73 422,-18 114-739,6-19-31,2 8-4192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14704,'3'10'-5,"-2"-8"138,0 0-1,-1 0 1,1 0 0,0 0 0,0 0 0,0-1 0,0 1 0,0 0 0,1-1 0,0 3 0,40 41 1503,-32-32-770,43 69 258,-42-63-702,42 91 90,-44-88-506,24 93 8,-29-94 14,-2-13-22,1 7-2,-1 0-1,0 1 1,-1-1-1,-2 24 1,-6 24-211,8-62 136,-1-1 0,0 1-1,0-1 1,0 1 0,-1 0 0,1-1-1,0 1 1,0-1 0,0 1 0,0 0-1,-1-1 1,1 1 0,0-1 0,0 1-1,-1-1 1,1 1 0,0-1 0,-1 1 0,1-1-1,-1 1 1,1-1 0,-1 1 0,1-1-1,-1 0 1,1 1 0,-1-1 0,0 1-1,1-1 60,-1 0-1,1-1 0,-1 1 0,1 0 0,-1 0 0,1 0 0,-1 0 1,1 0-1,-1 0 0,1-1 0,0 1 0,-1 0 0,1 0 0,-1-1 0,1 1 1,-1-1-1,1 1-61,0 0-1,0 0 1,0 0 0,0 0 0,-1 0-1,1 0 1,0 0 0,0 0 0,0-1-1,0 1 1,0 0 0,-1 0 0,1 0-1,0 0 1,0 0 0,0 0 0,0 0 0,-1 0-1,1 0 1,0 0 0,0 0 0,0 0-1,0 0 1,0 0 0,-1 0 0,1 0-1,0 0 1,0 1 0,0-1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235 114 12912,'0'0'3839,"-4"-1"-2979,-6-1-405,-18-4 67,-49-2 0,75 7-504,0 1 0,0 0 0,0 0 0,0 1 0,0-1 0,0 0-1,0 1 1,0-1 0,0 1 0,-3 1 0,-4 2 12,-15 3 12,23-7-34,1 0-1,-1 1 0,0-1 0,1 0 0,-1 0 0,1 1 0,-1-1 1,1 0-1,-1 1 0,0-1 0,1 1 0,-1-1 0,0 1 0,-10 11 76,-13 18 0,19-19 143,2 5-130,0-1-1,0 24 0,4-23-27,20 73 45,-14-71 20,37 69 47,-34-70-80,19 21 30,40 41-1,-60-69-118,-3-4 14,1 0 1,10 7-1,31 21 73,-38-30 2,17 2 0,-21-5-96,-1 0 0,1-1 0,-1 0 0,6-1 0,-2-1-4,0 0-1,0-1 1,0 0-1,13-5 1,-22 7-1,1 1 0,-1 0 1,1 0-1,-1-1 0,1 1 1,-1 0-1,1-1 0,-1 1 1,1 0-1,-1-1 0,0 1 1,1-1-1,-1 1 0,0-1 1,1 1-1,-1-1 0,1 0 1,6-14-6,0 0 1,7-24 0,-11 20-29,-9-98-16,1 91-4,-30-103-42,27 105-62,3 10 100,-41-95-86,-22-9 82,62 108 75,6 7 38,14 14 15,14 17 76,31 21 4,-47-38-123,1-1 0,0-1 0,1 0 0,0 0 0,20 8 0,-30-15-21,34 15-112,45 13 0,-54-23-47,-17-6-530,3-2 360,-1-2-1,20-4 1,-16 2-2460,20-3-5979,-88 18 6614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14792,'0'0'4529,"5"2"-3577,12 2-632,-1 1 1,1 1 0,23 12-1,78 61-208,-114-76-106,0-1 0,0 1-1,-1 0 1,0 0 0,0 1-1,4 3 1,2 4 1,2 0-2,19 25 45,26 42 23,-46-61 22,30 74 67,-39-89-125,0 0 0,-1 1-1,1-1 1,0 1 0,-1 4-1,3 16 31,-2 0 0,-1-1 0,-1 1 0,-5 36 1,3-47-57,0-1 0,0 1 1,-1-1-1,-9 19 1,9-23 6,0 0 0,0-1 1,-1 1-1,1-1 0,-2 0 1,1 0-1,-1-1 0,-7 7 1,1-4 11,0-1 0,0 0 0,-1 0 0,0-1 0,0-1 0,-1 0 0,1-1 0,-1-1 0,-28 4 1,-5-3 60,-78-3 1,88-2-64,13 1-17,-1-1 0,1-1 0,-1-2 0,1 0 0,-27-10 0,-51-25-292,87 32 183,1-1 0,-1-1 0,1 0 0,-15-13-1,27 21-36,0-1 0,-1-1-1,1 1 1,0 0-1,0 0 1,0-1 0,0 1-1,-2-5 1,-1-3-40,-12-20-126,12 18-513,2-3 302,-2-28-1,3 25-1915,-2-16-6544,10 80 6742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0 15152,'-15'13'193,"9"-6"180,-1-1 1,-1 0 0,-8 4-1,-56 34 1538,53-34-798,-95 41 345,88-41-852,-107 45 126,106-45-712,-34 15 0,-10 1-16,-118 49-377,118-52-913,57-18 993,13-5 150,-1 0-1,1 1 0,0-1 0,0 0 0,-1 0 1,1 0-1,0 0 0,-1 0 0,1-1 0,0 1 1,-2-1-1,-11-5-5495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15960,'9'-2'575,"0"0"1,0 1 0,0 0 0,0 0-1,0 1 1,13 2 0,-14-2-5,0 1-1,1-1 1,-1-1 0,0 0 0,13-2-1,33-11-394,-21 1-247,-11 4 51,35-16-2422,-39 18 1112,-17 7 1323,-1 0-1,0 0 1,0 0 0,0 0-1,0 0 1,1 0-1,-1 0 1,0-1-1,0 1 1,0 0-1,0 0 1,1 0-1,-1 0 1,0 0 0,0-1-1,0 1 1,0 0-1,0 0 1,0 0-1,0-1 1,0 1-1,0 0 1,0 0-1,1 0 1,-1-1-1,0 1 1,0 0 0,0 0-1,0-1 1,0 1-1,-1 0 1,16-67-1208,-12 51-161,12-60-10170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14072,'-1'1'112,"0"0"0,1 0 1,-1 0-1,0 0 0,1 0 0,-1 0 1,0 0-1,1 0 0,0 0 1,-1 0-1,1 0 0,0 0 1,-1 1-1,1-1 0,0 0 1,0 0-1,0 0 0,0 0 1,0 1-1,0-1 0,0 0 1,0 0-1,1 0 0,-1 2 0,3 3 73,2 10 816,8 46 13,-10-49-781,-2-1-1,2 14 0,-2-2-122,6 58-29,3 89-102,-8-137-84,2 146-145,-4-141-390,4 175-305,-2-179 58,8 74-227,-5-83 743,-4-25 329,0 0 1,-1 0-1,1 0 1,0 0-1,0 0 1,-1 0-1,1 0 1,0 0-1,2 1 1,7 7-1562,12 18-7597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9952,'41'2'188,"-41"-1"-89,1-1 0,-1 0 0,1 0 1,-1 0-1,1 0 0,0 0 1,-1 0-1,1 0 0,-1 0 0,1 0 1,-1 0-1,1-1 0,-1 1 0,1 0 1,-1 0-1,1 0 0,0-1 0,-1 1-42,1-1-1,-1 1 1,0 0-1,0 0 1,0-1-1,0 1 1,0 0-1,0 0 1,0-1-1,0 1 1,0 0-1,0 0 1,0-1-1,0 1 1,0 0-1,0-1 1,0 1-1,0 0 1,0 0-1,0-1 0,0 1 1,0 0-1,0 0 1,-1 0-1,1-1 1,-12-15 1805,9 14-1569,2 0 244,1 2-523,0 0 0,0 0 0,0 0-1,0 0 1,-1 0 0,1 0 0,0 0 0,0 0 0,0 0-1,0-1 1,0 1 0,0 0 0,0 0 0,0 0 0,0 0-1,0 0 1,0 0 0,0 0 0,0 0 0,-1 0 0,1 0-1,0-1 1,0 1 0,0 0 0,0 0 0,0 0 0,0 0 0,0 0-1,0 0 1,0 0 0,0 0 0,0-1 0,0 1 0,0 0-1,0 0 1,0 0 0,0 0 0,0 0 0,0 0 0,1 0-1,-1 0 1,0-1 0,0 1 0,0 0 0,0 0 0,0 0-1,0 0 1,0 0 0,0 0 0,0 0 0,0 0 0,0 0-1,0 0 1,1 0 0,-1 0 0,0 0 0,0 0 0,0-1-1,8-1 242,6-4 56,1 1-1,0 0 1,0 2 0,21-4-1,96 3 689,-118 4-958,-6 0-3,1 1 0,-1 0 0,10 2 0,71 15 126,-70-12-24,72 32 48,-74-28-88,69 58 32,-84-67-123,0 1 0,0 0 0,0 0-1,0 0 1,0 0 0,1 4 0,59 98 81,-52-82-28,24 87 20,-31-88-60,-3 81 16,-3-83 2,-28 68 18,22-71-12,3-7-20,-4 5 10,-1 0 0,0-1 0,-20 20 0,-33 23 112,51-47 0,10-8-134,-22 14 99,-36 14-1,50-24-81,-1-1-1,0 0 1,0-1 0,0-1 0,-1 0 0,-22 1-1,31-3-50,-4 0-44,-1 0 0,1 0-1,0-1 1,0 0 0,-1 0 0,1-1-1,0 0 1,0-1 0,-10-4 0,-3-5-683,21 12 736,0 0 0,0 0-1,0 0 1,0 0 0,0 0 0,0 0 0,0 0-1,0 0 1,-1 0 0,1 0 0,0 0 0,0-1-1,0 1 1,0 0 0,0 0 0,0 0-1,0 0 1,0 0 0,0 0 0,0 0 0,0 0-1,0 0 1,0-1 0,0 1 0,0 0 0,0 0-1,0 0 1,0 0 0,0 0 0,0 0 0,0 0-1,0-1 1,0 1 0,0 0 0,0 0 0,0 0-1,0 0 1,0 0 0,0 0 0,0 0-1,0 0 1,0 0 0,0-1 0,0 1 0,1 0-1,-1 0 1,0 0 0,0 0 0,0 0 0,0 0-1,0 0 1,0 0 0,0 0 0,6-8-177,0 0 0,0 0 0,9-9 0,-4 5-2208,7-11-6728,-43 54 6851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502 319 11384,'0'0'1064,"-7"-4"-178,-28-17-4,-15-14-118,40 27-548,-1 1 0,-21-10 1,8 3-194,-1-1-5,-35-20-3,52 31 17,1 0-1,-1 1 1,-1 0-1,1 1 1,-15-3-1,17 4 47,-1 1-1,1 1 1,-1-1-1,1 1 1,-1 0-1,1 0 1,0 1-1,-1 0 1,1 0 0,0 0-1,0 1 1,-9 6-1,11-6 26,0-1-1,1 2 0,0-1 1,-1 0-1,1 1 0,0-1 1,-3 6-1,2-4-33,-2 5 92,-1-1-1,1 1 1,-5 12 0,6-12-108,0 2 160,-1 9-63,2 1 0,0-1 0,-1 35 0,6-28-64,2 0-1,0-1 1,2 0-1,1 0 1,1 0-1,1 0 1,2-1-1,24 47 1,-30-66 2,0 0 1,1 0 0,0-1 0,1 1 0,0-1-1,7 6 1,-12-11-62,1 0 1,0 0-1,0 0 1,0 0-1,0 0 0,0 0 1,0-1-1,0 1 0,0-1 1,0 1-1,0-1 1,0 0-1,0 0 0,0 0 1,0 0-1,0 0 0,0 0 1,3-1-1,3-1 45,0 0 0,0 0 0,10-5 0,-12 4-69,1 0-1,-1 0 1,1-1-1,6-5 1,-6 4-1,28-22 0,1 0-2,1-4 0,31-40-1,-66 69 0,-1 0 0,1 1 0,-1-1 0,1 0 0,-1 0 0,1-3 0,38-89-12,-39 92 9,0 0 1,0 0-1,-1-1 1,1 1-1,-1 0 0,1-5 1,-1-24-13,-1 0 0,-1 0 0,-1 0 0,-2 0 0,-1 0 0,-2 1 0,-14-38 0,9 39-26,-18-30 0,29 55 25,0 0 0,-1 0 1,1 1-1,-1 0 1,0-1-1,0 1 0,0 0 1,-1 0-1,-3-3 1,5 5-4,-1 0 1,1 0-1,0 0 0,0 0 1,0 0-1,-1 0 1,1 1-1,0-1 1,-1 1-1,1 0 1,0-1-1,-1 1 1,1 0-1,0 1 1,-1-1-1,1 0 0,0 1 1,-4 0-1,-12 6-100,11-1-258,-6 8 98,-16 26 1,17-22-2420,-13 14-6455,58-75 6893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13272,'22'5'124,"-17"-4"609,-1 0 0,0 0 0,9 0 879,-29-2 836,15 1-2428,-1 1-1,1-1 1,0 1 0,0-1-1,0 1 1,0 0-1,0-1 1,0 1-1,0 0 1,0 0-1,0 0 1,0 0-1,0 0 1,0 0-1,1 0 1,-1 0-1,0 0 1,0 2-1,0-1 13,0 1 0,1-1 0,-1 0 0,1 1 0,0-1 0,0 1 0,0-1 0,0 1 0,0 2 0,2 6 73,1-1-1,-1 1 0,8 15 1,-6-14-54,1-3 149,59 76 348,-57-76-526,14 12 128,33 23 141,-39-35-278,-12-8-24,-1 0-1,1 0 0,-1 0 1,1 0-1,0-1 1,0 1-1,-1-1 0,1 1 1,0-1-1,0 0 0,5 0 1,-1-2-1378,0 0 0,1 0 1,10-4-1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13448,'0'0'3425,"3"5"-2780,17 27-186,54 109-182,-24-45-162,6 2 877,-56-98-945,6 10 164,-5-9-209,-1-1 0,0 0 0,0 1 0,1-1 0,-1 0 0,0 0 1,1 1-1,-1-1 0,0 0 0,1 0 0,-1 1 0,0-1 0,1 0 0,-1 0 0,1 0 0,-1 0 0,1 1 0,-1-1 0,0 0 0,1 0 0,-1 0 0,1 0 0,-1 0 0,1 0 0,-1 0 0,0 0 0,1-1 0,0 1 0,-1 0-2,1 0 0,-1-1 0,1 1 0,-1 0 0,1-1 1,-1 1-1,0 0 0,1-1 0,-1 1 0,0-1 0,0 1 0,1 0 0,-1-1 0,0 1 0,0-1 0,1 1 0,-1-1 0,2-6-14,0 1-1,0 0 1,1-12-1,3-18-95,20-70-199,-25 104 313,-1 0-1,1 0 1,-1 0-1,1 1 1,0-1-1,0 0 1,0 0 0,0 1-1,0-1 1,0 1-1,0-1 1,1 1-1,1-2 1,-1 1 10,-2 2-10,0 0-1,0 0 1,0-1-1,0 1 1,0 0-1,0 0 1,1 0-1,-1 0 1,0 0-1,0 0 1,0 0-1,0 0 1,1 0-1,-1 0 1,0 0-1,0 0 1,0 0-1,0 0 1,1 0-1,-1 0 1,0 0-1,0 0 1,0 0-1,0 0 1,1 0-1,-1 0 1,0 0-1,0 0 1,0 0-1,0 0 1,0 0-1,1 0 1,-1 0-1,0 0 1,0 1-1,0-1 1,0 0-1,16 7 95,20 13-1,-23-12 25,-1 1-1,23 19 1,-3 0 158,-1 0-70,50 40 708,-56-53-480,-20-15-252,-1-1-134,0-1-1,1 0 1,-1 0-1,0-1 0,-1 1 1,1-1-1,0 0 1,-1 0-1,1 0 1,2-4-1,3-3 48,-2-1 0,0 0 0,8-14 0,2-12 135,18-55 0,-32 84-205,4-11 16,-2-1 0,0 1 1,-1-1-1,2-22 1,-5 32-69,-1-23-590,-7-55-193,4 72 105,0-8 179,1 0 0,0-28-1,2-17-2133,0 5-9183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377 105 13000,'-60'-38'1416,"-5"-1"157,59 35-1356,-1 0 0,1 1 1,-1 0-1,0 1 0,0-1 0,-1 1 1,-10-1-1,13 2-133,0 0 16,1 0 0,-1 1 0,1 0 0,-1 0 0,1 0 0,-1 0 0,1 1 0,-1 0 0,-5 2 0,5-2-50,4-1-42,1 0 1,-1 0 0,1 0-1,-1 0 1,1 1 0,-1-1-1,1 0 1,0 0-1,-1 0 1,1 1 0,-1-1-1,1 0 1,0 1 0,-1-1-1,1 0 1,-1 1-1,-4 5 26,1 0 0,-1 0-1,2 1 1,-1-1-1,0 1 1,1 0-1,0 0 1,1 0-1,0 0 1,0 1 0,-1 8-1,0 22 26,3-21 127,15 73 54,-10-72-158,33 73 44,-29-74-4,11 14 44,2 0 0,1-2 0,27 28 0,-19-29 114,-29-27-279,-1-1 0,0 1 1,1 0-1,-1-1 1,0 1-1,1 0 0,-1-1 1,1 0-1,-1 1 0,0-1 1,1 0-1,-1 0 0,1 0 1,-1 0-1,1 0 1,-1 0-1,3-1 0,-3 1 1,4-3 18,9-17 0,3-11-16,-2 0-4,-5-3 0,11-58 240,-19 83 40,-2 0 0,1-13 0,-1 22-274,0 0 0,1 0 1,-1 0-1,0 0 0,1 0 0,-1-1 0,0 1 0,1 0 0,-1 0 0,0 0 0,1 0 0,-1 0 0,0 0 0,1 0 0,-1 0 0,0 0 0,1 1 1,-1-1-1,0 0 0,1 0 0,-1 0 0,0 0 0,0 0 0,1 0 0,-1 1 0,0-1 0,1 0 0,-1 1 0,7 7 52,13 20-10,22 38-10,-33-48 4,43 89 42,-41-83 62,38 111 57,-40-108-70,26 101 49,-30-104-74,4 80 62,-9-102-144,0 0 0,0 0-1,0 0 1,0 0 0,-1 0 0,0 4-1,-4 7 42,0 1-1,-1-1 0,-12 21 1,18-33-50,-1 0 1,0 0-1,1-1 1,-1 1 0,0 0-1,0 0 1,1 0 0,-1-1-1,0 1 1,0 0-1,0-1 1,0 1 0,-1 0-1,-8 4 65,0 0 1,-12 5-1,6-5-25,-20 3-1,13-6 264,-111 1 112,107-5-192,-99-15 62,104 14-236,-87-19 0,52 12-213,56 10 109,1 0 1,-1-1 0,1 1-1,-1 0 1,1 0-1,-1 0 1,1 0 0,-1 0-1,1 0 1,-1 1-1,1-1 1,-1 0-1,1 0 1,-1 0 0,1 0-1,-1 0 1,1 1-1,-1-1 1,1 0 0,-1 1-1,1-1 1,0 0-1,-1 1 1,1-1-1,-1 0 1,1 1 0,0-1-1,-1 0 1,1 1-1,0-1 1,0 1 0,-1-1-1,1 2 1,0-2-64,-3 13-195,3-13 277,0 1 1,0-1-1,0 0 1,0 0 0,1 0-1,-1 0 1,0 1-1,0-1 1,0 0-1,0 0 1,0 0 0,0 0-1,0 1 1,0-1-1,0 0 1,0 0-1,0 0 1,1 0 0,-1 0-1,0 1 1,0-1-1,0 0 1,0 0 0,0 0-1,0 0 1,1 0-1,-1 0 1,0 0-1,0 0 1,0 1 0,0-1-1,1 0 1,-1 0-1,0 0 1,0 0 0,0 0-1,1 0 1,-1 0-1,0 0 1,0 0-1,0 0 1,1 0 0,70 15-976,-48-10-1860,19 5-7845,-98-23 8037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7448,'0'0'2385,"7"3"-3038,68 25 646,-56-20 767,-15-5-181,1-1-1,-1 0 0,1-1 1,0 1-1,0-1 0,0 0 1,0 0-1,9 0 0,-12-1-844,0 0-1,1 0 1,-1 0-1,0 0 1,1 0-1,-1-1 1,4-1-1,-4 2 41,-1-1-1,0 0 1,0 0 0,0 0-1,0-1 1,0 1-1,0 0 1,0 0 0,-1-1-1,2-1 1,-1 2 132,9-14-6832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123 540 11032,'0'0'1200,"9"9"-200,41 36 8,23 9 860,-73-54-1868,0 1 1,0-1 0,0 0-1,0 0 1,0 0 0,0 0-1,1 0 1,-1 0 0,0 0-1,0 0 1,0 0 0,0 0-1,0 0 1,0 0 0,0 0-1,0 0 1,1 0 0,-1 0-1,0 0 1,0 0 0,0 0-1,0 0 1,0 0 0,0 0-1,0 0 1,0 0 0,1 0-1,-1 0 1,0 0 0,0 0-1,0 0 1,0 0 0,0-1-1,0 1 1,0 0 0,0 0-1,0 0 1,0 0 0,0 0-1,1 0 1,-1 0 0,0 0-1,0 0 1,0 0 0,0-1-1,0 1 1,0 0 0,0 0-1,0 0 1,0 0 0,0 0-1,0 0 1,0 0 0,0 0-1,0-1 1,0 1 0,0 0-1,0 0 1,0 0 0,0 0-1,0 0 1,0 0 0,0 0-1,0 0 1,0-1 0,-1 1-1,1 0 1,0 0 0,0 0-1,-2-4 81,0 1 0,0 0 0,0-1 0,-1 1 0,-4-5 0,1 1-71,-22-26 75,-58-69 469,52 59-228,18 22-22,1-1 0,-14-26-1,24 39-253,3 5 11,0 1-1,1 0 1,0-1-1,0 1 1,0-1-1,-1-3 0,-8-49 428,9 45-126,3-3-112,1 1 1,-1-1-1,2 1 0,6-16 1,-7 22-142,1 1-1,0 0 1,0 1 0,0-1 0,6-5 0,8-3-56,-3 5-302,24-11 1,-31 16 85,0-1-240,0 0 0,-1 0-1,1 0 1,-2-1 0,11-10-1,-8 7-1934,10-9-6417,-44 41 6577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9776,'-1'2'834,"1"-2"-738,-1 0 1,1 0 0,0 1-1,0-1 1,0 0-1,0 0 1,0 0 0,-1 1-1,1-1 1,0 0 0,0 0-1,0 0 1,0 1 0,0-1-1,0 0 1,0 0-1,0 1 1,0-1 0,0 0-1,0 0 1,0 1 0,0-1-1,0 0 1,0 0-1,0 1 1,0-1 0,0 0-1,0 0 1,0 0 0,0 1-1,0-1 1,1 0-1,-1 0 1,0 1 0,0-1-1,0 0 1,45 42 2467,-38-35-2485,-5-5 14,18 14-23,-18-14-112,0-1 0,0 1 0,0-1 0,0 0 0,1 1 0,3 1 0,-5-3 29,0 0-1,0 0 1,0 0-1,0 1 1,0-1-1,0 0 1,1 0-1,-1 0 1,0-1-1,0 1 1,0 0 0,0 0-1,0 0 1,0-1-1,0 1 1,0-1-1,0 1 1,0-1-1,0 1 1,0-1-1,0 0 1,11-10 393,16-17 0,-12 10 154,-14 17-465,0-1-1,-1 1 0,1 0 0,0-1 1,0 1-1,0 0 0,0 0 0,0 0 1,0 0-1,0 1 0,0-1 0,1 0 0,2 1 1,1-1-38,-1 1 1,1 0 0,-1 0-1,9 2 1,-1 0-2,1 1 0,-1-1 0,16 0 0,-26-2-17,2 0-68,0 0 0,1 0 0,-1-1 1,0 0-1,0 0 0,0 0 0,7-3 0,26-9 46,-29 12 2,50-3-2,-56 3 8,0 1 1,1 0-1,-1 0 0,1 0 0,-1 0 0,5 2 1,3-1-2,4 0-103,0 1 0,0 0 0,24 7 0,-34-7 74,-3-1-3,0 0-1,0 0 0,1 0 1,-1-1-1,0 1 1,1-1-1,-1 1 0,5-1 1,-6 0 33,-1 0 0,0 0 0,0-1 1,1 1-1,-1 0 0,0 0 0,1 0 0,-1 0 1,0-1-1,0 1 0,1 0 0,-1 0 0,0 0 0,0-1 1,0 1-1,1 0 0,-1 0 0,0-1 0,0 1 1,0 0-1,0-1 0,1 1 0,-1 0 6,0 0-1,0-1 1,0 1-1,0 0 1,0 0-1,0 0 1,0 0-1,0 0 1,0 0-1,0 0 1,0-1-1,0 1 1,0 0-1,0 0 1,1 0-1,-1 0 1,0 0-1,0 0 1,0 0-1,0 0 1,0 0-1,0 0 1,0 0-1,1 0 1,-1 0-1,0-1 1,0 1-1,0 0 1,0 0-1,0 0 1,0 0-1,1 0 1,-1 0-1,0 0 1,0 0-1,0 1 1,12-1 116,0 1 0,0 1 0,0 0 0,19 6 0,15 6 305,-36-12-307,-1 1-1,13 4 0,-19-6-44,1 1-1,0-1 0,0-1 1,-1 1-1,1 0 1,0-1-1,6 0 0,-9 0-57,0 0-10,-1 0-1,0 0 1,1 0-1,-1 0 1,0 0-1,1 0 1,-1-1-1,1 1 1,-1 0-1,0 0 1,1 0-1,-1 0 1,0-1-1,1 1 1,-1 0 0,0 0-1,1-1 1,-1 1-1,0 0 1,0 0-1,1-1 1,-1 1-1,0 0 1,0-1-1,1 1 1,-1-1 7,1 0 1,0 0-1,-1 0 0,1 0 1,0 0-1,0 1 0,0-1 1,0 0-1,0 1 0,1-2 1,42-21 138,-43 22-145,0 1 0,0-1 1,0 1-1,-1 0 0,1-1 1,0 1-1,0 0 0,0 0 1,0 0-1,0 0 0,1-1 1,82-4 108,-67 6-88,69 8 14,-80-9-35,-1 1 0,1 0 0,0 0 0,11 4 0,-5-1-2,3 1-2,15 4 40,-3-3-5,2 0-28,11 2-12,-38-8-5,1 0-1,-1 0 1,1 0 0,-1 0-1,1-1 1,0 1-1,-1-1 1,1 1-1,-1-1 1,0 0 0,4-2-1,-2 2-4,61-28-120,-41 21 137,-12 7 17,64 11 19,-4 10 81,-38-10-93,63 20-88,-96-29 15,1-1-1,-1 0 1,1 1 0,-1-1-1,1 0 1,-1 0 0,1 0-1,-1-1 1,1 1 0,-1 0-1,1 0 1,-1-1 0,1 1-1,-1-1 1,1 1 0,-1-1-1,2-1 1,1 0 10,-1-1-1,1 0 1,-1 0 0,4-5-1,0 0 14,3-1 9,-1 0 165,18-16 0,-27 25-143,0 0 0,1 0 1,-1-1-1,1 1 1,-1 0-1,0 0 0,1 0 1,-1 0-1,1 0 0,-1 0 1,0-1-1,1 1 1,-1 0-1,1 0 0,-1 0 1,1 1-1,0-1 0,63 5 234,-59-5-219,-1 1 0,1 0 0,-1-1 0,0 2-1,0-1 1,6 3 0,3 1 1,27 10-4,-1 0-9,25 8-796,-62-22 688,0-1 0,-1 1-1,1-1 1,0 0 0,0 0-1,0 0 1,0 0 0,-1 0-1,1 0 1,0-1 0,0 1-1,0 0 1,-1-1-1,1 0 1,2 0 0,0-2-60,0 1 0,0-1 0,0 0 0,4-4 0,5-4 127,19-18 32,-23 23 218,58-21 104,-65 26-298,-1 1 0,0-1 0,1 1 0,-1 0 0,1-1 0,-1 1 0,1 0 0,-1 0 0,3 0 0,93 7 359,-76-3-134,90 30 89,-42-8 31,-7-2-310,6 4-93,-67-28 6,0 0-1,0 1 0,0-1 0,0 0 0,0 1 0,0-1 0,0 0 0,-1 0 0,1 0 1,0 0-1,2 0 0,3 0-111,0 1 65,0-1 1,-1-1-1,1 1 1,0-1-1,-1 0 1,1 0-1,-1 0 0,1-1 1,8-4-1,3-3-60,0 0 0,-1-2 0,0 0 0,20-18-1,-28 23 174,48-25 79,-56 30-100,1 1 0,0-1 0,0 1 0,0 0 0,0-1 0,-1 1 0,1 0-1,0 0 1,0-1 0,0 1 0,0 0 0,0 0 0,0 0 0,0 0 0,1 0 0,96 11 388,-95-11-407,0 1 1,0 0-1,0-1 0,0 1 0,4 3 0,108 58-74,-81-42-2467,35 17-6301,-161-86 6652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14616,'19'37'338,"-16"-32"2412,-2-8-2344,-1 3-175,1-5 305,-1 1 1,0-1 0,-1 1-1,1-1 1,-2-5 0,2 9-297,2 1 86,-1 1-283,3 0 21,-1 1 0,1-1-1,-1 1 1,0 0 0,0 1 0,0-1-1,0 0 1,0 1 0,0 0 0,4 5-1,22 24-9,12 17-44,51 71-18,-62-78 2,3 4 6,11 14 57,-38-54 198,-4-5-226,-1 0 0,1 0 0,0 0 0,0-1 0,-1 1 0,1-1 0,0 1 1,0-1-1,0 0 0,0 1 0,2-1 0,-4 0-23,0 0-1,0-1 1,0 1 0,0 0-1,1 0 1,-1 0 0,0 0-1,0 0 1,0 0 0,0 0-1,0 0 1,1 0 0,-1-1 0,0 1-1,0 0 1,0 0 0,0 0-1,0 0 1,0 0 0,1-1-1,-1 1 1,0 0 0,0 0-1,0 0 1,0-1 0,0 1-1,0 0 1,0 0 0,0 0 0,0 0-1,0-1 1,0 1 0,0 0-1,4-17 134,4-30 0,4-75 378,-9 100-464,14-92 27,-10 68 58,-3 28-116,4-35-14,-6 42 65,2-11-567,9-31 1,-13 53 480,0 0 1,0 0-1,0 0 0,0 0 1,0 0-1,0 0 1,0 0-1,0 0 1,0 0-1,0 0 1,0-1-1,0 1 0,0 0 1,0 0-1,0 0 1,0 0-1,0 0 1,0 0-1,1 0 1,-1 0-1,0 0 1,0 0-1,0 0 0,0 0 1,0 0-1,0 0 1,0 0-1,0 0 1,0 0-1,0 0 1,0 0-1,1 0 1,-1 0-1,0 0 0,0 0 1,0 0-1,0 0 1,0 0-1,0 0 1,0 0-1,0 0 1,0 0-1,0 0 0,1 0 1,-1 0-1,0 0 1,0 0-1,0 0 1,0 0-1,0 0 1,0 0-1,0 0 1,0 0-1,0 1 0,0-1 1,0 0-1,0 0 1,0 0-1,0 0 1,0 0-1,0 0 1,0 0-1,1 0 1,-1 0-1,0 0 0,0 0 1,0 1-1,2 1-134,1 1 0,0-1 0,-1 1-1,1 0 1,3 6 0,15 17-970,20 23-2431,-23-27-5903,-43-52 7099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15864,'3'33'2269,"1"1"1,16 63 0,-16-78-1876,1 1-374,33 102-65,-30-94-302,37 124-323,-36-120-604,33 121-316,-33-126 1276,47 97-2275,-6-11-8477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13896,'8'7'-284,"6"5"1366,-1 0 0,0 1 1,-1 0-1,12 17 0,29 44-620,-40-54-474,65 100-12,-63-95-48,66 113-18,-73-123 105,37 59 228,-18-32 83,-27-42-321,0-1 0,0 1-1,0 0 1,0 0-1,0 0 1,0 0 0,0 0-1,0 0 1,0 0-1,1 0 1,-1 0-1,0-1 1,0 1 0,0 0-1,0 0 1,0 0-1,0 0 1,0 0 0,0 0-1,0 0 1,0 0-1,0 0 1,0 0 0,1 0-1,-1 0 1,0 0-1,0 0 1,0 0-1,0 0 1,0 0 0,0 0-1,0 0 1,0 0-1,1 0 1,-1 0 0,0 0-1,0 0 1,0 0-1,0 0 1,0 0 0,0 0-1,0 0 1,0 0-1,0 0 1,1 0 0,-1 0-1,0 0 1,0 0-1,0 0 1,0 0-1,0 0 1,0 0 0,0 0-1,0 0 1,0 1-1,0-1 1,0 0 0,0 0-1,0 0 1,1 0-1,4-11 89,0 1-1,-1-1 1,5-20 0,-8 28-73,4-18 253,16-101 118,-17 97-76,14-88 106,-14 93-228,33-118-23,-37 138-199,1-1-1,-1 0 1,0 1 0,1-1 0,-1 0 0,1 1 0,0-1 0,-1 1 0,1-1 0,-1 1 0,1-1 0,0 1 0,0-1-1,-1 1 1,1 0 0,0-1 0,-1 1 0,1 0 0,0 0 0,0-1 0,0 1 0,-1 0 0,1 0 0,0 0-1,0 0 1,0 0 0,-1 0 0,1 0 0,0 0 0,0 1 0,0-1 0,1 0 0,-2 1 1,1-1-48,0 0-1,0 0 1,1 1 0,-1-1 0,0 0 0,0 1 0,0-1-1,0 1 1,0-1 0,0 1 0,0 0 0,0 0 0,0-1-1,0 1 1,0 1 0,11 9-2649,-1-2-6668,-26-21 7053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88 163 7896,'-12'-38'248,"12"37"-54,0 0 1,-1 0-1,1 0 1,-1 0-1,1 0 1,0 0-1,-1 0 1,1 1-1,-1-1 1,0 0-1,1 0 1,-1 0-1,0 0 0,-1 0 1,2 1 8,-1-1-1,0 1 1,1 0 0,-1 0-1,1 0 1,-1-1-1,0 1 1,1 0 0,-1 0-1,0 0 1,1 0 0,-1 0-1,-1 1 1,1-1-71,1 0 0,-1 0-1,0 0 1,0 0 0,0 0 0,0 0 0,1 0 0,-1 0-1,0-1 1,0 1 0,0 0 0,1 0 0,-3-1 0,0-1-22,0 0 1,0-1 0,0 1 0,1-1 0,-1 1 0,1-1 0,-1 0 0,1 0 0,0 0 0,0 0 0,0 0 0,0-1-1,1 1 1,-1 0 0,1-1 0,0 1 0,0-1 0,0 0 0,1 1 0,-1-8 0,-1-1 249,2 11-343,-1-1 1,1 1-1,0-1 0,0 0 0,0 1 0,0-1 1,0 1-1,0-1 0,0 1 0,0-1 0,1 0 1,-1 1-1,1-2 0,2 2-2,1 1-9,0 0-3,0 0 0,0 0-1,0 1 1,0-1 0,0 1 0,1 0 0,-2 1 0,7 1 0,63 27 22,-57-21 28,67 49 30,-66-42 12,16 19-39,-2 1 1,-1 2-1,-2 1 1,-2 1-1,24 47 0,-32-49-14,-13-22 66,8 63 46,-14-64-52,-3 3-22,-11 25 1,9-33 92,-1-4-128,0 1 0,-1-1 0,1-1 0,-10 6-1,5-7 38,12-4-78,-7 1 23,0 0 0,-1 0 1,1-1-1,0 0 0,0 0 0,-1-1 0,1 0 0,-14-3 0,6 0 68,0-1 0,0-1 0,0 0 0,1-1 0,-15-10 0,29 17-88,-1 0-1,1 0 0,0 0 1,0 0-1,0-1 1,-1 1-1,1 0 0,0 0 1,0 0-1,0-1 0,-1 1 1,1 0-1,0 0 0,0 0 1,0-1-1,0 1 1,0 0-1,0 0 0,0-1 1,-1 1-1,1-1 0,0-2 3,-1 1 1,1-1-1,0 0 0,0 0 0,0 0 0,1 0 0,-1 0 0,0 0 0,1 1 0,0-1 0,0 0 0,0 0 1,0 1-1,0-1 0,0 0 0,1 1 0,-1-1 0,1 1 0,0 0 0,0 0 0,0-1 0,3-1 1,-1 0-8,-1 1 1,1 0 0,0 0 0,1 0 0,-1 0 0,0 1 0,1 0 0,0 0 0,-1 0 0,1 0 0,0 1 0,0 0 0,6-1 0,0 1 10,0 1 0,0 0 1,0 1-1,-1 0 0,15 4 0,-2 1 23,39 17 0,62 39 24,-81-35-88,4 6-116,-44-31 40,-1 0 0,0 0 1,1 0-1,-1 1 0,0-1 0,0 1 1,0-1-1,-1 1 0,1 0 1,-1-1-1,1 1 0,1 5 0,-2-5 2,-1-2 41,1 0 1,-1-1-1,0 1 0,0 0 0,1-1 1,-1 1-1,0 0 0,0 0 0,0-1 1,0 1-1,1 0 0,-1 0 0,0-1 1,-1 1-1,1 0 0,0 0 0,0 0 1,0-1-1,0 1 0,-1 0 0,1 0 1,-4 11-2572,3-1-6060,3-25 6530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11120,'4'4'177,"-2"-2"78,0-1-1,-1 1 1,1 0 0,0 0 0,-1 0 0,0 0 0,1 0-1,1 4 1,-3-6-194,0 0 0,0 0 0,0 0 0,0 1 0,0-1 0,0 0 0,0 0 0,0 0 0,0 1 0,0-1 0,0 0 0,0 0 0,0 0 0,0 1 0,0-1 0,0 0 0,0 0 0,0 0 0,0 1 0,0-1 0,-1 0 0,1 0 0,0 0 0,0 1 0,0-1 0,0 0 0,0 0 0,0 0 0,-1 0 0,1 0-1,0 1 1,0-1 0,0 0 0,0 0 0,-1 0 0,1 0 0,0 0 0,0 0 0,0 0 0,-1 0 0,1 0 0,0 0 0,0 0 0,0 0 0,-1 0 0,1 0 0,-2 1 458,-3 8 1849,6-8-2075,0-1-254,0 6 1419,-1-6-1398,1 1 1,0-1 0,-1 1-1,1-1 1,0 1 0,0-1-1,0 0 1,-1 1 0,1-1-1,0 0 1,0 0 0,0 1-1,0-1 1,1 0 0,0 0-23,17 4 267,27 1 0,-40-4-225,0-1-1,-1 1 1,1 0-1,0 0 1,9 4-1,1 0 8,103 36 300,-78-26-332,53 23 109,-56-21-96,51 30 112,-52-23-106,51 49 108,-79-65-174,14 17 58,59 82 218,-71-92-269,17 22 16,30 37 2,-45-60-18,58 47 14,-16-16 33,-12-9 47,68 52 117,-99-78-216,17 16 64,-25-23-67,83 85 176,-76-76-175,-7-8 8,1 1 1,-1 1 0,7 10-1,64 96 99,-45-66-14,15 27 6,-36-58-71,1-1 1,11 14-1,6 9 38,48 75 114,-45-68-114,51 87 41,-47-65-94,17 33-3,-20-35 2,-2-3 8,33 70 32,-37-76-18,42 68 101,-48-91-124,-12-18 29,26 69 18,5 15-6,-32-83-20,-1-5-32,56 106 135,-32-74-76,37 60 240,-66-101-307,2 1 7,-1-1-1,0 1 0,0 0 0,0 0 0,0 0 1,0 0-1,0 0 0,0 0 0,-1 0 0,1 4 0,12 16-649,-10-14 529,10 16-802,-13-24 904,0 0 0,0 0 0,0 1 0,0-1 0,0 0-1,0 0 1,0 0 0,0 0 0,0 0 0,0 0 0,0 0 0,0 0 0,0 0 0,0 0-1,0 0 1,0 0 0,0 0 0,0 0 0,0 0 0,0 0 0,0 0 0,0 0-1,0 0 1,1 0 0,-1 0 0,0 0 0,0 0 0,0 0 0,0 0 0,0 0-1,0 0 1,0 0 0,0 0 0,0 0 0,0 0 0,0 0 0,0 0 0,0 0 0,0 0-1,0 0 1,0 0 0,1 0 0,-1 0 0,0 0 0,0 0 0,0 0 0,0 0-1,0 0 1,0 0 0,0 0 0,0 0 0,0 0 0,0 0 0,0 0 0,0 0-1,0 0 1,0 0 0,0 0 0,0 0 0,0 0 0,0 0 0,0 0 0,0 0-1,0-1 1,0 1 0,1-1-38,0 0 0,0 0-1,-1 0 1,1 0 0,0 0-1,-1 0 1,1 0 0,-1 0-1,1-1 1,-1 1 0,0-2 0,7-17-3767,-1 4-7388,-15 38 8439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12280,'62'8'245,"-62"-7"-149,1-1 0,-1 0 0,0 0 1,1 0-1,-1 0 0,1 0 0,-1 0 0,1 0 0,-1 0 0,1 0 0,-1 0 1,1 0-1,-1 0 0,0 0 0,1 0 0,-1 0 0,1 0 0,-1-1 1,1 1-1,0 0 0,-3-3 338,-9-4 574,0 1-1,-1 1 0,-14-6 0,26 11-992,0 0-1,0 0 0,0 0 0,-1 0 0,1 0 0,0 0 0,0 0 0,0 0 0,-1 0 0,1 0 1,0 0-1,0-1 0,0 1 0,0 0 0,-1 0 0,1 0 0,0 0 0,0 0 0,0 0 1,0-1-1,0 1 0,0 0 0,-1 0 0,1 0 0,0 0 0,0-1 0,0 1 0,0 0 1,0 0-1,0 0 0,0-1 0,4-4 187,12-7-150,-10 8 0,26-20 403,-24 19-336,1-1-1,-1-1 0,-1 1 0,1-1 0,9-12 0,-13 14-111,-3 5-7,-1-1-1,1 0 1,0 0-1,-1 0 1,1 1-1,-1-1 1,1 0-1,-1 0 1,1 0-1,-1 0 0,0 0 1,0 0-1,1-2 1,-1 2-1,-1-1 0,1 1 1,0-1-1,-1 0 0,0 1 0,1-1 1,-1 1-1,0-1 0,0 1 0,0-1 1,0 1-1,0 0 0,-1-2 0,0 1 20,-4-4 95,6 6 6,-7-8 789,6 7-866,1 1 0,0-1-1,-1 1 1,1-1 0,-1 1 0,1-1 0,-1 1 0,1 0 0,-1-1 0,1 1 0,-1 0 0,1 0 0,-1-1 0,0 1-1,0 0 1,1 0-28,0 0 0,0 0 0,0 0 0,0 1 0,-1-1 0,1 0 0,0 0 0,0 0-1,0 1 1,0-1 0,0 0 0,0 0 0,0 0 0,0 1 0,0-1 0,0 0 0,0 0 0,0 0-1,0 1 1,0-1 0,0 0 0,0 0 0,0 0 0,0 1 0,0-1 0,0 0 0,0 0 0,0 1-1,9 22 139,-4-12-139,10 26 137,33 99 11,-38-104-106,49 149 21,-47-141-50,48 177 16,-50-178 4,36 121 186,-45-159-223,3 13 95,12 26-1,-15-40-91,-1 1-1,1 0 0,-1-1 0,1 1 1,-1-1-1,1 1 0,-1-1 1,1 1-1,-1-1 0,1 1 0,0-1 1,0 0-1,-1 1 0,1-1 1,0 0-1,-1 1 0,1-1 0,0 0 1,0 0-1,-1 0 0,1 0 1,0 0-1,0 0 0,-1 0 0,1 0 1,0 0-1,0 0 0,0 0 1,-1-1-1,1 1 0,0 0 0,-1 0 1,1-1-1,0 1 0,-1 0 1,1-1-1,0 1 0,-1-1 0,1 1 1,1-2-1,-2 2 6,6-7 183,39-57 83,-36 47-68,45-97 65,-43 87-192,48-129 72,-47 122 86,57-153 57,-55 150-268,52-139 18,-53 142-18,48-134 13,-50 140-42,-4 11-6,39-83-40,-16 44-92,-30 56 115,0 0-1,0-1 1,0 1-1,0-1 1,0 1 0,1 0-1,-1-1 1,0 1-1,0 0 1,1 0-1,-1-1 1,0 1-1,1 0 1,-1 0 0,0-1-1,0 1 1,1 0-1,-1 0 1,1 0-1,-1-1 1,0 1-1,1 0 1,0 0 0,3-1-58,1 0 0,-1 0 0,1 1 0,-1 0 0,1-1 1,0 2-1,-1-1 0,9 2 0,2-2-3555,16-1-8253,-72 3 8957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14072,'29'-17'277,"-23"11"2408,-9 5-1034,-13 2 195,13 0-1106,3-1-735,0 0-1,0 0 1,0 0-1,0 0 1,0 0-1,0-1 0,0 1 1,0 0-1,0 0 1,0 0-1,0 0 1,0 0-1,0 0 0,0 0 1,1 0-1,-1 0 1,0 0-1,0-1 1,0 1-1,0 0 0,0 0 1,0 0-1,0 0 1,0 0-1,0 0 1,0 0-1,0 0 0,0 0 1,0-1-1,0 1 1,0 0-1,0 0 1,0 0-1,-1 0 1,1 0-1,0 0 0,0 0 1,0 0-1,0 0 1,0 0-1,0-1 1,0 1-1,0 0 0,0 0 1,0 0-1,0 0 1,0 0-1,0 0 1,0 0-1,-1 0 0,1 0 1,0 0-1,0 0 1,0 0-1,0 0 1,0 0-1,0 0 0,0 0 1,0 0-1,0 0 1,-1 0-1,1 0 1,0 0-1,0 0 1,0 0-1,0 0 0,0 0 1,0 0-1,10-9 72,12-6-100,-21 15 36,9-4-4,66-10 8,-57 13-10,29 2 1,13 6-6,-2 8-1,-3 5 0,-38-11 0,-1 1 0,0 0-1,17 14 1,-22-13-5,-1 3 3,-1 0 1,11 18 0,-17-19-13,0 17 1,-4-25 13,0-1-1,-1 0 1,0 0-1,1 1 1,-2-1 0,-1 5-1,-1 0 4,0 0 0,-1-1 0,-1 1 0,1-1 0,-8 8 0,2-7 85,-11 5 120,0-1 0,-43 18 0,51-28-175,-12 6 134,-45 11 287,67-19-436,4-1-18,0 0 1,0 1-1,-1-1 1,1 0 0,0 1-1,0-1 1,0 0 0,0 1-1,-1-1 1,1 0-1,0 1 1,0-1 0,0 0-1,0 1 1,0-1-1,0 0 1,0 1 0,0-1-1,0 0 1,0 1-1,0-1 1,0 0 0,0 1-1,0-1 1,0 0-1,1 1 1,-1-1 0,0 0-1,0 1 1,1 0 0,-1-1 0,6 12 0,0-7-6,50 28-10,34 23-127,-84-52 132,10 8-57,61 52-14,-64-51 74,13 20 1,-23-27 5,1-1 1,-1 1 0,0 1 0,4 9-1,-5-8 2,-1-1 0,0 0 0,0 0-1,-1 1 1,0-1 0,0 0-1,-1 1 1,-3 13 0,4-20 1,0 0 1,0 0-1,-1 0 1,1 0-1,0 0 0,-1 0 1,1 0-1,-1 0 0,1 0 1,-1 0-1,1-1 1,-1 1-1,0 1 0,-11 11 11,-1 0 0,0-1 0,-16 11 0,11-12 47,-99 30-62,91-34-372,-113 10-166,96-14-2394,-41 7-7425,196-23 7793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554 510 13360,'-114'89'234,"86"-65"940,-133 124 416,154-142-1362,1 1 1,0-1-1,-6 9 0,-117 159 974,125-168-1097,1-1 1,-1 1 0,1 0-1,-3 7 1,-59 162 579,64-171-656,0-1 0,0 1 1,0 0-1,1-1 0,-1 1 0,1 0 0,0 6 0,4 82 205,13 2-158,-16-89-58,0-1 1,0 1-1,0-1 1,1 0-1,0 1 1,0-1-1,2 4 1,-4-8-19,56 98 152,15 0-98,-63-88-13,0 0-1,10 9 1,77 74 84,10-4-64,-92-78 29,18 11 0,86 52 90,5-7-104,-73-45 124,67 23 0,1-9-132,-112-35-52,-1 1-1,0-1 1,1 0 0,-1-1-1,1 1 1,-1-1-1,1 0 1,5 0-1,99-8 125,-3-15-57,-106 23-83,5-2 34,0 1 0,-1 0 0,1-1 1,0 0-1,-1 0 0,0 0 0,6-5 0,-10 7-34,106-70 274,-2-21-202,-97 84-50,1-1 0,-1 0 0,8-11 0,70-100 70,-7-15-44,-52 82 98,-26 52-146,56-122 147,-10 2-107,-46 120-40,3-9 13,0-1 1,0 1-1,1-11 0,15-96 41,-12 1-42,-7 115-12,0-5 0,0 0 1,0 0 0,0 0 0,-1 0 0,1 0 0,-1 0-1,-2-5 1,-30-99 6,-18 3-58,51 106 51,-5-9-65,0 1 0,-1-1 0,-7-9 0,-80-97-195,-18 0 67,98 102-160,-24-19 1,-99-72-350,-12 4 398,148 100 304,-19-12-409,-21-11 0,40 23 409,-144-73-815,1 12 603,143 61 212,-87-39-2428,-85-42-6544,402 189 6742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14616,'0'0'3097,"5"-2"-2705,23-11-1648,54-22-141,-62 25 1058,113-67-1805,-11 7-6569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11744,'0'0'7233,"4"4"-7168,2 1-52,-3-1 27,1-1 0,-1 1 0,6 8 0,42 54 138,-39-48-90,57 96 68,-53-89 72,69 112 57,-65-106-252,95 151 43,-92-146 104,80 124 52,-85-130-150,60 130 100,-73-148-154,0 0-16,0 0-1,0 0 0,8 10 1,-5-10-209,-1-1 1,2-1-1,-1 1 1,15 12-1,29 21-3557,-24-23 1091,-16-13-6530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1830 15600,'-72'14'237,"65"-14"267,8-6 178,7-14-341,0 1 0,1 0 0,16-25 0,-7 12-641,40-69 0,10-19 134,-41 72-368,97-181-164,-86 160-1427,37-69-5497,-175 322 5732</inkml:trace>
  <inkml:trace contextRef="#ctx0" brushRef="#br0" timeOffset="1">1010 668 7176,'0'0'0,"8"-32"0,6-25 0,14-17-2096,12-23 2296,48 0 8,36-10-208,88-96-3688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6193 869 16495,'4'-86'1786,"-3"-21"196,-2 82-1022,-13-110 282,13 131-1153,1 0 0,-1 0 1,0 0-1,-3-8 0,-61-126 425,63 135-530,0-1 0,-1 0 0,1 1 0,-1 0 0,0-1 0,-5-4 0,-72-67-92,-18-1 33,92 71 22,0 1-1,-1 0 1,0 0 0,-11-5-1,-102-42-212,-12 11 155,132 40 111,-15-4-143,-27-4-1,-114-12-142,-11 9 174,94 8-162,-324-3-78,311 6 232,-384 0-28,368 1 130,-164 8 3,-67 11 12,3 16 3,58 6 4,166-21 16,-148 42 0,7 10 3,247-73-23,-31 10 47,-33 15 1,-165 75 50,10 12-74,219-112-24,-85 47 22,-323 190 26,331-187 38,-105 83 1,5 7-50,112-84 63,65-56-100,-146 138 100,11 1-69,135-139-31,-13 14 18,1 0 0,-11 17 1,23-31-19,-109 154 58,11 8-12,98-162-46,-9 16 56,0 0 0,-6 19 0,-54 139 116,11 6-90,58-180-82,-6 19 120,-6 34 0,12-53-120,-28 181 240,11 0-184,16-165-42,0 0 0,3 27 0,-2-43-14,18 196 45,13 5-9,-13-119 97,35 121 1,9 0-97,-62-203-37,29 80 55,141 310 27,-161-371-52,21 34 0,-30-53-30,107 164 60,9-11-37,-67-94 30,208 228 15,-246-274-61,1-2 1,23 19-1,-35-30-7,159 122 25,13-8-12,-101-72 27,110 52 0,6-7-28,-187-87-12,79 34 20,346 126 6,-338-133-18,353 81 5,-414-102-16,40 3-1,-66-9 4,238 23-6,6-10-9,-244-13 15,31 2-33,35-4 1,172-14-30,0-15 28,-238 31 34,95-17-112,141-39 4,-1-13 65,-235 69 43,92-30-105,132-49 3,-8-5 69,-194 76 11,-2-1 0,22-13 1,-42 22 21,203-117-62,-5-14 28,-123 77-78,-75 54 112,176-135-108,-10-4 66,-166 139 42,13-11-33,0-1 1,22-26-1,104-132-62,-8-10 55,-118 160-13,21-39 1,74-152-50,-9-14 48,-99 225 54,9-22-58,0-1 0,6-26 0,48-197-115,-15-9 89,-42 220-39,1-36-1,-7 71 124,16-274-246,-15-8 124,-6 172-238,5 110 360,-26-264-360,-13 4 231,35 236 34,0 1 0,-9-26 0,13 49 95,-68-211-282,-14 17 177,47 125-142,35 69 247,-91-156-246,-5 18 23,96 138 223,-8-12-288,-1 1-1,-13-14 1,-76-72-574,-4 16 652,102 81 210,-60-50-2124,-60-57-5792,280 249 5947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7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11384,'1'1'6,"35"8"2529,-31-8-1627,-5-2-95,-18-7 119,-7-1 615,25 11-1479,0 2-55,1 0 1,-1-1 0,1 1-1,0 0 1,0 0-1,1-1 1,-1 1 0,1-1-1,4 7 1,33 60 51,-29-51-12,48 101 29,-45-94 4,49 107 38,-50-109-24,-5-9-30,47 85 340,-17-45 16,-36-54-416,-1-1 1,0 0-1,0 1 1,0-1-1,0 0 1,0 0-1,1 1 1,-1-1 0,0 0-1,0 0 1,1 0-1,-1 1 1,0-1-1,0 0 1,1 0-1,-1 0 1,0 0-1,0 1 1,1-1-1,-1 0 1,0 0 0,1 0-1,-1 0 1,0 0-1,1 0 1,-1 0-1,0 0 1,0 0-1,1 0 1,-1 0-1,5-1 34,-1 1 0,1-1 0,-1 0 0,0-1 0,1 1 0,-1-1 0,0 0 0,0 0 0,7-4 0,-10 5-22,0 0 0,0 1 0,0-1 0,0 0 0,0 0 0,-1 0 0,1 0 0,0 0 0,0 0 0,0-2 0,13-21 143,20-53 0,-25 52 15,27-105 58,-30 105-130,34-166-596,-36 167-272,-4 24 747,0-1 1,0 1-1,0 0 1,0 0-1,0 0 1,0 0-1,0 0 0,0 0 1,0 0-1,0 0 1,0 0-1,0 0 1,0 0-1,0 0 1,0 0-1,0 0 1,0-1-1,0 1 1,0 0-1,0 0 1,0 0-1,0 0 0,0 0 1,0 0-1,1 0 1,-1 0-1,0 0 1,0 0-1,0 0 1,0 0-1,0 0 1,0 0-1,0 0 1,0 0-1,0 0 1,0 0-1,0 0 0,0 0 1,0 0-1,0 0 1,0 0-1,1 0 1,-1 0-1,0 0 1,0 0-1,0 0 1,0 0-1,0 0 1,0 0-1,0 0 1,0 0-1,0 0 0,0 0 1,0 0-1,0 0 1,0 0-1,0 0 1,0 0-1,1 0 1,0 0-50,1 1 1,-1-1-1,1 0 1,-1 1-1,1-1 1,-1 1-1,0-1 1,1 1-1,2 1 1,16 9-2615,-2-4-6086,-42-17 6582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12280,'43'19'230,"-28"-13"1539,-11-7-1505,-1 1 10,-2-1-165,0 1 0,-1 0 0,1 0 0,0-1 0,0 1-1,-1-1 1,1 1 0,0 0 0,-1-1 0,1 0 0,0 1 0,-1-1 0,1 1 0,-1-1 0,1 0 0,-1 1 0,1-1 0,-1 0 0,1 1 0,-1-1-1,0 0 1,1 0 0,-1 1 0,0-2 0,1 0-85,-1 1 1,1-1-1,0 1 0,-1 0 1,1 0-1,0-1 0,0 1 1,0 0-1,0 0 0,2-2 0,-1 2-18,0-1 0,1 1-1,-1 0 1,0 0-1,1 0 1,-1 0-1,1 1 1,0-1-1,-1 1 1,1-1 0,3 1-1,-3 0-4,1 0 0,0 0 0,0 0 1,-1 0-1,6 2 0,-3 0 0,0 0 0,-1 0 1,10 6-1,-5-3 0,15 13 1,-11-5 0,0 1-1,22 29 1,-25-26-7,17 30 3,4 20 2,-17-21 6,12 60 0,-22-78 56,2 102 51,-8-107 60,-20 68 85,21-89-231,-1-1 1,1 1-1,-1-1 1,1 0 0,-1 1-1,0-1 1,0 1-1,-1 0 1,-6 9 58,-1-1 0,-1-1 1,-11 9-1,11-12 127,3-4-134,-1-1 1,1 1-1,-10-1 0,13 0-24,-1-1 0,1 0 0,0 0 1,-1-1-1,1 1 0,0-1 0,0 0 1,-5-2-1,5 1-10,-1 0 1,1-1 0,0 0-1,0 1 1,0-2-1,0 1 1,1 0 0,-1-1-1,-4-7 1,8 11-45,-1 0 1,1 0 0,0 0-1,0 0 1,0 0-1,0 0 1,0 0 0,0-1-1,0 1 1,0 0 0,0 0-1,0 0 1,0 0-1,0 0 1,0 0 0,0-1-1,0 1 1,0 0 0,0 0-1,0 0 1,0 0-1,0 0 1,0-1 0,0 1-1,0 0 1,0 0 0,0 0-1,0 0 1,0 0 0,0 0-1,0-1 1,0 1-1,1 0 1,-1 0 0,0 0-1,0 0 1,0 0 0,0 0-1,0 0 1,0 0-1,13-15 66,-10 12-65,0 1 0,1 0 0,-1 0 0,0 0 0,1 0-1,4-1 1,0 0-2,1 2-1,0-1 0,0 1 0,0 1 0,0-1 0,15 3 1,-20-2-4,14 3-41,79 28-67,-77-23-200,-8-2 142,12 4-134,-2 2 1,32 20 0,61 53-2513,-113-83 2759,0-1 1,0 1-1,1-1 1,-1 1-1,0-1 1,5 2-1,4 1-1874,11 7-7575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10584,'29'-49'258,"-26"43"2102,-6 6-1721,-4 6-604,2-1 1153,-10 10-124,13-11-792,6-6 569,1-2-672,0-1 1,0 0 0,-1 1-1,8-11 1,22-39 323,-12 24-48,19-30 429,-20 22-520,36-67 440,-37 62-562,18-56 400,-27 68-551,-7 17-593,-4 12-362,3 8 84,-2-3 678,2 6-567,-1 1 1,0-1-1,0 1 1,-1-1-1,0 1 1,-2 18-1,1-27 655,0 26-10116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14792,'70'70'1260,"-59"-59"-755,-10-11-490,-1 0 1,0 0-1,0 1 0,0-1 1,0 0-1,0 0 0,0 0 1,0 0-1,1 0 0,-1 0 1,0 0-1,0 0 0,0 0 1,0 0-1,0 0 0,0 0 1,0-1-1,1 1 1,-1 0-1,0 0 0,0 0 1,0 0-1,0 0 0,0 0 1,0 0-1,0 0 0,0 0 1,0 0-1,1 0 0,-1 0 1,0 0-1,0-1 0,0 1 1,0 0-1,0 0 1,0 0-1,0 0 0,0 0 1,0 0-1,0 0 0,0 0 1,0-1-1,0 1 0,0 0 1,0 0-1,0 0 0,0 0 1,0 0-1,0 0 0,0 0 1,0-1-1,0 1 1,0 0-1,0 0 0,0 0 1,0 0-1,0 0 0,0 0 1,0 0-1,0-1 0,0 1 1,0 0-1,0 0 0,-1 0 1,1 0-1,-4-14 377,3 12-321,1 1 1,0 0-1,0 0 0,0-1 1,0 1-1,0 0 0,0 0 0,0-1 1,0 1-1,0 0 0,1 0 0,-1 0 1,0-1-1,1 1 0,-1 0 1,1 0-1,-1 0 0,1 0 0,0 0 1,0-2-1,0 2 5,4-3 164,3 1-263,-1 0 0,1 0 0,0 1-1,0 0 1,0 1 0,0 0-1,15-1 1,35-4-143,86-29 74,-112 27 74,-14 3 23,-17 5-5,-1 0-1,1 0 0,-1 0 1,1 1-1,-1-1 1,0 0-1,1 0 1,-1 1-1,1-1 0,-1 0 1,0 1-1,1-1 1,-1 0-1,0 1 1,1-1-1,-1 1 0,0-1 1,0 0-1,1 1 1,-1-1-1,0 1 1,0 0-1,0-1 1,1 3-69,-1 0 0,0 0 0,1 0 0,-2 0 0,1 0 0,0 0 0,0 0 0,-1 0 0,0 0 1,0 0-1,0 0 0,-1 4 0,-4 7 101,-9 22-2827,2-1-5599,30-81 6326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11928,'78'16'276,"-57"-14"1104,111 4 410,-103-6-1115,115-14 79,-112 8-1052,154-46-306,-178 49 187,1 0-1,12-1 1,166-23-1148,-182 26 1508,-1 0 0,1 1 1,-1 0-1,1 0 0,8 2 1,-13-2 56,87 13-340,33 16-1174,70 11-5712</inkml:trace>
  <inkml:trace contextRef="#ctx0" brushRef="#br0" timeOffset="1">1655 382 9952,'16'7'51,"45"23"1163,15 11 78,-22-12-1064,-36-20-356,-6-1-585,50 50-194,-48-44 654,86 75-1263,-8-7-4544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11744,'22'91'190,"-13"-61"765,27 75 4,9 19-682,-28-74 150,56 187 45,-71-231-512,0 1 0,-1-1 0,1 1 0,0 10 0,2 77-160,-5-66 142,-6 30 1,7-58 57,0 2-31,-1 0 0,1 1 0,0-1 0,-1 0 0,0 0 0,1 1 0,-1-1 0,0 0 0,0 0 0,0 0 0,-3 4 0,-5 7-92,0 0 1,-20 23-1,15-24 93,0 0-1,-23 15 1,37-27 30,-3 2-10,0 0-1,-1 0 0,1 0 1,0 0-1,-1-1 0,0 1 1,-6 0-1,-93 26-70,-17-10-115,120-18 196,-69 12-2144,-64 15-3732,310-63 4452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72 17479,'38'21'256,"-37"-20"-149,-1-1 0,1 1-1,0-1 1,0 0 0,0 1-1,-1-1 1,1 0 0,0 0-1,0 0 1,0 1 0,1-1-1,74 4 1524,-56-3-1162,115 11 44,-105-10-784,130 12-222,-128-11-364,116 2-280,-123-5 578,-18 0 465,99-4-314,-49 0 649,-57 4-208,1 0-1,0 0 0,0 0 1,-1 0-1,1 0 0,0 0 0,-1 0 1,1-1-1,0 1 0,-1 0 1,1 0-1,0-1 0,-1 1 1,1-1-1,0 1 0,-1 0 0,1-1 1,-1 1-1,1-1 0,-1 1 1,1-2-1,-1 1-16,0 1 1,1 0 0,-1-1-1,0 1 1,0-1-1,0 1 1,-1-1-1,1 1 1,0 0 0,0-1-1,0 1 1,0-1-1,0 1 1,0 0-1,-1-1 1,1 1 0,0-1-1,0 1 1,0 0-1,-1-1 1,1 1-1,0 0 1,-1-1-1,1 1 1,0 0 0,-1 0-1,1-1 1,0 1-1,-1 0 1,1 0-1,-1 0 1,1-1 0,0 1-1,-1 0 1,1 0-1,-1 0 1,0 0-1,-71-21 560,50 17-100,-121-17 163,111 17-316,-140-10 127,135 11-154,-160-16 102,163 15-204,-94-9 305,120 12-498,-36-4 479,40 4-330,6 0-23,30 2-10,28 1-78,-32 0 28,140 16 28,-128-12-28,191 32 18,-187-30-62,163 45 56,-192-49-69,10 2 44,-1 1 1,37 16 0,-61-23-52,0 0 0,0 0 0,1 1 1,-1-1-1,0 0 0,0 0 0,0 0 1,0 0-1,1 1 0,-1-1 1,0 0-1,0 0 0,0 0 0,0 1 1,0-1-1,0 0 0,0 0 0,0 1 1,0-1-1,0 0 0,0 0 1,0 1-1,0-1 0,0 0 0,0 0 1,0 0-1,0 1 0,0-1 0,0 0 1,0 0-1,0 1 0,0-1 0,0 0 1,0 0-1,-1 1 0,-2 5 17,-11 4 2,3-6 32,-81 13 15,67-15-46,-128 2 16,115-5 2,-182-9 18,180 8-12,-118-11 68,124 9-81,-46-5 422,155 9-389,-44 0-4,82 2 3,26 2-41,-82-3 31,219 2 35,-224-4 10,173-5 31,-189 4-78,122-6 238,-151 7-207,-10 1-52,-19 1-3,-19 0-15,13-1-8,-73 3 1,-52 1-6,-171 1-9,267-6-30,-191-14-25,208 11-42,-38-7 3,8-1 82,52 10 21,15 1 0,-1 1 0,1-1 0,-1 1 0,0-1 0,1 0 0,0-1 0,-1 1 0,1-1 0,-5-2 0,8 4 0,0 0 0,0 0 0,0 0 0,0 0 0,0 0 0,0 0 0,0 0 0,0 0 0,0 0 0,0 0 0,0 0 0,-1 0 0,1 0 0,0 0 0,0 0 0,0 0 0,0 0 0,0 0 0,0-1 0,0 1 0,0 0 0,0 0 0,0 0 0,0 0 0,0 0 0,0 0 0,0 0 0,0 0 0,0 0 0,0 0 0,0 0 0,0-1 0,0 1 0,0 0 0,0 0 0,0 0 0,0 0 0,0 0 0,0 0 0,0 0 0,0 0 0,0 0 0,0 0 0,0-1 0,0 1 0,0 0 0,0 0 0,0 0 0,0 0 0,0 0 0,0 0 0,0 0 0,0 0 0,1 0 0,1-4 9,1 0 1,0 0 0,0 1 0,1-1 0,-1 1 0,6-4 0,-6 4-3,-3 3-4,1-1 1,0 1 0,0-1 0,0 0-1,0 1 1,-1-1 0,1 1 0,0 0-1,0-1 1,0 1 0,0 0 0,0 0-1,2-1 1,112-21 82,-110 21-80,1 1-1,-1-1 1,1 1 0,7 1-1,96 5 28,19 9-42,-117-14-16,-1 0 0,20 7 0,88 27-44,2 12-128,-120-47 196,11 4-305,-1 0 1,17 11-1,-27-15 305,120 75-913,-2 11 585,-47-37-3044,72 47-7936,-333-223 8518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1561 15240,'18'-37'499,"-12"23"13,1 0-1,10-14 1,-16 27-404,-1 0 1,1 0-1,0 1 0,0-1 0,0 0 0,0 1 1,0-1-1,0 1 0,0-1 0,0 1 0,0-1 1,0 1-1,0 0 0,0-1 0,0 1 1,1 0-1,8-3 479,-4-1-354,0 0 0,0 0 0,-1-1 0,1 0 0,5-7 0,-2 3-151,22-20 933,29-29-762,30-39-159,-71 72 26,70-126 44,-83 141-114,6-20 0,33-91 50,0-14-68,-40 119-1,4-22 0,34-223 81,-39 212 56,-2-62 4,-9 8-130,3 69-2,-17-111 147,34 214-267,9 54-864,-15-74-131,16 92-151,-16-99-1369,7 43-7023,-32-198 7226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14704,'7'47'296,"-5"-42"2535,-1-6-2361,0-9 590,-1 4-486,1 3-354,-1-1 0,-1 0 0,1 1 0,0-1 0,-1 1 0,0-5 0,0 8-221,1 0 0,0 0 1,0 0-1,0 0 0,0 0 0,0-1 0,-1 1 0,1 0 0,0 0 0,0 0 0,0 0 0,0 0 0,-1 0 0,1 0 0,0 0 0,0 0 1,0 0-1,-1 0 0,1 0 0,0 0 0,0 0 0,0 0 0,-1 0 0,1 0 0,0 0 0,0 0 0,0 0 0,-1 0 0,1 0 0,0 0 0,0 0 1,0 0-1,0 1 0,-1-1 0,-8 6-59,-17 21-108,-36 27 0,35-31-104,17-13 231,-20 18 10,-9 14 37,39-42-5,0 0-1,-1 0 1,1 0 0,0 0 0,0 1 0,0-1 0,0 0 0,-1 0-1,1 1 1,0-1 0,0 0 0,0 0 0,0 1 0,0-1 0,0 0-1,0 0 1,-1 1 0,1-1 0,0 0 0,0 0 0,0 1 0,0-1-1,0 0 1,0 1 0,0-1 0,1 0 0,-1 0 0,0 1 0,0-1-1,0 0 1,1 4 13,-1 1 0,1-1-1,1 0 1,-1-1-1,0 1 1,1 0-1,0 0 1,0-1 0,0 1-1,0-1 1,1 1-1,-1-1 1,1 0 0,0 0-1,3 3 1,71 63 219,-56-53-20,106 69 69,-99-68-154,117 63 54,-118-66-60,104 52 244,-109-55-262,109 52 15,-131-63-169,1-1 1,-1 1-1,0-1 0,1 0 1,-1 1-1,0-1 1,0 1-1,1-1 0,-1 0 1,0 1-1,0-1 0,0 0 1,0 1-1,0-1 1,0 1-1,0-1 0,0-1 1,-2-24-927,-4-51 46,-6-52-1928,3 26-8795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71 14880,'-21'60'254,"17"-44"2083,4-16-2319,0 0-1,0 1 0,0-1 0,1 0 1,-1 0-1,0 0 0,0 0 1,0 0-1,0 1 0,0-1 0,0 0 1,0 0-1,0 0 0,0 0 0,0 0 1,0 0-1,0 0 0,0 1 0,0-1 1,1 0-1,-1 0 0,0 0 0,0 0 1,0 0-1,0 0 0,0 0 1,0 0-1,1 0 0,-1 0 0,0 0 1,0 0-1,0 0 0,0 0 0,0 1 1,0-1-1,1 0 0,-1-1 0,1 1 93,-1 0-1,1 0 0,0 0 0,0-1 0,-1 1 0,1 0 0,0-1 0,-1 1 0,1-1 0,-1 1 0,1 0 1,0-1-1,-1 0 0,1 1 0,-1-1 0,1 1 0,-1-1 0,1 0 0,3-4 556,-2 2-381,7-6 78,-8 9-356,-1-1-1,0 1 0,1 0 0,-1 0 1,0-1-1,1 1 0,-1 0 0,1 0 0,-1 0 1,0-1-1,1 1 0,-1 0 0,1 0 0,-1 0 1,1 0-1,-1 0 0,0 0 0,1 0 1,-1 0-1,1 0 0,-1 0 0,1 0 0,0 0 1,-2 6 62,-20 74 40,7-32 72,-19 65-54,-27 103 202,52-176-197,17-58-24,41-179-84,-47 184-21,12-56-1,21-64 8,-33 124 0,5-16 77,29-80 77,-36 104-146,-1 0 1,0 0-1,1 0 0,-1 0 1,0 0-1,1 0 0,-1 0 1,1 0-1,0 0 0,-1 0 1,1 1-1,0-1 0,0 0 1,-1 1-1,1-1 0,1-1 1,5-3 56,0 0 1,1 0 0,8-4-1,-6 5-44,0 0 0,15-3 0,-14 6 32,2 9 22,64 43 63,10 24-76,-48-38 135,65 71 1,6 16-191,-67-70-141,166 244-123,-146-207-2998,61 88-8195,-290-418 8607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59 691 14432,'15'46'253,"-27"-90"4195,10 36-4222,7 41 592,9 59-760,-12-66 122,7 157 84,-8-129-22,-2 119 3,-2 28-153,0-118 123,-19 329 77,16-330-144,-21 301 82,22-315 10,-5 77 0,-1-16-165,9-85 58,3 46 1,6-17-60,-6-70-34,-1 1 0,1-1 0,0 0 0,-1 1 0,3 3 0,1 4 16,1 0 0,0-1 0,1 1 0,0-1 0,11 14 0,-16-23-34,0 0 0,0 0 0,0 0 0,0 0 0,0 0 0,0-1 0,0 1 0,0 0 0,0-1 0,3 2 0,4 1 39,0 1 0,0-1 1,10 2-1,-6-3-30,0-1 0,14 1 0,-26-2-31,24 0 220,129-14 88,-117 9-88,170-16 87,-160 17-94,207-15 61,-199 15-186,230-17 50,-223 16 2,271-25 39,-260 22-126,316-33 17,-305 33-44,363-24 16,-352 27 4,384-9 14,-380 13-40,401 5 11,-400-3 2,382-1 17,-387-1-4,359-5 29,-366 4 20,338-8 42,-342 8-42,321-13 69,-327 11 62,278-12 59,-289 13-217,245-13 67,-251 13 106,226-13 61,-232 14-268,196-4 28,-202 5 11,188 3 27,-191-1-40,160 14 16,-168-11-55,160 13 26,-54-4-24,-115-12 10,106-7 10,-109 2-30,37-9 0,10-8-10,-5-1-3,-7-3 0,-12 4 0,-7 2 0,74-17-15,-103 32 14,-7 2 0,-1 1-1,1 0 0,-1 0 1,10-1-1,4-1 2,12-1-63,37 0-1,-66 4 62,4-1-9,1 1 0,-1 0-1,1 1 1,-1-1 0,1 1-1,-1 0 1,0 1 0,1-1-1,-1 1 1,6 3 0,-8-3 6,0 0 0,-1-1 1,1 0-1,0 1 0,0-1 0,4 1 1,-5-2-4,-1 0 1,0 0 0,0 1 0,1-2-1,-1 1 1,0 0 0,0 0 0,1 0-1,-1 0 1,0-1 0,0 1 0,0-1 0,0 1-1,1-1 1,-1 1 0,0-1 0,0 0-1,1-1 1,4-4-15,0 0 0,0-1-1,-1 0 1,0 0 0,0 0 0,7-14-1,-5 8 23,-1 1-14,0 0-1,7-20 0,-7 17 8,2-6-29,12-42-1,-15 46 28,0-6-38,19-123-40,-19 106-65,9-82 4,1-18 102,-10 80-41,12-266-41,-15 261 8,-9-238-36,4 245 98,-25-215-21,21 223 14,-46-167-19,40 179 30,-71-135-20,64 141 20,-95-116-20,91 124 20,-91-66-20,112 87 66,0 2 0,0-1 1,0 0-1,0 1 0,0-1 1,-6-1-1,-69-22-45,-9 6 32,80 18 3,-1 0 0,-15-1 0,-82 1-35,-6 9 37,111-8 16,-47 4-25,-197 26-9,191-22-6,-239 40-9,228-38 44,-106 13 3,-46 5 2,-195 21 4,330-39 16,-365 44 12,348-42 10,-166 21 3,-14 2-25,163-21 33,-486 63 31,477-60 16,-508 84 39,503-78-44,-532 100 43,525-99-36,-560 86 45,560-90-39,-508 61 39,524-65-87,-159 23 0,12-1-68,170-22-92,-119 24 0,18 0-87,77-16-3674,-126 23-9084,577-110 9751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17751,'-9'94'291,"4"-48"1162,-12 97 1,-3 26-1009,11-93 330,-13 136 3,-6 69-622,-24 284-286,43-462-524,-40 388-324,39-401 4,-16 115 1,-3-13 558,18-132-683,-34 113-281,41-164 1240,3-14-48,-3-49-140,3-83-1616,-2-46-7443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1 16224,'-43'179'330,"28"-123"1323,-41 135 1,-12 37-1246,35-119-22,-66 206 1,-15 35-422,68-210-525,-176 529-157,155-468-1783,-67 201-6820,312-938 7002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30 281 14968,'0'16'3139,"1"-12"403,-1-4-3516,0 0-1,0-1 1,0 1 0,0 0 0,0-1 0,1 1 0,-1 0 0,0-1 0,0 1-1,0 0 1,0-1 0,0 1 0,1 0 0,-1 0 0,0-1 0,0 1 0,0 0-1,1 0 1,-1-1 0,0 1 0,0 0 0,1 0 0,-1 0 0,0-1 0,1 1 0,-1 0-1,0 0 1,1 0 0,-1 0 0,0 0 0,1 0 0,-1 0 0,0 0 0,1 0-1,-1-1 1,0 2 0,1-1 0,-1 0 0,1 0 0,0 0-15,0 0 0,0 1 0,0-1 0,0 0 0,0 1 1,0-1-1,0 1 0,0 0 0,0-1 0,0 1 0,-1 0 0,1-1 1,0 1-1,0 0 0,0 0 0,-1 0 0,1 0 0,0 1 0,36 63 176,-36-62-178,0 0 0,0-1 0,0 1 0,0 0-1,1 4 1,28 138 67,-25-106-14,7 81 3,-4 16-48,-6-77 5,-6 259 16,1-254 2,-21 233 26,18-241 20,-34 214 38,32-223-24,-34 172 92,19-110-98,21-100-39,0-1-1,1 0 1,-1 13 0,1-5-21,1-15-30,0 0 0,0-1 0,0 1-1,-1 0 1,1 0 0,0 0 0,0 0 0,0-1 0,0 1-1,0 0 1,1 0 0,-1 0 0,0-1 0,0 1 0,0 0 0,1 0-1,-1-1 1,0 1 0,1 0 0,-1 0 0,1-1 0,-1 1 0,1 0-1,-1-1 1,1 1 0,0-1 0,-1 1 0,1-1 0,-1 1 0,1-1-1,0 1 1,0-1 0,-1 1 0,1-1 0,0 0 0,1 1 0,54 2 30,-33-3-19,0-2-1,37-7 0,-44 6-11,10-1 5,46-9 4,29-6-10,34-5-2,30-3 0,12 2 0,12 2 0,195-5-2,-309 26-12,318-1-8,-309 5-12,369 27-10,-359-20 24,376 46-12,-377-41-8,365 67-17,-429-75 34,29 9-1,150 48-22,-7 8 35,-127-43 6,94 41 3,-13 0 9,-99-43 26,180 79 29,-196-87 46,-2-1-40,119 54 128,-27-15-56,-109-47-114,23 5 1,-5-3-20,-8-3-2,4 3-4,-18-10-429,-12-1-50,-2-12 218,9-42-50,22-62 0,-31 106 308,5-12-58,35-109-25,-32 100 20,51-135-14,-46 121 54,30-96 3,5-21 16,-28 94-8,36-109 1,13-44 10,-8 8 3,-8 6 0,-10 10 0,-14 39 6,-22 99 22,7-73 4,-6 9-22,-9 79 12,-8-153 16,6 191-28,-1-1 0,0 1 0,-2-9 0,-19-63 30,-6 8-28,28 70-12,-1-3 3,0 1-1,0-1 0,-1 1 0,1 0 0,0 0 1,-1-1-1,1 1 0,-5-3 0,-42-44 18,-9 6-13,57 43-7,-2-2 2,-1 0 0,0 0 0,0 1 0,-1-1-1,1 1 1,-4-2 0,-65-20 12,47 17-13,-50-3 0,-53 7-1,-30 13 0,-25 11 0,-26 10 0,-33 7 0,-35 5 2,-320 37 24,567-77-16,-95 9 138,-523 37 85,519-42 20,-496 12 94,507-18-134,-422 2 62,442-4-180,-123-1 3,17-2-75,135 2-8,-72-2 3,26-1-107,79 2-376,31 2 402,-15-2-136,-1-1 1,-34-8-1,29 6-2978,-34-4-7952,140 21 8373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1 12912,'-70'12'1537,"-11"3"196,62-10-778,-87 37 297,85-31-746,-17 12-261,1 0 0,-66 57 0,75-53-157,-41 51 1,56-60-22,0 0 0,2 0 0,0 1 0,-13 32 0,3 15 222,20-54-9,5 58 108,-1-55-126,30 69 102,-32-82-332,0 1 1,0-1-1,0 0 1,0 0 0,1 0-1,1 2 1,15 17 49,1 0-1,1-1 1,28 21 0,84 51 21,-118-84-107,0-1-1,0 0 0,1-1 1,0-1-1,0 0 0,1-1 1,29 3-1,-42-6-91,6-1 180,-9 0-124,1 0 0,-1 0 0,0-1 0,0 1 0,1 0 0,-1 0 0,0 0 0,0 0 0,0 0 0,1 0 0,-1 0 0,0-1 0,0 1 0,0 0 0,0 0-1,1 0 1,-1 0 0,0-1 0,0 1 0,0 0 0,0 0 0,0 0 0,0-1 0,1 1 0,-1 0 0,0 0 0,0-1 0,0 1 0,0 0 0,0 0 0,0-1 0,0 1 0,0-3-197,1-1 1,-1 1 0,1 0 0,0 0-1,0 0 1,2-4 0,-1 2 158,1-5-2336,1-6-6659,-10 38 6815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15776,'13'50'1847,"-12"-44"1789,-1-6-3589,-1 0 477,0 3-9,0 15 3,-2 15-412,0 21-101,3 19-2,0 16 2,-2 10-2,-1 2 2,-2 1-2,-15 119-3,-6-73-464,25-144 30,0-3 368,1 1 1,0-1 0,0 0-1,0 0 1,-1 0 0,1 0-1,-1 0 1,1 1-1,-1-1 1,1 0 0,-1 0-1,0 0 1,1-1-1,-2 3 1,1-6-922,6-43-250,-5 44 1191,0-1 0,1 1 1,-1-1-1,1 1 0,-1 0 0,1-1 0,0 1 0,0 0 1,1-3-1,3-4-23,8-24-2178,6-19-8733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346 204 13360,'-60'-5'2822,"70"7"-2349,0-1 124,0 0 1,0 0-1,12-1 1,-20-3-612,-2-4 13,0 0 0,0 0 0,0 0 0,-1 1 0,0-1-1,0 0 1,-1 0 0,-3-7 0,1 0 35,-1 1 1,-1 1-1,-9-18 0,11 24 46,0 0-1,-1 0 0,0 0 1,0 0-1,-1 1 1,1 0-1,-1 0 1,0 0-1,-9-5 1,12 9-52,0 1 1,0-1-1,0 1 1,0 0-1,-1 0 1,1 0 0,0 0-1,0 1 1,0-1-1,0 1 1,0 0-1,1 0 1,-1 0-1,0 0 1,0 0-1,-3 3 1,0 0 3,1 0 0,0 1 0,0 0 0,-6 7 0,5-5-15,3-4 3,0 0 0,0 0 0,1 0 0,-1 0 0,1 0-1,-4 7 1,-1 2 1,-1 0-8,3-5 4,0 1 0,1-1-1,-4 9 1,-45 108 118,44-96-75,0 1 0,-8 55 0,15-67-38,-1 9 19,-1 34-1,4-52-31,0 0 0,1 0 0,0-1 0,1 1-1,-1 0 1,1-1 0,1 1 0,6 13 0,-8-20-6,-1 1-1,1 0 1,0-1 0,0 0 0,0 1 0,1-1 0,-1 0-1,0 1 1,0-1 0,1 0 0,-1 0 0,1 0 0,-1 0-1,1 0 1,-1 0 0,1-1 0,0 1 0,-1 0 0,1-1-1,0 1 1,1-1 0,1 0 1,-1 0 1,0 0-1,1 0 1,-1 0-1,0-1 0,1 0 1,-1 0-1,0 0 1,0 0-1,6-3 0,4-2-4,-1 0 0,0-1 0,0 0 0,0-2 0,16-14 0,3-8-29,-19 17-118,55-75-61,-25 28-105,-31 46 292,-6 7 15,1-1 0,8-16 0,-3 2 46,-1 0-1,-1-1 0,7-29 1,-15 51 12,-1-1 0,0 1 1,1-1-1,-1 1 0,0-1 0,-1 0 1,1 1-1,0-1 0,-1 1 1,0-3-1,0 2-29,-1 11 17,-4 68 396,8-64-354,7 16 14,1 0 1,1 0 0,1-1 0,22 35 0,-23-48-53,0 0 0,1 0 0,1-2 0,18 16 0,9 9-15,-36-32-36,2 1-7,0 0 0,0-1 0,1 1 0,-1-1 1,1 0-1,11 5 0,-15-9 47,-3 0-94,0-1 1,1 0-1,-1 1 1,1-1-1,-1 0 1,1 0-1,-1 0 1,1 1-1,-1-1 1,1 0-1,-1 0 1,1 0-1,-1 0 1,1 0-1,-1 0 1,1 0-1,-1 0 1,2 0-1,-2-1-6,1 0-1,0 0 1,-1 0-1,1 0 0,-1 0 1,1 0-1,-1 0 0,0 0 1,1 0-1,-1-1 1,0 0-1,2-8 39,3-16-3157,1 2-6168,-14 56 7053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21 14792,'0'0'5409,"-7"-2"-4964,-19-9-354,14 7-85,-50 0 6,53 4-4,0 1 0,1 0-1,-1 0 1,1 1 0,-1 0 0,-15 6-1,15-4 1,-4 0 18,1 1-1,-1 1 1,-18 11 0,19-10-7,2-1 47,1-1 0,-1 2 0,-15 12 0,17-12 4,-3 4 67,-16 18 0,27-29-133,0 0 0,0 0 0,0 0 0,0 1 0,0-1 0,0 0 0,-1 0 0,1 0 0,0 0 0,0 1 0,0-1 0,0 0 0,0 0 0,0 0 0,0 1 0,0-1 0,0 0 0,0 0 0,0 0 0,0 0 0,0 1 0,0-1 0,0 0 0,0 0 0,0 0 0,0 1 0,0-1 0,0 0 0,0 0 0,1 0 0,-1 0 0,0 1-1,0-1 1,7 5 15,-6-4-7,21 11 49,23 8 0,-22-10-53,3 2 27,-15-7-23,-1 0 1,1 1-1,14 10 0,30 26 46,-47-33 28,17 41 22,-25-49-106,1-1 0,-1 1-1,0 0 1,0-1 0,0 1-1,1 0 1,-1 0-1,0-1 1,0 1 0,0 0-1,0 0 1,0 0 0,-3 26 23,2-23-24,-1 0 0,1 1 0,-1-1 0,0 0 1,-3 5-1,1-2 0,0-1 1,-11 12 0,6-9-1,-16 13-1,9-11-10,-1 0 0,-23 10 0,26-16-142,-60 11-92,59-14-88,12-2 247,-6 0-43,0 0-1,0-1 0,1 0 0,-1-1 1,0 1-1,-16-7 0,-27-13-661,43 15-204,3-1 694,1 1 0,0-1 0,-5-7 0,8 10 230,-1-1-1,1 1 1,0 0-1,0-1 1,1 1-1,-1-1 1,0-8-1,2-18-2000,-4-17-8029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 13176,'-10'1'742,"1"0"-1,-1 1 1,1 0 0,-1 0 0,-11 6 0,2-2-76,-6 2-596,17-5-63,1 0-18,-38 22-29,42-23 38,1-1-1,1 0 1,-1 0-1,1 1 1,0-1-1,-1 1 1,1-1-1,0 1 1,0-1-1,0 1 1,0 0-1,-1 2 1,0-1-4,1-1 1,1 0-1,-1 0 1,1-1 0,-1 1 0,1 0 0,0 0 0,0 0-1,0 0 1,0 0 0,0-1 0,0 1 0,0 0 0,1 3-1,0-3 1,-1-1 3,0 1 0,0-1 0,0 0 0,0 0 0,1 0 0,-1 0 0,0 1-1,1-1 1,-1 0 0,1 0 0,-1 0 0,1 0 0,1 1 0,1 2-2,10 16 3,9 6 344,46 43-1,-40-42-83,-24-23-206,-1 0 1,1 1 0,-1-1 0,-1 1-1,1-1 1,-1 1 0,1 0-1,-1 0 1,2 9 0,-2-8-17,-1-1-3,1-1-1,-1 1 1,0 0-1,-1-1 1,1 1-1,-1 0 1,0 0-1,0-1 1,-1 1-1,0 7 1,0-6 4,1-5-17,0 0 1,-1 0-1,1 0 0,0 0 1,0 0-1,-1-1 0,1 1 1,0 0-1,-1 0 0,0 1 1,-7 11 90,-1-1 0,-15 17 0,23-28-88,0 0 1,0 0 0,0 0-1,-1 0 1,1 0 0,0 0-1,0-1 1,0 1 0,-2 0-1,-87 33 283,70-30-254,-80-4 5,81-3-92,-58-17-178,76 20 151,0 0 0,0-1-1,0 1 1,0 0 0,0-1-1,0 1 1,0-1 0,1 1-1,-1-1 1,0 1 0,0-1-1,1 1 1,-2-2 0,-6-6-261,0 0 1,1 0-1,0-1 1,0 0-1,-9-17 0,10 14-154,-8-21-1,14 33 466,0 0 0,0-1 0,0 1-1,-1-1 1,1 1 0,0 0 0,0-1-1,0 1 1,0-1 0,0 1 0,0-1 0,0 1-1,0 0 1,1-1 0,-1 1 0,0-1 0,0 1-1,0 0 1,0-1 0,0 1 0,1-1-1,5-10-435,1 0 0,0 1 0,0 0 0,11-11 0,-18 21 379,44-57-9972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406 149 12728,'-25'18'224,"25"-18"-186,0 0 0,0 0 1,0 0-1,0 0 1,0 0-1,-1 0 0,1 0 1,0 0-1,0 0 0,0 1 1,0-1-1,0 0 1,-1 0-1,1 0 0,0 0 1,0 0-1,0 0 1,0 0-1,0 0 0,-1-1 1,1 1-1,0 0 0,0 0 1,0 0-1,0 0 1,0 0-1,0 0 0,0 0 1,-1 0-1,1 0 1,0 0-1,0 0 0,0 0 1,0-1-1,0 1 1,0 0-1,0 0 0,0 0 1,0 0-1,-1 0 0,1 0 1,0 0-1,0-1 1,0 1-1,0 0 0,0 0 1,0 0-1,-1-7 275,0 6-228,0-24 964,-3-22-140,4 45-847,0 0 1,0 1-1,0-1 0,0 0 1,-1 0-1,1 0 0,0 0 1,-1 1-1,0-1 0,-1-3 1,-1-2 38,-6-14-17,4 14-56,-2 0-9,-1 1 0,-9-6 0,17 12-15,-1 0 1,1 0-1,0 0 0,-1-1 1,1 1-1,0 0 0,-1 0 1,1 0-1,0 0 0,-1 0 0,1 0 1,0 0-1,-1 0 0,1 0 1,0 0-1,-1 0 0,1 0 1,-1 0-1,1 0 0,0 0 0,-1 0 1,-2 1 22,-2-1 2,-1 1 0,1 1 0,-1-1 1,1 1-1,0 0 0,0 0 1,0 1-1,0-1 0,-9 7 1,-48 41 216,22-17 132,-13 15-148,46-41-225,-9 8 192,1 1 0,1 0 0,-19 28-1,32-43-167,1 1-1,0-1 0,-1 1 0,1-1 0,0 0 0,0 1 0,0-1 1,0 1-1,0-1 0,0 0 0,0 1 0,1-1 0,-1 1 1,0-1-1,1 0 0,-1 1 0,1-1 0,0 0 0,-1 0 0,1 1 1,1 1-1,-1-2-4,-1 0-19,1-1 0,-1 0 1,0 1-1,0-1 0,1 0 0,-1 0 0,0 1 0,0-1 0,1 0 0,-1 0 0,0 1 0,1-1 0,-1 0 0,0 0 0,1 0 0,-1 0 0,0 1 1,1-1-1,0 0 0,18 6 67,27 5 1,-23-7 31,34 0 0,-8-1-89,65 4 3,-91-6 4,30 5 3,7 2-18,29 13-5,-76-16-22,4 6 6,21 19 0,-38-30 13,1 0 0,-1 1 0,0-1 0,1 1 0,-1-1 0,1 0 0,-1 1 0,0-1 0,1 1 0,-1-1 0,0 1 0,0-1 0,1 1 0,-1-1 0,0 1 0,0-1 0,0 1 0,0-1 0,0 2 0,2 8-5,-2 1-1,0 0 0,-2 17 1,2-28 5,0 1 0,0 0 0,0 0 1,0-1-1,0 1 0,-1 0 0,1 0 0,0-1 1,-1 1-1,1 0 0,0-1 0,-1 1 0,1 0 1,-1-1-1,1 1 0,-2 0 0,-65 64-21,49-53-12,-79 31-55,76-37-158,-92 8-222,110-14 361,1 1-1,-1-1 1,1 0 0,0-1-1,-1 1 1,1 0 0,-3-1-1,-19-6-286,0 0 0,-28-14 0,50 20 314,0 0 1,1 0-1,-1 0 0,1 0 0,-1 0 1,1 0-1,-1 0 0,-1-3 0,-7-7-149,1-1 0,0 0-1,-12-24 1,7 13-1894,-16-21-5632,70 103 5830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43 13624,'-19'-9'843,"-9"-4"954,12 8-1347,-1 1 1,0 0 0,-1 1 0,1 1 0,-20 0 0,24 1-414,7 1-41,-1 0-1,1 0 1,0 1-1,-12 2 0,-17 4-34,1 1 1,-1 2-1,2 1 0,-39 18 0,66-25 17,0-1 1,0 1 0,0 1-1,1-1 1,-1 1 0,1 0-1,0 0 1,0 0 0,1 1-1,0 0 1,-4 6 0,7-9 21,-1 0 1,1-1 0,0 1-1,0 0 1,0 0-1,1 0 1,-1 0-1,1 0 1,0 0 0,0 4-1,0 3 19,3 18 0,0-14 77,1 1-1,0-1 1,1 1 0,0-1 0,1-1 0,9 16-1,-10-24 185,11 4-130,-1-1-1,1-1 0,1-1 1,16 5-1,-23-8-144,-1-1 1,1-1-1,0 0 0,-1 0 1,1-1-1,0 0 0,0-1 1,-1 0-1,1-1 0,16-4 1,-18 3-6,-1 0 0,0 0 0,0-1 0,0 1 1,0-2-1,-1 1 0,0-1 0,0 0 0,0 0 0,0 0 1,-1-1-1,0 0 0,0 0 0,4-7 0,1-7 2,-8 16-1,0 0-1,0-1 1,1 1 0,-1 0-1,1 0 1,-1 1 0,1-1 0,1 1-1,-1-1 1,5-3 0,-6 2 7,17-76 256,-16 65-140,7-27 196,-7 37-256,-1 8 23,0 12 44,-1-9-135,2 13 84,4 32 208,26 85 0,-22-99-205,-5-22 110,6 9-3,1 0-1,1 0 0,19 23 1,-32-46-191,-1 0 1,0 1-1,1-1 1,-1 0-1,0 1 1,1-1-1,-1 0 0,1 1 1,-1-1-1,0 0 1,1 0-1,-1 1 1,1-1-1,-1 0 1,1 0-1,-1 0 1,0 0-1,1 0 1,-1 0-1,1 0 1,-1 0-1,1 0 1,18 1-60,0-1 0,20-3 0,-37 2-35,0 1 0,0 0 1,0-1-1,0 1 0,0-1 1,0 0-1,0 0 0,2-1 1,122-65-1028,-87 45-1688,37-19-6873,-177 95 7289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490 166 14792,'26'17'1695,"-25"-17"-1630,-1 1 0,0-1-1,0 0 1,0 0-1,1 0 1,-1 0 0,0 0-1,0 0 1,0 0-1,0 1 1,1-1-1,-1 0 1,0 0 0,0 0-1,0 0 1,0 1-1,0-1 1,0 0 0,0 0-1,0 0 1,0 1-1,1-1 1,-1 0-1,0 0 1,0 0 0,0 1-1,0-1 1,0 0-1,-5 4 1280,3-3-1248,1 0 0,0 0 0,-1 0 0,1 0 0,0 0 0,0 0 0,0 0 0,0 0 0,0 0 0,0 0-1,-2 3 1,-23 60 483,-9 53-548,28-90-17,-3 3 68,-53 135 51,46-124 22,-83 212 53,80-202-120,-70 183 46,74-194-12,-55 134 94,39-95-7,25-67-4,4-11-42,2-7-148,1-6-8,5-21 0,-3 22-8,2-16-9,12-44 1,-10 49-12,1-4-104,39-129-34,-32 112 94,31-93 3,6-22 28,-30 94-80,86-243-27,-89 253 116,20-59 3,-1 4 18,4-5 54,-31 92 380,-7 17-367,-2 4-38,2-4-10,-3 5-13,0 0 0,0 0 1,0 0-1,1 0 0,-1 0 0,0 0 0,0 0 0,0 0 0,0 0 0,0 0 0,0 0 0,1 0 0,-1 0 0,0 0 1,0 0-1,0 0 0,0 0 0,0 0 0,0 0 0,0 0 0,0 0 0,1 1 0,-1-1 0,0 0 0,0 0 1,0 0-1,0 0 0,0 0 0,0 0 0,0 0 0,0 0 0,0 0 0,0 1 0,0-1 0,0 0 0,0 0 0,0 0 1,0 0-1,0 0 0,0 0 0,0 0 0,0 1 0,0-1 0,0 0 0,0 0 0,0 0 0,0 0 0,0 0 0,0 0 1,0 1-1,10 81 130,-8-53 14,15 172 50,-14-152-96,19 222 42,-17-213-34,23 247 60,-22-247 0,24 209 65,-23-218-100,29 165 50,-29-178-70,33 126 167,-14-68-121,-24-86-131,0-7-814,-2-14-539,0 13 1325,0-27-1188,0 4 414,-7-40 0,0 30-1744,-4-19-9855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477 132 13720,'-15'12'262,"15"-12"-221,0 0 0,0 1 0,0-1 1,-1 0-1,1 0 0,0 0 0,0 0 0,0 0 0,-1 0 0,1 0 0,0 0 0,0 0 0,0 0 0,-1 0 0,1 0 1,0 0-1,0 0 0,0 0 0,-1 0 0,1 0 0,0 0 0,0 0 0,0 0 0,-1 0 0,1 0 0,0 0 0,0 0 1,0 0-1,0 0 0,-1 0 0,1-1 0,-34-11 1391,2-1 0,-48-17-52,-5 2-393,44 17-1250,-55-16-171,67 20-2378,-29-8-6395,135 35 6939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4452 9504,'25'-21'2028,"-25"21"-2000,-6 3 1401,-13 4 1375,18-6-2556,-1 1 49,2-2-20,-1 0-163,1 0-1,-1 0 1,1 0-1,-1 1 1,1-1-1,-1 0 0,1 0 1,-1 0-1,1 1 1,-1-1-1,1 0 0,-1 1 1,1-1-1,0 0 1,-1 1-1,1-1 0,-1 1 1,1-1-94,0 0 1,0 0-1,0 1 1,0-1-1,0 0 1,0 0-1,0 0 1,0 0-1,0 0 1,0 0-1,0 0 1,0 0-1,0 1 1,-1-1-1,1 0 1,0 0-1,0 0 1,0 0-1,0 0 1,0 0-1,0 0 1,0 0-1,0 0 1,0 0-1,0 1 1,-1-1-1,1 0 1,0 0-1,0 0 1,0 0-1,0 0 1,0 0-1,0 0 1,0 0-1,0 0 1,-1 0-1,1 0 1,0 0-1,0 0 1,0 0-1,0 0 0,0 0 1,0 0-1,0 0 1,-1 0-1,1 0 1,0 0-1,0 0 1,0 0-1,0-1 1,0 1-1,0 0 1,0 0-1,0 0 9,0 0 0,0 0 0,0 0 0,0 0 0,0 0 0,0 0 0,0 0 0,0 0 0,0 0 0,0 0 0,0 0 0,0 0 0,0 0 0,0 0 0,0 0 0,1 0 0,-1 0 0,0 0 0,0 0 0,0 0 0,0 0 0,0-1 0,0 1-1,0 0 1,0 0 0,0 0 0,0 0 0,0 0 0,0 0 0,0 0 0,0 0 0,0 0 0,0 0 0,0 0 0,0 0 0,0 0 0,0 0 0,0-1 0,0 1 0,0 0 0,0 0 0,0 0 0,0 0 0,0 0 0,0 0 0,0 0 0,0 0 0,0 0 0,0 0-1,0 0 1,0 0 0,0 0 0,-1 0 0,2 0 251,6-61 1836,-6 28-1995,-2-25-76,-8-36-12,2 18-6,0 9-25,2 0-2,-1-1 0,1 2 0,-2-2 0,-4-55-2,10 101-10,-3-97 0,3 96 0,1-84-3,1 87-12,23-129-42,-14 104 66,2 4 3,2 2 2,-6 22 22,1 1 0,1-1 1,0 2-1,1-1 1,1 2-1,21-21 0,-3 1 88,-24 26-84,1 1 1,0 0-1,0 0 0,13-9 1,56-42 108,-35 30-41,-23 17-79,24-19 7,-25 19 36,79-43 32,-74 43 8,101-39 24,-94 40-102,150-50 11,-143 47-18,141-48 9,-142 48-16,160-58 6,22-18-14,-194 80 1,-1-2 0,-1 0 0,0-1 0,0-2 0,-1 0 0,23-22 0,5-5 2,60-51 13,-83 71 32,50-44 4,-35 30-43,111-98 39,-119 101-22,-1-1-1,38-54 1,-28 23 6,-24 36 68,69-131 40,-69 124-40,71-161 32,-72 154-72,48-184 46,-56 183 62,12-160 54,-19 163-142,-6-156 52,2 161 48,-15-112 52,15 125-150,2-46 34,1 66-103,0 0 1,0 0-1,0-1 1,0 1 0,0 0-1,1-1 1,-1 1-1,2-4 1,0 1 3,6-12-2,-3 12-41,0 0 0,0 0 0,0 0 0,1 1 0,-1 0 0,1 0 0,11-5 0,-15 7 14,23-12-518,41-27-1589,-59 37 1885,0 0 286,8-4-3419,9-5-7938,-55 30 8509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396 611 13176,'-8'-2'291,"5"1"114,-1 0 0,1 0 0,-1 0 0,0 1 1,1-1-1,-1 1 0,1 0 0,-1 0 0,0 0 0,-4 1 0,6 3 137,0 6-350,0 0 1,1 0-1,-1 17 1,2-23-173,-6 97 166,5-75 60,-9 123 90,6-108-136,-6 91 0,-2 19-130,5-87 78,-36 277 72,33-274-34,-40 235 56,40-248-156,-40 182 44,41-198-2,2-6-53,-20 91 72,12-29 291,14-89-355,1 2 515,5-5 4,7-1-568,-6 0-8,16 1 201,155-10 133,-155 7-240,98-9 35,-94 8-102,111-12 43,-103 12 66,181 2 39,-169 2-188,183 12 21,-182-11 52,194 18 24,-192-16-84,196 19 14,-195-20 2,76 6 3,30 2-34,146-2 5,-245-8 30,241 3 20,-237-4-18,246 8 33,-244-8 14,267 5 27,-260-4-100,292 13 26,-287-10 38,314 25 20,-310-23-100,117 11 1,39 7-4,192 10 7,-350-31 10,306 6 11,-308-11 2,287-26 11,-290 19-24,291-46 20,-290 42 40,114-18 0,38-7-62,179-23-8,-332 52 12,105-4 3,34 3-20,183 8-6,-325 2-4,254 3-2,-261-4-18,236-8-5,-243 7 10,68 1 0,11 0 18,-43 1 5,73-1 8,-5-3-1,-132 0-4,15-4-6,43-15 0,-77 20-14,2 0-9,0-1 0,-1-1 0,1 0 0,-1 0 0,11-7 0,-16 9-28,-1 1 35,-1 0 1,0 0-1,0-1 0,1 1 1,-1-1-1,0 1 0,0-1 1,0 0-1,-1 0 0,1 0 1,0 0-1,-1 0 0,3-4 1,1-5-30,0 0 0,-2-1 1,1 1-1,-1-1 0,1-16 1,-2 18 28,-1-30-118,-3-50-12,1 69 92,-14-100-15,12 92 44,-15-132-18,15 121-44,-11-208-22,12 192 84,-2-237-9,5 232-6,9-254-18,-8 254 6,8-222-16,-9 232 16,-3-169-16,0 183 14,-21-114-20,22 146 60,0 1 1,0 0 0,-3-7-1,4 11 14,-6-15-26,-12-19-1,11 23 16,-16-18 1,22 28 5,1 0 1,-1 0 0,0 0 0,0 0 0,0 0 0,0 0 0,0 0 0,0 1 0,0-1 0,0 0-1,-1 1 1,-1-2 0,3 2 4,-11-5-18,0 1 1,-14-4-1,8 4 3,-22-1-1,39 5 16,-4-1-20,0 1 0,0 0 0,0 0 0,-7 1 0,-156 21-105,128-15 100,-176 35-10,167-34-10,-218 28-9,207-29 34,-98 8 0,-47-1 16,-14-5 4,-17-3 2,-244 0 8,384-6 12,-420 1 18,406 0 8,-452 9 25,445-6-20,-476 23 31,471-19 16,-493 45 31,490-41-78,-492 57 15,494-54-46,-473 68 18,477-66 6,-476 65 28,477-64 12,-469 73 38,471-74-24,-443 61 32,451-64-72,-392 40 14,411-47-68,-104 5 1,19-4-95,116-5-359,-57 5 1,25-3 252,33-2-3056,-65 3-8193,282-15 8609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12552,'-28'45'2805,"27"-42"-2592,0-1 0,0 1 0,1-1 0,-1 1 0,1 0 0,0 0 0,-1-1 0,1 1 0,0 0 0,0-1 0,1 1 0,-1 0 0,2 4 0,-1 1-51,11 102 442,-7 14-400,-5-97-176,-5 116 16,3-116-18,0-1-18,-8 81-142,-5-21-748,15-85 838,-1 8-439,-1 0 1,0 0-1,0 0 1,-5 10-1,33-61-1818,-4 3-6932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1052 89 12552,'-15'19'242,"15"-19"-173,0 1 0,-1-1 0,1 0 0,0 0 0,-1 0 0,1 0 0,0 0 0,-1 1 0,1-1 0,-1 0 0,1 0 0,0 0 0,-1 0 0,1 0 0,0 0 0,-1 0 0,1-1 0,-1 1 0,1 0 0,0 0 0,-1 0 0,1 0 0,0 0 0,-1-1 0,1 1 0,0 0 0,-1 0 0,1 0 0,0-1 0,-1 1 0,1 0 0,0-1 0,-1 1 81,-3-4 21,-7-6 924,-33-21 39,32 25-586,-68-26 141,61 27-556,-87-11 42,83 14-102,-89 5 22,89-1-60,-89 17 21,90-13-8,-85 30 24,87-28-26,-32 15 1,-11 2-36,-56 23-331,50-22-1026,68-25 1287,-3 0-143,0 1 1,0 0 0,0 0-1,-5 4 1,8-5 110,4 1-32,56 14-1022,-46-13 69,55 14-8750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1144 205 13624,'-17'-35'254,"17"35"-210,0 0 0,0-1 0,0 1 0,0 0 0,0 0 0,-1 0 0,1-1 0,0 1-1,0 0 1,0 0 0,0-1 0,0 1 0,-1 0 0,1 0 0,0 0 0,0 0 0,0-1 0,-1 1-1,1 0 1,0 0 0,0 0 0,0 0 0,-1 0 0,1 0 0,0 0 0,0 0 0,-1-1 0,1 1 0,-6 0 353,1 0 1,-1-1 0,0 2 0,1-1 0,-11 3 0,-20 1 905,22-4-1152,-32 0 607,-67-5-42,87 3-696,-71-4 4,-64-5 7,9 12 20,16 11 69,-12 0-24,133-10-92,-22 0-16,-1-4-129,33 1-22,-1 1 0,1-1 0,-1 0 1,1-1-1,-10-3 0,1-5-78,13 10 222,1 0 1,0-1-1,0 1 1,0 0-1,-1 0 1,1 0-1,0 0 0,0-1 1,0 1-1,0 0 1,0 0-1,0 0 0,-1-1 1,1 1-1,0 0 1,0 0-1,0-1 0,0 1 1,0 0-1,0 0 1,0-1-1,0 1 0,0 0 1,0 0-1,0-1 1,0 1-1,0 0 0,0 0 1,0 0-1,0-1 1,0 1-1,1 0 0,-1 0 1,0-1-1,0 1 1,0 0-1,0 0 0,6-17-276,0 1 0,16-28 0,-10 20-1938,8-21-6140,-47 105 6289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866 0 13808,'-43'23'249,"41"-22"30,-1 1 0,0-1 1,1 1-1,-1 0 0,1 0 0,-1 0 1,1 0-1,-3 4 0,2-3-65,0 0 1,0 0-1,0 0 0,-1 0 0,-3 2 0,-62 38 956,-33 8 130,80-42-1240,-2 5 68,-106 73 46,104-67-94,-103 79 23,103-77-68,-110 104 21,113-103-8,-44 62 44,66-83-78,0-1 1,0 0 0,0 1-1,0-1 1,1 0 0,-1 1-1,1-1 1,-1 1 0,0 2-1,-3 16 48,0 1-1,0 25 0,3-44-56,1 0 0,1 0-1,-1 0 1,0 0-1,0 0 1,1 0-1,-1 0 1,2 2 0,43 111 83,-43-111-60,-1 0 0,1 0 0,1-1 0,-1 1 0,4 3 0,111 128 194,-111-129-195,0 0 1,9 7-1,120 78 111,-108-77 42,111 39 52,-114-47-150,-15-4-57,6 1-2,0-1 1,0 0-1,1-1 1,24-1-1,90-18-563,-118 16 460,-4 1-236,1-2 0,14-5 0,67-25-700,-62 22-1517,26-9-7000,-126 47 7160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13896,'5'13'7,"2"15"1403,-7-27-1310,1-1 1,-1 0-1,0 1 0,0-1 1,0 0-1,0 1 0,0-1 1,0 0-1,0 0 0,0 1 1,0-1-1,-1 0 0,1 1 1,0-1-1,0 0 0,0 1 1,0-1-1,0 0 0,0 0 1,-1 1-1,1-1 0,0 0 1,0 0-1,0 1 0,-1-1 1,1 0-1,0 0 0,0 0 1,-1 1-1,1-1 0,0 0 1,0 0-1,-1 0 0,1 0 1,-3 2-21,3 2 406,16 207 221,17-6-577,-29-181-51,0-1 181,64 509 679,-63-493-684,25 183 101,-19-147-229,14 142 272,-24-206-382,0 20 76,8 38 0,-8-66-206,0-6-427,3-6 125,0-2-82,0-1 0,3-15 0,13-70-823,-14 68-1093,6-29-6400,-28 135 6624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55 9688,'0'0'5657,"0"-5"-4985,-4-38 525,4 42-1180,0 1-1,0 0 1,0-1-1,1 1 1,-1 0 0,0 0-1,0-1 1,0 1-1,0 0 1,1 0-1,-1-1 1,0 1 0,0 0-1,1 0 1,-1-1-1,0 1 1,0 0-1,1 0 1,-1 0 0,0 0-1,0-1 1,1 1-1,-1 0 1,0 0-1,1 0 1,-1 0 0,0 0-1,1 0 1,-1 0-1,1 0 1,-1 0 16,4-1 10,-1 1 1,1 0-1,-1 0 1,1 0 0,-1 1-1,0-1 1,1 1-1,-1 0 1,1 0-1,-1 0 1,0 0-1,0 1 1,0-1-1,5 4 1,3 1 130,-1 1 0,16 14 1,-12-10-85,-14-11-88,1 0 0,-1 0 0,1 0-1,-1 1 1,1-1 0,-1 0-1,1 0 1,-1 0 0,1 0 0,-1 0-1,1 0 1,-1 0 0,1-1-1,-1 1 1,1 0 0,-1 0-1,1 0 1,-1 0 0,1-1 0,-1 1-1,1 0 1,-1 0 0,0-1-1,1 1 1,0-1 0,3-1 39,17-5 7,-11 3-49,-5 3-9,-1-1 0,1 1 0,-1 0-1,1 0 1,-1 1 0,8-1 0,0-2-55,-9 3 50,0-1 0,0 0 1,1 0-1,-1 1 0,6 0 0,2 1-4,0 0 0,1 1 0,20 6 0,34 12-119,-57-17 124,1-1 0,0 1 1,12 0-1,-3-4 13,2-4 79,27-7 1,-3 0 76,-43 11-154,1 1 0,-1-1 1,0 1-1,1 0 0,-1 0 1,1 0-1,-1 0 0,4 1 0,1 0 1,23 3-1,-2 1-1,-1 2 0,-1 1-14,-16-4-2,1 0 0,0-2 0,0 1 1,0-1-1,12 0 0,-16-2-1,-1-1 0,0 0 1,11-3-1,-9 2 4,-3 0 7,0 1 1,0-1-1,0-1 1,6-3-1,-8 5 1,0 0 0,-1 0-1,1 0 1,0 0 0,0 1 0,-1 0-1,1-1 1,0 1 0,0 0 0,0 0-1,0 0 1,-1 1 0,1-1 0,4 2-1,13 5-56,-14-5 45,0 1 1,0-1 0,7 1-1,-11-2 14,1-1 0,0 0 0,0 0 0,-1 0 0,1 0 0,0-1 0,0 1 0,-1-1 0,1 0 0,0 0 0,-1 0 0,4-1 0,34-19-65,-18 8 42,1 4 15,-22 8 8,0 1-1,0 0 1,0-1-1,0 1 1,0 0-1,0 0 1,0 0-1,0 0 1,0 0-1,1 0 1,81 5-68,-65-1-76,72 27-38,-49-13 109,-29-12 65,32 19-75,30 21-48,-73-46 132,0 1-1,1-1 1,-1 1-1,0-1 0,1 1 1,-1-1-1,1 0 1,-1 0-1,1 0 0,-1 1 1,1-2-1,-1 1 0,0 0 1,1 0-1,-1 0 1,4-1-1,-4 0-2,3-2-62,32-36-9,-16 16 64,4-5 22,10-3 11,-26 27 12,-2 2-28,1 1 0,-1 0 0,1 0 0,-1 0 0,1 1 0,-1 0 0,1 0 0,-1 1 0,1-1 0,6 3 0,15 8-4,-2 4-1,-1 1 0,-17-10 0,1 0-19,0 1-1,-1 0 0,12 11 1,-19-17-1,-1-1 1,1 1 0,-1-1-1,1 0 1,0 1-1,-1-1 1,1 0-1,0 1 1,-1-1-1,1 0 1,0 0 0,-1 0-1,1 0 1,0 0-1,-1 1 1,1-1-1,0-1 1,0 1 0,-1 0-1,1 0 1,0 0-1,-1 0 1,1 0-1,0-1 1,-1 1 0,1 0-1,0 0 1,-1-1-1,1 1 1,0-1-1,-1 1 1,2-1-1,75-66-334,-72 63 350,-1 1 0,1-1-1,0 1 1,0-1 0,0 2 0,7-4 0,-5 3 1,-6 2 2,-1 1 0,1 0 0,-1 0 1,1-1-1,0 1 0,-1 0 0,1 0 0,-1 0 1,1 0-1,0 0 0,-1 0 0,1 0 0,0 0 1,0 0-1,63 6-14,-58-5 9,1 1 0,0-1 0,-1 1-1,1 1 1,-1-1 0,0 1 0,11 7 0,8 3-2,4 3 7,1 4 2,-5-3 4,-4-2-2,-18-13-2,1 0 1,-1-1-1,0 1 0,1-1 1,0 0-1,-1 0 1,1 0-1,0 0 0,-1-1 1,1 0-1,0 1 1,-1-1-1,1-1 0,0 1 1,0 0-1,-1-1 1,1 0-1,5-2 1,10-4 41,0-2 1,19-12 0,-7 4-34,-24 14-9,0 1 0,0 0 1,12-1-1,29-2 0,-26 5-2,-1 1-1,1 0 1,0 2-1,23 6 0,-34-7 2,27 10-6,-8-2 4,1 0 2,-14-3 14,-11-5 0,0 1 0,0-1 0,1 0 0,-1 0 0,1 0 0,-1-1 0,1 0 0,-1-1 0,1 1 0,9-2 0,80-14 118,-71 10-97,-19 4-34,1-1-1,-1 2 0,1-1 1,0 1-1,8 0 1,94 14-143,-63-5 52,64 14-1,-102-23 84,15-3 1,5-3 4,-1-2 2,1-2 0,0 0-4,34-6 0,-53 13 6,-5 2 0,-1 1 0,0-1 0,1 1 0,-1-1 0,1 1 0,3 0 1,47 2 60,-42 0 179,96 34 316,-97-30-541,-9-4 15,1-1 0,0 1 0,-1-1 0,1 0 0,0 0 0,0 0 0,3 1-1,-5-2-20,95 22 402,-87-20-392,-7-1 10,1-1 1,-1 0-1,1 0 1,-1 1-1,1-1 1,-1-1-1,1 1 1,4-1-1,18-4 194,43-15 0,-32 6 125,-19 7-177,63-23 298,-70 27-450,-7 2-9,0 0 0,0 0 0,0 1 0,0-1 0,0 1 0,0-1 0,4 1-1,16 0 324,13 0-3304,-9 0-6554,-64 0 7161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337 117 12552,'-16'-56'1368,"15"54"-1210,0-2 122,0 0 0,0 0 0,-1-1 0,1 1 0,-1 0 0,0 0 0,-1 1 0,1-1 0,-3-3 0,0 4-126,0 1-1,0 0 1,0 0-1,0 0 1,0 1-1,0-1 1,-7 0-1,4 3-20,-39 18 81,36-12 52,3-1-129,-1 2-40,0-1 1,0 2-1,1-1 1,-12 15-1,-32 48 267,43-55-62,-29 72 111,32-70-178,3-7-126,-1 1-34,1 0 0,0 0 0,1 0 0,0 1 0,1 18-1,8 47 228,-2-64-154,6 7-50,20 27 0,-19-37-30,2-1-37,2-1 0,20 9 0,-21-15 4,5-2-13,37-4 0,-55 3-24,-1-1 1,1 1 0,-1 0 0,0-1 0,1 1-1,-1-1 1,0 1 0,1-1 0,0 0 0,18-11-13,33-28 1,-40 27-72,41-65-19,-27 30 44,-7 7 64,-4 1 48,-15 38-11,-1 1 1,1-1-1,0 1 1,-1 0 0,1-1-1,0 1 1,-1 0-1,3-3 1,1-1 36,1 19 335,4 15-266,8 21-29,-14-43-103,0 0 0,0-1 0,1 1 0,-1-1 0,10 12 0,-7-10-21,2 1-52,52 28-122,-46-33-394,65 2-238,-61-8 194,78-28-153,-67 20-1732,28-8-7007,-133 42 7141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4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14520,'-20'5'233,"20"-5"-87,-1 0 0,0 0 0,1 1 0,-1-1 0,1 0 0,-1 0 0,0 1 0,1-1 0,-1 0 0,1 1 0,-1-1 0,1 1 0,-1-1 0,1 1 0,-1-1 0,1 0 0,-1 1 0,1 0 0,0-1 0,-1 1 0,1-1 0,0 1 0,0-1 0,-1 1 0,1 1 0,-6 7 802,-21 13-609,-45 27 0,-23 9 107,60-36-314,2-1-16,32-20-110,0-1 1,0 1-1,1 0 1,-1 0-1,0 0 1,1 0 0,-1-1-1,0 1 1,1 0-1,-1 0 1,1 0-1,-1 0 1,1 0-1,0 0 1,-1 0 0,1 1-1,0-1 1,0 0-1,0 0 1,0 0-1,0 2 1,0-2-3,0-1-4,0 1 0,0-1 1,0 0-1,0 0 0,0 0 0,0 1 1,0-1-1,0 0 0,0 0 0,0 0 1,0 0-1,0 1 0,0-1 1,1 0-1,-1 0 0,0 0 0,0 0 1,0 1-1,0-1 0,0 0 0,1 0 1,-1 0-1,0 0 0,0 0 1,0 0-1,0 0 0,1 0 0,-1 1 1,18 11 11,13 2-10,10 2-2,9 2 0,90 48-5,-115-54 4,0 1 0,44 29 0,-26-6 3,-27-23 9,-1 1 0,-1 1 0,0 1 0,17 25 1,21 41 54,-43-66-6,18 62 14,-25-63-68,-2-9-10,1 2-5,-2 0-1,1 0 1,-1 1-1,0-1 1,-1 0-1,-4 15 1,-13 19-157,19-42 149,0 0-1,-1 1 0,1-1 1,0 0-1,0 1 0,0-1 1,0 0-1,-1 0 0,1 0 0,0 1 1,0-1-1,-1 0 0,1 0 1,0 0-1,0 1 0,-1-1 1,1 0-1,0 0 0,-1 0 1,1 0-1,0 0 0,0 0 0,-1 1 1,1-1-1,-1 0 0,-8 1-116,-1 0 0,0 0 0,1-1 0,-13-1 0,9-2-458,-51-31-267,51 24 94,5 3 435,-4-3 116,0-1 0,1-1 0,-14-17 1,-17-28-2001,2 4-7492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4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 13624,'-6'7'220,"-1"-1"0,-13 11 0,17-16-135,0 1 0,1-1 0,-1 1 0,0-1 0,0 0 0,0 0 0,0 0 0,0-1 0,0 1 0,0-1 0,-6 1 0,-39-5 2101,8 0-1215,32 6-543,-54 21 92,-13 10-497,59-25-17,8-5 13,0 1 1,-10 7-1,6-3-10,0-2-3,9-5 11,-1 1 0,1-1 1,0 1-1,0 0 0,0 1 0,-4 3 0,-29 28 133,31-27-2,4-2-120,0 1 1,0-1 0,1 0 0,0 0 0,0 1-1,1 6 1,-1-11-23,0-1 0,0 1 0,0-1 0,0 1 0,0-1 0,0 1-1,0 0 1,1-1 0,-1 1 0,0-1 0,1 1 0,-1-1 0,0 1 0,1-1 0,0 1 0,10 12 65,23 19 0,-21-23 49,73 29 28,63 21-58,-126-48-50,-1 1 0,-1 1 0,38 29 0,-48-34-27,-6-4-7,-1-1 0,0 1 0,0 0 0,6 8 1,43 52 50,-46-54 1,1 1-1,-1 0 1,-1 0 0,6 14 0,-7-14-35,0 2 72,5 42 57,-10-54-140,0 0 0,0-1 0,0 1 0,0 0 0,0-1 0,0 1 0,0 0 0,0 0 0,0-1 0,0 1 0,-1 0 0,1-1 0,-1 2 0,-4 10 66,-1-1 0,-13 20 0,10-22 62,-50 27 40,46-30-118,-22 2 3,-10-5-52,27-3-64,1-1 0,-1 0 0,-17-5 0,-9-3-2513,28 6 1108,-13-3-8354,68 14 7405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4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1706 14704,'10'-43'280,"-8"33"1121,-3 9-1323,1 0 1,0 1-1,0-1 1,-1 0-1,1 1 0,0-1 1,-1 1-1,1-1 1,-1 0-1,1 1 1,-1-1-1,1 1 1,-1 0-1,1-1 0,-1 1 1,0-1-1,1 1 1,-1 0-1,1-1 1,-1 1-1,0 0 1,1 0-1,-2-1 0,2 1 18,-1 0 0,0 0 0,1-1-1,-1 1 1,1 0 0,-1-1 0,0 1-1,1 0 1,-1-1 0,1 1 0,0-1-1,-1 1 1,1-1 0,-1 1-1,1-1 1,0 1 0,-1-2 0,-1-1 147,-8-6 54,10 8-267,0 1-1,-1-1 1,1 1-1,0 0 0,0-1 1,-1 1-1,1 0 1,0-1-1,0 1 0,0-1 1,0 1-1,-1-1 1,1 1-1,0-1 1,0 1-1,0-1 0,-10-71 573,10 54-596,10-98 4,-7 88-2,21-140 8,-18 124-10,13-93 1,7-49-6,-11 80-1,65-424 0,-57 393 0,-21 124 0,0-1 0,1 1 0,6-18 0,-8 33 45,0 0 0,0-1 0,0 1 0,1-1 0,-1 1 0,0-1 0,2 2 0,1 1 35,0-1-49,-3-2-17,0 1 0,0-1 0,0 0 0,1 1 0,-1-1 0,-1 1 0,1-1 0,0 1 1,0-1-1,0 3 0,42 90 176,-33-68 10,57 140 82,-50-125-76,38 76 1,7 14-139,-38-82 65,103 180 51,13-5 90,-136-217-299,1 0-1,0-1 1,1 1 0,-1-1 0,1-1 0,0 1 0,1-1 0,-1 0 0,1 0 0,9 4 0,-14-8-10,-1 0 1,1 0-1,-1 0 1,0 0 0,1 0-1,-1 0 1,0 0-1,0 1 1,2 2 0,-3-4 10,0 0 0,0 0 0,0 0 0,0 0 0,0 0 0,0 0 0,0 0 1,0 0-1,1 0 0,-1 0 0,0 0 0,0 0 0,0 0 0,0 1 0,0-1 1,0 0-1,0 0 0,0 0 0,0 0 0,0 0 0,0 0 0,0 0 0,0 0 1,0 0-1,0 0 0,1 0 0,-1 0 0,0 0 0,0 0 0,0 0 0,0 0 1,0 0-1,0 0 0,0 0 0,0 0 0,0 0 0,0 0 0,0 0 0,0 0 0,0 0 1,1 0-1,-1 0 0,0 0 0,0 0 0,0 0 0,0-1 0,0 1 0,0 0 1,0 0-1,0 0 0,0 0 0,0 0 0,0 0 0,0 0 0,0 0 0,0 0 1,0-8-1244,-10-14 215,0 0 0,-2 1 0,-18-26 0,-11-14-10261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4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16312,'0'0'0,"-19"17"0,-16 11 1727,-17 1 1,-20 4-1728,-53 30-14783,250-126 14783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4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24 10760,'-6'-7'573,"5"6"-347,0 0 0,0-1 1,0 1-1,0 0 0,0 0 0,0 0 0,0-1 0,-1 1 1,1 1-1,0-1 0,-1 0 0,1 0 0,-1 0 1,1 1-1,-1-1 0,-3 0 0,0 16 1349,-20 95-794,24-106-722,0 0 0,0 0-1,1 0 1,-1 0 0,1 0-1,1 6 1,-1 3 3,0 1-21,-1-9 18,1 0-1,0 0 1,1 0-1,-1 1 1,3 6-1,3 20 250,1-1 0,14 36-1,-2-26-219,-10-24 85,49 71 82,-44-70-20,66 89 69,-62-84-218,88 93 58,-79-89 56,139 124 55,-130-121-182,149 108 41,-146-111 14,167 108 41,-163-108-116,176 97 23,-174-101-14,193 83 20,-188-85-60,212 82 11,-207-83-20,226 83 5,-224-81-10,231 104 8,-230-101-10,88 34 1,29 10-6,-1-6-1,-4-9 0,154 25-9,-265-67-36,226 32-10,-227-39 30,234 5-10,-234-11-10,228-18-6,-229 13 46,222-35 5,-224 31 8,219-47 33,-220 44 92,215-64 47,-216 60-78,216-71 60,-216 71 18,210-61 52,-210 64-150,214-58 34,-213 59-48,214-51 32,-214 50-34,223-53 25,-221 54-38,223-49 22,-222 51-22,243-41 15,-240 44-46,233-30 16,-234 33 2,246-5 18,-244 11-12,248 16 14,-248-10-40,86 20 0,26 16-14,-4 11-1,-3 13-4,-75-19 2,112 80 0,-152-91 25,-51-37-28,120 98 32,-6 6-8,-71-62 62,158 173 52,-189-201-54,12 16 0,132 203 138,-128-189-140,89 152 58,-96-160 46,75 127 46,-78-135-192,62 89 4,-79-115-47,1 0 0,0 1-1,0-1 1,0 0 0,3 3-1,3 2-17,1 0 1,0-1-1,0 0 0,16 7 0,-25-13 9,0 0-1,1 0 1,-1 0-1,0 1 1,1-1-1,-1 0 1,0 0-1,0 0 1,1 0-1,-1 0 1,0 0-1,1 0 1,-1 0-1,0 0 1,1 0-1,-1 0 1,0 0-1,1 0 1,-1 0-1,0 0 1,0 0-1,1 0 1,-1 0-1,0 0 1,1-1-1,-1 1 1,0 0-1,0 0 1,1 0-1,-1 0 1,0-1-1,4-2-48,-1-1 0,1 1 0,-1-1 0,-1 1 0,1-1 0,0 0 0,-1 0 1,0-1-1,0 1 0,3-9 0,-2 0-891,-3 5 663,0 0 1,-2-11 0,-2-16-2798,1 2-7230,7 76 7750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1305 15 12192,'5'-3'753,"-5"2"-635,1 1 1,-1 0 0,1 0-1,-1 0 1,0-1 0,1 1-1,-1 0 1,0 0 0,1-1-1,-1 1 1,0 0 0,1-1-1,-1 1 1,0 0 0,1-1-1,-1 1 1,0-1 0,0 1-1,0 0 1,1-1 0,-1 1-1,0-1 1,0 1 0,0-1-1,0 1 1,0-1 0,0 1-1,0 0 1,0-2 0,-4 10 1306,2 3-1306,0 0-1,1 0 1,0 0 0,2 21-1,-1-19-70,6 138 434,-5-136-450,1 20 116,16 165 58,-13-153-86,31 238 60,-28-230 0,26 174 44,-29-192-182,-4-24-28,8 126 66,-9-136-73,0 3 2,0-1-1,0 1 1,-1 0 0,0-1 0,0 1 0,-2 8-1,-2-9 132,2-2-115,0-1 0,0 0 0,0 0 0,-5 2 0,-31 9 266,-77 14-36,83-17-220,-70 24 3,-17 6-6,70-22 90,-220 97-40,258-109-166,1-1-1,-1-1 0,-13 3 1,-296 73-423,224-57-2304,-95 25-6851,448-111 7273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12 14704,'-71'-11'288,"53"10"1153,-87 10 491,102-9-1768,-1 1 1,1-1-1,0 1 1,-1 0-1,-3 2 0,-127 54 1122,130-54-1185,-1-1 0,1 1 1,-1 0-1,-7 7 0,-69 59 406,-6 15-360,81-79-91,0 1 1,0 0 0,-8 13-1,-113 179 264,123-193-272,1 1 0,0 0 0,0 0 0,-3 11 0,-22 79 192,14 1-149,14-97-91,-1 5 36,1 0 0,-1 0-1,1 1 1,0-1 0,2 7 0,12 78 182,14-1-143,-28-89-75,1 3 17,1 1 0,-1-1 1,0 0-1,1 0 0,0 0 0,0 0 0,0 0 0,3 4 1,14 17 61,25 24 0,32 16-9,-71-60-24,1 0 1,0-1 0,11 7-1,73 32 141,6-9-132,-57-23 31,55 7 1,2-8-63,-96-9-24,35 2 35,-17-1-22,13 0-3,1-1 1,0-1-1,33-7 0,60-16-515,-125 23 475,0 1-1,0 0 1,0 0 0,1 0 0,-1 0-1,0 0 1,0 0 0,0 0-1,0 0 1,1 0 0,-1 0 0,0 0-1,0 0 1,0 0 0,0 0-1,1 0 1,-1 0 0,0 0 0,0 0-1,0 0 1,0 0 0,1 0-1,-1 0 1,0 0 0,0 0 0,0 0-1,0 0 1,0 0 0,1 1 0,-1-1-1,0 0 1,0 0 0,0 0-1,0 0 1,0 0 0,0 0 0,0 0-1,1 1 1,-1-1 0,0 0-1,0 0 1,0 0 0,0 0 0,0 1-1,0-1 1,0 0 0,0 0-1,0 0 1,-5 10-493,-7 5 402,4-6-2647,-4 8-7564,28-39 7762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14520,'0'0'1728,"26"-51"-3600,1 2-8200,-54 98 10072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17303,'23'74'1872,"19"49"224,-31-88-976,22 79 0,4 19-745,-23-75 380,55 257 198,-57-251-738,41 250 67,-45-259-182,23 207 6,-13-110-1128,-27-217-1746,8 46 1828,8-87-249,-5 83 882,20-98-2429,-2 9-9103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3232,'-14'-12'14921,"14"12"-14876,0 1-1,0-1 1,0 0 0,0 1-1,1-1 1,-1 1 0,0-1 0,0 0-1,0 1 1,1-1 0,-1 1 0,0-1-1,1 0 1,-1 1 0,0-1-1,1 0 1,-1 0 0,0 1 0,1-1-1,-1 0 1,1 1 0,-1-1-8,1 0 0,0 1 0,-1-1 0,1 1 0,-1-1 0,1 1 0,-1-1 1,1 1-1,-1-1 0,1 1 0,-1 0 0,1-1 0,-1 1 0,0 0 0,1-1 0,-1 2 0,3 5 188,0 0 0,0 0 0,0 0 0,1-1 1,7 10-1,2 4-30,-9-11-164,13 18 240,42 61 44,-44-67-62,81 103 95,-71-90-128,54 80 0,9 18-132,-52-78 132,154 213 95,-152-214-62,153 209 82,-154-213-180,141 166 90,-145-176 28,110 136 99,-118-142-152,84 116 74,-90-121-148,78 127 118,-28-35-30,-65-112-191,15 26 92,-17-30-121,-1 0 0,1 0 0,-1-1 0,0 1 0,1 0 0,-2 0 0,2 5 0,-2-8 7,0 0-5,0 0-1,0 1 0,0-1 1,0 0-1,0 1 1,0-1-1,1 0 1,-1 0-1,1 2 1,1 3 179,0-5 47,-1-1-263,-1 0 1,0 0-1,0 0 1,0 0-1,1 0 1,-1 0-1,0 0 1,0 0-1,1 0 1,-1 0-1,0 0 1,0 0 0,0 0-1,1 0 1,-1 0-1,0 0 1,0 1-1,0-1 1,1 0-1,-1 0 1,0 0-1,0 0 1,0 0-1,1 0 1,-1 1-1,0-1 1,0 0-1,0 0 1,0 0-1,0 0 1,1 1 0,13 16-210,4 7-3823,-3-5-8144,-35-44 9180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15064,'-3'4'105,"2"-2"164,-1 0 0,1 0 0,-1 0 0,0 0 0,0 0 0,0 0 0,0 0 0,0-1 0,0 1 0,0-1 0,0 0 0,-1 1 0,1-1 0,-1 0 0,1 0 0,-5 0 0,3 1-143,-1 0 0,0 0 0,1 0-1,0 1 1,0-1 0,-1 1 0,1 0 0,-5 5 0,2-2-102,4-4-19,0 1 0,-1 0 0,1-1 0,1 1 0,-1 0 0,-3 5 0,-4 4 0,-17 18 7,16-17 28,-36 57 28,39-55 32,1 5-30,-6 35 0,13-39 30,15 65 40,-15-79-127,0 0 0,1-1-1,-1 1 1,1-1 0,0 1-1,0-1 1,1 3 0,10 13 56,25 26 0,-37-42-64,1 0 1,0 0-1,0 0 0,0-1 0,0 1 0,0 0 0,0-1 0,0 1 0,0-1 0,0 1 1,1 0-1,12 3 17,0 0 1,0-1 0,17 2-1,-30-5-17,0 0 0,0 0-1,0 0 1,0 0 0,0 0 0,0 0-1,0 0 1,0 0 0,0-1 0,0 1-1,0 0 1,1-1 0,20-9 36,30-18 0,-50 27-37,0 0-1,0-1 1,0 1 0,0-1-1,2-2 1,15-19 12,22-35 1,-32 44 9,-1 0 1,0-1-1,-1 0 0,7-25 0,-8 25 80,22-82 810,-26 110-476,-3-5-406,1-5 12,0 1 0,-1-1 0,1 1 0,1-1 0,0 6 0,3 30 179,5 15-178,19 56-98,-21-90-234,37 61-215,-34-68-314,4-1 435,0-1 0,21 12 0,-35-23 337,1 0-1,0 1 1,-1-1-1,1 0 1,0 1-1,-1-1 1,1 0-1,0 0 1,-1 1-1,1-1 1,0 0 0,0 0-1,-1 0 1,1 0-1,0 0 1,-1 0-1,1 0 1,1-1-1,8-1-127,1-1 0,-1 0 0,0 0 0,0-1 0,15-8 0,-10 1-90,72-80-2349,-8 6-8877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65 13720,'-11'22'2586,"10"-29"-2115,-6-56 2093,7 62-2513,-1 0 0,1 0 0,-1 0 1,1 0-1,-1 0 0,1 0 0,-1 1 1,0-1-1,0 0 0,1 0 0,-1 1 1,0-1-1,0 0 0,0 1 0,0-1 1,1 1-1,-1-1 0,0 1 0,0-1 1,0 1-1,0 0 0,0-1 0,0 1 1,-2 0-1,2 0 6,1 0-47,-1-1 0,1 1 1,0 0-1,0 0 0,-1 0 0,1 0 0,0 0 0,-1 0 0,1 0 0,0 0 0,0 0 0,-1 0 0,1 0 0,0 1 0,-1-1 0,1 0 0,0 0 0,0 0 0,-1 0 0,1 0 1,0 0-1,0 1 0,-1-1 0,-51 34 303,40-25-257,0 1 0,1 1-1,-20 23 1,23-24-16,-19 21 371,16-19-362,1 0 0,-17 27 0,-3 14-2,27-44 108,3 1-91,0-1 1,2 12-1,-2-20-63,0-1-1,0 0 1,0 1 0,1-1-1,-1 0 1,0 0 0,0 1 0,0-1-1,0 0 1,0 1 0,1-1-1,-1 0 1,0 1 0,0-1-1,0 0 1,1 0 0,-1 1 0,0-1-1,0 0 1,1 0 0,18 13 17,11 0-12,8-1-1,8-1-2,1 3 2,0 3-4,-35-11-1,20 12 0,-22-11 0,-1 0 0,11 10 0,-11-7 1,0 1-1,-1 0 0,-1 0 0,9 17 1,-15-27-1,0 0 1,-1 0 0,1 0 0,-1 0-1,1 0 1,-1 1 0,0-1-1,1 0 1,-1 0 0,0 3 0,2 20 7,-3 32 0,-2-40 0,-5 9-4,-15 28 1,15-40-30,-39 37-165,47-50 149,0 1 0,-1-1 1,1 1-1,-1-1 0,1 0 0,0 1 0,-1-1 0,1 0 0,-1 1 0,1-1 0,-1 0 0,1 0 0,-1 0 0,1 1 0,-1-1 0,1 0 0,-1 0 1,0 0-1,0 0 0,-7 0-147,0 0 1,0 0-1,0-1 0,0 0 1,-12-3-1,19 4 147,1 0 0,-1-1 0,0 1 0,1 0 0,-1 0 0,0 0 0,1-1 0,-1 1 0,1 0 0,-1-1 0,1 1 0,-1-1 0,1 1 0,-1-1 0,1 1 0,-1-1 0,1 0 0,-7-8-146,1 0-1,1-1 1,0 0 0,-5-13 0,10 22 164,-1 0 0,1 0 0,0-1 1,-1 1-1,1 0 0,0 0 0,0 0 1,0 0-1,0 0 0,0 0 0,0-2 0,4-20-1226,12-43 0,3-15-9604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0 15864,'-12'11'592,"-1"0"0,0-1 0,-23 13 1,-47 21 2080,66-36-2192,-1-1 1,-34 8-1,-39 4-257,61-14-259,30-5 35,-16 3-12,1 0 0,-1 0-1,0 2 1,1 0-1,0 1 1,-17 9 0,26-12 9,0 2 0,0-1 0,1 1 0,0 0 0,0 0 1,-6 7-1,11-12 3,0 0 0,0 0 1,-1 1-1,1-1 0,0 0 0,0 0 1,0 0-1,0 1 0,0-1 1,0 0-1,-1 0 0,1 1 1,0-1-1,0 0 0,0 0 1,0 0-1,0 1 0,0-1 0,0 0 1,0 0-1,0 1 0,0-1 1,0 0-1,0 0 0,1 1 1,3 16 11,-3-14-12,1 1 1,0-1 0,-1 0-1,1 0 1,4 5 0,-1-2 0,1-1 1,9 9 0,23 13-1,8-1-1,8 2 2,67 32 46,-48-16 18,-61-34 34,-7-3-74,1 0-1,-1 0 1,0 1-1,0 0 1,5 11-1,-9-15-13,1 0-1,-1 0 0,0 0 1,0 0-1,0 0 1,-1 0-1,0 0 0,1 0 1,-1 0-1,-1 0 1,1 0-1,-1 0 0,1 0 1,-1 0-1,0 0 1,-3 6-1,0-2 12,0-1-1,0 0 1,-1-1-1,1 1 1,-2-1 0,-6 7-1,2-4 20,0 0 0,-16 11 0,25-20-43,1 1 1,-1-1 0,0 1-1,0-1 1,1 0-1,-1 1 1,0-1-1,0 0 1,1 0-1,-1 0 1,0 0-1,0 0 1,0 0-1,-22 3-104,1-2-1,-1 0 0,1-1 1,-38-7-1,37 3 34,6 1-187,0 0 1,-23-1-1,40 4 229,-1 0 0,1 0 0,0 0 0,-1 0 0,1 0 0,-1 0 0,1 0 0,0 0 0,-1-1 0,1 1 0,-1 0 0,1 0 0,0 0 0,-1-1 0,1 1 0,0 0 0,-1-1 0,1 1 0,-1-1 0,-12-11-220,1-2-1,-16-20 0,11 14-2311,-16-15-7209,77 82 7337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17207,'1'4'1824,"11"49"206,10 56 191,-19-90-2074,1 11 359,5 59 1,0 40-406,1 189-166,-10-256-260,-13 242-307,10-250-600,-13 165-294,11-155-1091,-5 68-7072,23-308 7280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15600,'0'0'7375,"7"-7"-6595,34-31-328,14-12-109,-38 36-93,31-20 1,-30 21-219,-2 4 68,65-29 47,-64 32-14,78-14 31,-74 19-142,37 2 3,17 7-18,-1 11-2,2 10-2,-58-20-1,32 20 1,-37-20-3,1 1 1,17 19-1,-21-18 2,0 1 0,-1 1 0,-1-1 0,0 1 0,-1 1 0,9 22 0,-15-34 7,0 0 1,0 1 0,0-1-1,-1 1 1,1-1 0,-1 6 0,2 9 26,-1 22 0,-2-21-3,-4 21 0,5-39-33,-1 2 29,1 0 0,0 0 0,-1 0 0,0 1 0,1-1 0,-1 0 0,0 0 0,-2 2 1,-15 27 142,-30 37 1,46-65-151,-1 0 0,1 0 1,-1-1-1,0 1 0,-4 2 0,7-5-22,-64 45 134,-12-2-68,50-30 134,-65 25 69,78-33-249,-84 24 207,97-28-226,-1-1 0,1 0-1,0 0 1,0 0 0,0 0 0,0 0-1,0 0 1,0 0 0,0 0 0,0 0-1,-1 0 1,1 0 0,0 0 0,0 0-1,0 0 1,0 0 0,0 0-1,0 1 1,0-1 0,0 0 0,0 0-1,0 0 1,0 0 0,0 0 0,-1 0-1,1 0 1,0 0 0,0 1 0,0-1-1,0 0 1,0 0 0,0 0 0,0 0-1,0 0 1,0 0 0,0 0 0,0 1-1,0-1 1,0 0 0,0 0 0,1 0-1,-1 0 1,0 0 0,0 0-1,0 0 1,0 0 0,0 1 0,0-1-1,0 0 1,4 4 8,-4-4-8,4 3-4,1 0 0,-1 0 1,1-1-1,0 0 0,0 0 1,0 0-1,0 0 1,6 0-1,28 8-17,-21-4-67,88 38-23,-103-43 106,0 0 0,-1 0 0,1 0 0,-1 1 0,1-1 0,-1 1 0,3 2 0,110 93-31,-110-94 34,-1 1-1,0 1 1,0-1 0,3 6-1,-7-10 2,61 84-7,-40-53 7,25 55-1,-34-58 1,-1 1 0,8 41 0,1 35-2,-19-101 0,0 1 1,0-1-1,-1 1 1,0-1-1,0 1 1,0-1-1,-2 7 1,2-11 1,-4 32-4,-9 32 0,4-35-14,-15 32 0,24-61 18,-1 3-14,1-1 1,-1 1 0,-1-1-1,1 0 1,0 0 0,0 0-1,-1 0 1,1 1 0,-1-2-1,0 1 1,0 0 0,-3 3-1,5-5 14,-18 16-58,0-2 1,-23 16-1,14-15 16,-42 18 0,69-33 42,-6 2-41,1 1 0,-1-1 0,-1 0-1,1-1 1,-10 2 0,-121 17-205,-19-12 40,156-8 206,-91 6-3658,-84 12-8637,409-41 9261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4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0 14520,'0'0'3719,"-6"5"-2879,-30 24-142,-30 30-142,51-44-448,-64 82 80,63-73 80,-57 122 101,69-138-298,0 1 0,-2 12 0,-63 222 244,66-233-242,1 0 1,0 0-1,-1 12 0,-12 235 355,15-242-238,2 20 0,12 84 190,10-5-230,-22-103 34,8 20 0,-10-31-184,36 91 372,6-8-264,-42-83-108,3 6 42,1 0 0,0-1 0,4 6 0,-8-11-42,49 58 172,-36-45-160,1-1 0,24 17 0,-27-22-5,0-1-1,0 1 1,19 6 0,-8-6-157,34 7-1,-31-10-73,27 1-1,-40-4-620,83 28-1859,-84-24 2652,20 9-2663,1-1-6775,-75-30 7130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4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69 11656,'-1'-1'136,"0"-1"1,0 1 0,0-1 0,0 0 0,0 1-1,0-1 1,0 0 0,0 0 0,1 1-1,-1-1 1,1 0 0,-1 0 0,1 0 0,0 0-1,-1 0 1,1 0 0,0 0 0,1 0 0,-1 1-1,0-1 1,0 0 0,1 0 0,-1 0-1,1 0 1,0 0 0,-1 1 0,1-1 0,0 0-1,0 0 1,0 1 0,0-1 0,1 1-1,-1-1 1,0 1 0,1-1 0,-1 1 0,0 0-1,3-1 1,-4 1-136,0 1 1,0 0-1,1 0 0,-1 0 1,0 0-1,0 0 0,0 0 1,1-1-1,-1 1 0,0 0 1,0 0-1,0 0 0,1 0 1,-1 0-1,0 0 0,0 0 1,0 0-1,1 0 0,-1 0 1,0 0-1,0 0 0,0 0 1,1 0-1,-1 0 0,0 1 1,40 6 95,-29-3 158,60 35 110,20 20 231,-74-46-531,2 1 237,81 74 143,-79-67-52,83 100 161,-82-90-146,102 169 156,-117-189-391,9 23 0,75 206 303,-87-229-376,-1 0 0,3 20 0,-6-31-100,23 142 300,-8 10-184,-15-152-116,1 16 140,0 27 0,-1-43-140,-7 146 280,-9-1-189,16-145-91,-1 14 87,-8 26-1,-23 78 88,-7-11-116,39-107-58,-3 9 40,-1-1 0,-6 13 0,-38 57 80,-4-11-82,31-46 28,-31 21 1,1-11-64,30-22-55,3-3 28,-18 4 0,18-7-72,-20 1 1,18-3-812,-56-7-218,54 3-1586,-24-1-7571,107 9 7721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11568,'0'0'6167,"2"4"-5453,8 11-489,-6-7 190,9 51 149,-10-35-229,2 42 1,-4-45-274,3 99 490,-4-71-417,0 17-23,0 16-88,4 47-74,-2-109-228,11 60-230,-12-79 386,-1 1 0,0-1 1,0 0-1,1 0 0,-1 1 0,0-1 1,1 0-1,-1 0 0,1 1 0,0-1 1,-1 0-1,2 1 0,-1-2 107,-1 0 1,0 0-1,0 0 0,0 1 0,1-1 0,-1 0 1,0 0-1,0 0 0,1 0 0,-1 0 0,0-1 0,0 1 1,0 0-1,1 0 0,-1 0 0,0 0 0,0 0 1,1 0-1,-1 0 0,0 0 0,0 0 0,0 0 1,1-1-1,-1 1 0,0 0 0,0 0 0,0 0 0,0 0 1,0-1-1,1 1 0,-1 0 0,0 0 0,0 0 1,0-1-1,0 1 0,0 0 0,0-1 0,2-3-45,0 0-1,0 0 0,-1-1 0,2-7 0,5-32-2126,5-18-8533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3 12912,'-3'1'216,"-1"0"0,1 0 0,-1 0 0,0 0 0,1-1 0,-1 1 0,0-1 0,-5 0 0,-35-4 3079,18 2-2232,14 0-979,6 2-19,0-1 0,1 1 1,-1 0-1,-9 2 1,-82 8 240,76-7-284,-33 10 3,-14 8-20,27-5-107,-1 2 0,2 2-1,-53 34 1,80-46-120,-25 10 0,28-16-563,-68 1-327,77-3 1024,-1 0 1,1 0 0,-1 0-1,1-1 1,0 1 0,-1 0-1,1 0 1,-1-1 0,-1 0 0,-11-6-278,0 0 0,-27-19 0,31 15 133,-26-42-675,26 39-214,-32-47-7652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53 7264,'7'-2'349,"-4"1"29,-1 0 0,0 1 0,1-1 1,-1 0-1,4-2 0,-6 2-334,0 1 0,0 0-1,1 0 1,-1-1 0,0 1 0,0 0-1,1 0 1,-1-1 0,0 1 0,0 0-1,0-1 1,0 1 0,1 0 0,-1-1 0,0 1-1,0 0 1,0-1 0,0 1 0,0 0-1,0-1 1,0 1 0,0-1 0,0 1 0,0 0-1,0-1 1,0 1 0,0 0 0,0-1-1,0 1 1,0 0 0,-1-1 0,1 1 0,0 0-1,0-1 1,0 1 0,-1 0 0,1 0-1,0-1 1,0 1 0,0 0 0,-1 0 0,1-1-1,0 1 1,-1 0 0,1-1 0,-5-3 687,3 2-364,1 0 1,-1 0-1,-1 0 1,1 0-1,0 0 1,0 0-1,-1 1 0,1 0 1,-1-1-1,-2 0 1,-3 0-133,0 1-1,-1 0 1,1 1 0,0-1 0,-1 2-1,-13 1 1,9-1-137,-4 1 173,0 0-1,0 1 1,-23 8-1,24-7-168,-12 3 390,-46 19 0,26-7-53,-68 25 51,93-35-190,-86 35 59,47-20-366,45-18-85,-19 9-528,21-8 335,-11 5-1236,-1 1 0,-37 27-1,39-23-7411,58-40 6708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2523 13448,'0'0'8823,"6"-5"-8769,2-1-46,-4 3 4,1 0 0,-1-1 0,0 1 0,6-8 0,56-64 168,-57 66-172,-6 6 3,0-1 0,0 0 0,0 0 0,0 0 0,2-6 0,38-63 115,47-114-1,-89 182-121,1 1 0,0 0-1,0 0 1,0 1 0,2-5 0,3-3 0,-1-1-2,9-16 8,56-70 19,-45 63-4,51-74 145,-9-7 112,-54 94-215,20-44 0,-28 56-48,-4 8-6,-1-1-1,0 1 0,0 0 0,0 0 0,0 0 0,1-4 0,19-57 54,9-23 26,2-14 0,-20 63-48,-9 25-26,18-61 48,-18 63-62,8-17 78,4-3-14,30-49 1,-37 65-34,0 1 1,11-30-1,-16 36-32,51-161 85,-29 76 55,-23 81-136,6-12 59,24-61 264,-19 51-298,-3 10 0,19-33 0,-22 43-19,-4 7-9,-1 1-1,1 0 0,1 0 1,6-8-1,-6 9-3,12-22 0,0-2 212,20-56 0,-25 50 51,-9 23-182,1 1 1,6-13-1,-6 16-43,-1 5-4,-1-1 0,0 1 0,0-1 0,0 1 0,0-1 0,0 1 0,-1-1 0,1-2 0,4-3 210,-2 6-200,-3 2-53,0 0-1,0 0 1,1 0 0,-1 0 0,0 0 0,0 0 0,0 0 0,0 0-1,0 0 1,1 0 0,-1 0 0,0-1 0,0 1 0,0 0-1,0 0 1,0 0 0,0 0 0,1 0 0,-1 0 0,0 0 0,0 0-1,0-1 1,0 1 0,0 0 0,0 0 0,0 0 0,0 0 0,0 0-1,0 0 1,0-1 0,0 1 0,0 0 0,0 0 0,1 0 0,-1 0-1,0 0 1,0-1 0,0 1 0,-1 0 0,1 0 0,0 0-1,0 0 1,0-1 0,-1-14-753,0-1-1,-1 1 0,-1 0 1,-6-20-1,-2-6-2610,5 16-6932,14 59 7741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12016,'0'0'7199,"-5"0"-6879,-6-1-255,1 1-1,-1 0 0,1 1 0,-1 1 0,1-1 0,0 1 0,-1 1 1,-18 7-1,10 0 11,1 1-1,-1 0 1,2 1 0,0 1 0,-22 22-1,13-9 161,2 1 0,-28 38 0,49-56-20,0 7-69,-2 18 0,5-33-135,0 0 0,0-1 1,0 1-1,0 0 0,0 0 0,0 0 1,0-1-1,1 1 0,-1 0 0,0 0 1,0-1-1,1 2 0,32 69 189,-24-57-78,55 58 52,-49-59-54,109 73 75,-88-64-190,-11-10-130,46 16 0,-60-23 95,-10-5 6,-1 0 1,1 1-1,0-1 0,-1 0 0,1 0 0,0 0 0,0 1 1,-1-1-1,1 0 0,0 0 0,-1 0 0,1 0 0,0 0 0,0 0 1,-1 0-1,1-1 0,0 1 0,0 0 0,0-1 0,0 0-92,0 0 0,0 0 0,0 0 0,0 0 0,0 0 0,0 0 0,-1-1 0,1 1 0,0-2 0,2-4 111,6-11-3293,-1 1-6071,-19 39 7071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13984,'15'62'1561,"1"22"169,-2 30 40,-12-88-1624,0 1 416,12 123 176,-10-120-438,18 119 94,-17-118-226,25 132 54,-24-135-142,-3-10-56,-1 1-46,2 0 0,1-1 0,7 21 0,8 9-487,-16-41 214,-1-1 0,1 1 0,0-1 0,1 0 0,8 10-1,-13-16 245,0 0-1,1 1 1,-1-1-1,0 0 1,0 0-1,1 0 1,-1 0-1,0 0 1,0 1-1,1-1 1,-1 0-1,0 0 1,1 0-1,-1 0 1,0 0-1,0 0 1,1 0-1,-1 0 1,0 0-1,1 0 0,-1 0 1,0 0-1,0 0 1,1 0-1,-1 0 1,0 0-1,1 0 1,-1 0-1,0-1 1,0 1-1,1 0 1,-1 0-1,0 0 1,0 0-1,1-1 1,-1 1-1,0 0 1,0 0-1,0 0 1,0-1-1,1 1 1,-1-1-99,11-15-2552,-3 5-4686,-19 24 5496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14072,'0'0'5167,"-8"0"-4773,-21 0-272,28 0-106,1 0 0,-1 0 0,0 0 0,0 0-1,0 0 1,0 0 0,1 0 0,-1 1 0,0-1-1,0 0 1,0 0 0,1 1 0,-2 0 0,-58 29 301,58-30-291,1 1 0,0 0 0,0-1 0,0 1 0,-1 0 0,1 0 0,0 0-1,-1 1 1,-47 56 298,42-45-104,5-7-144,0 0-34,-1 1 1,1 0-1,1 0 1,-1 1-1,1-1 0,1 0 1,-1 0-1,2 12 1,9 45 202,-10-61-200,1 0 0,-1-1 0,1 1 1,0 0-1,0-1 0,0 1 0,0 0 0,4 4 0,0 1 16,9 15 1,-8-15 20,0-4-56,0 0 0,1 0 1,10 5-1,-17-9-25,1 0 0,-1 1-1,1-1 1,-1 0 0,0 0 0,1 0-1,-1 0 1,1 0 0,-1 0 0,1 0 0,-1 0-1,0 0 1,1 0 0,-1 0 0,1 0 0,0 0-1,19-6 14,-17 5-14,0-1 1,1 1 0,-1-1-1,-1 0 1,6-5 0,-3 3-1,-1-1 1,1 0 0,-1-1 0,-1 1-1,6-11 1,13-32-7,-10 14 6,8-19 20,-20 52-5,1-1-1,-1 1 1,1-1 0,0 1-1,-1-1 1,1 1-1,0-1 1,0 1 0,0 0-1,0-1 1,0 1-1,1 0 1,-1 0-1,0 0 1,3-1 0,-2 0 17,-2 2-16,1 0 1,-1 0 0,1 0-1,-1-1 1,1 1 0,-1 0-1,1 0 1,-1 0 0,1 0-1,0 0 1,-1 0 0,1 0-1,-1 1 1,1-1 0,-1 0-1,1 0 1,-1 0 0,1 0-1,-1 1 1,1-1 0,-1 0-1,0 1 1,1-1 0,0 1-1,0-1 28,4 4-32,-1-1 1,1 0 0,-1 1-1,0 0 1,5 7 0,8 11-11,43 43-999,-58-63 809,0 0 0,0 0 0,0 1 0,1-2 0,-1 1 0,1 0 0,0 0 0,-1-1 0,1 1 0,0-1 0,0 0 0,0 0 0,0 0 0,4 0 0,-3-2-99,21-26-2325,-3 3-8727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63 12376,'3'-22'1934,"-2"20"-1642,0 0 0,0 0 0,-1 0-1,1-1 1,-1 1 0,0 0 0,0 0-1,0-1 1,0 1 0,0 0 0,0 0-1,0 0 1,-1-1 0,1 1 0,-1 0-1,-1-3 1,-7 7 261,5 0-484,-1 1 1,1 0-1,0 0 0,0 0 0,0 0 0,0 0 0,1 1 0,-6 6 0,3-3-23,-41 45 526,35-37-512,-1 0 228,-43 54 310,-15 24 303,70-90-863,-1-1 0,1 0 0,0 1 0,-1-1 1,1 1-1,0-1 0,1 1 0,-2 3 0,1-2 2,1-3-27,0 0 0,0-1 0,0 1 0,0 0 1,0-1-1,0 1 0,0 0 0,0 0 0,0-1 0,1 1 1,-1 0-1,0-1 0,0 1 0,1 0 0,-1-1 1,0 1-1,1-1 0,-1 1 0,1-1 0,-1 1 1,1 0-1,-1-1 0,1 0 0,-1 1 0,1-1 0,-1 1 1,1-1-1,0 0 0,-1 1 0,2-1 0,1 3 13,3 1-9,0 0-1,12 5 1,37 20 5,57 41-31,-100-61 1,21 20 1,-24-21 2,-7-6 0,0-1 0,0 1 0,0 0-1,0 0 1,-1 0 0,1 0 0,0 0 0,0 3 0,3 3-2,1-2 2,-5-5 4,0 0-1,0 0 0,0 1 0,0-1 0,0 0 0,0 1 1,-1-1-1,1 1 0,0-1 0,-1 1 0,1-1 0,0 2 1,1 4-4,-1-1 1,1 1-1,-1-1 1,-1 1-1,1-1 1,-1 1-1,0 0 1,-2 10 0,1-11 1,0-3-3,0 0-1,0 0 1,0 0 0,0 0 0,-3 5 0,-6 10-211,-1-1 1,-16 20-1,4-10-309,-3-4-50,25-22 554,1-1 1,0 0 0,0 0 0,0 0-1,-1 0 1,1 1 0,0-1-1,0 0 1,-1 0 0,1 0 0,0 0-1,0 0 1,-1 0 0,1 0-1,0 0 1,0 0 0,-1 0 0,1 0-1,0 0 1,0 0 0,-1 0-1,1 0 1,0 0 0,0 0 0,-1 0-1,-7-1-215,1-1 0,-1 0 0,0 0 1,1 0-1,0-1 0,-10-5 0,5 1-295,1 0 1,0 0 0,-17-16-1,11 5-408,0-1-1,1-1 1,-21-33-1,5 5-8352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185 211 8072,'-2'-34'1613,"-2"0"1,-12-55 0,15 86-1438,0-1 0,0 0 0,0 1 0,0-1 0,0 1 0,-1 0 1,0-1-1,0 1 0,0 0 0,0 0 0,0 0 0,0 0 0,-1 1 0,-4-5 0,6 7-129,0-1 0,1 1 0,-1 0 0,0 0 0,1 0 0,-1-1 0,0 1 0,1 0-1,-1 0 1,0 0 0,1 0 0,-1 0 0,0 0 0,1 0 0,-1 1 0,0-1 0,1 0 0,-1 0 0,1 0 0,-1 1-1,-1 0 1,0 0 68,-1 1 14,-1 0 0,1 0 1,-1 1-1,1-1 0,0 1 1,-4 4-1,-15 17 307,17-14-101,-20 54 130,22-56-359,0 1 0,0 0 0,1 0 0,1 0-1,-1 13 1,-1 11 194,-3 27 38,5-54-245,1 0 0,0 0 0,1 1 0,-1-1-1,4 12 1,-2-9-46,-2-6-11,1 0 0,0 0 0,0 0 0,-1 0 0,2 0 0,-1-1 1,0 1-1,1-1 0,2 5 0,-1-3-1,-2-2 12,1 0-1,0 1 1,0-1-1,0 0 0,0-1 1,1 1-1,-1 0 1,1-1-1,-1 1 0,6 2 1,22 5 81,-26-8-101,1 0 77,2 1-16,0 0-1,0 0 1,12 5 0,-17-5-86,1 0 1,-1-1-1,1 1 1,-1 0 0,0 0-1,1 1 1,-1-1 0,0 0-1,-1 1 1,1-1 0,2 4-1,-1-1 1,-2-4-1,0 1 0,-1-1-1,1 0 1,0 1-1,-1-1 1,1 1-1,0-1 1,-1 1-1,0-1 1,1 3-1,0 6 68,0 0 0,-1 0 0,0 0 0,0 0 0,-1 0 0,0-1 0,-1 1 0,0 0 0,-1 0 0,0-1 1,0 0-1,-1 1 0,-1-1 0,1-1 0,-1 1 0,-9 11 0,10-14-46,2-4 0,1 0 1,-1 0-1,0 0 0,0 0 1,0-1-1,-4 3 0,0 0 20,0 0 0,0-1-1,-1 0 1,1 0 0,-1 0-1,-10 2 1,13-4-156,0-1 1,0 1-1,0-1 1,-1 1-1,1-1 1,0-1-1,0 1 1,0 0-1,0-1 1,0 0-1,-1 0 1,-4-2-1,11 12-4857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2020 12640,'-2'-8'2023,"1"7"-1779,1 1 1,0-1-1,-1 0 1,1 0-1,0 0 1,0 1-1,0-1 1,0 0-1,0 0 0,-1 0 1,2 0-1,-1 0 1,14-129 1219,-5 64-1120,18-109 261,-17 116-524,-6 32 201,9-130 111,-10 119-138,11-195 99,-11 182-132,17-223 92,-17 220-92,2-199 78,-5 207-154,0-151 54,1 164-80,14-103 60,-11 117 0,-3 16-147,1-3 4,-1 0 0,1-1 1,1 1-1,-1 1 0,7-12 0,-9 17-32,0 0 1,0 0-1,1 0 0,-1-1 0,0 1 0,0 0 0,0 0 0,0 0 0,0 0 1,0 0-1,0 0 0,1-1 0,-1 1 0,0 0 0,0 0 0,0 0 0,0 0 1,1 0-1,-1 0 0,0 0 0,0 0 0,0 0 0,0 0 0,1 0 0,-1 0 1,0 0-1,0 0 0,0 0 0,0 0 0,1 0 0,-1 0 0,0 0 1,0 0-1,0 0 0,0 0 0,1 0 0,-1 0 0,0 0 0,5 2 20,-1-1 0,0 1 0,1 0 0,-1 1 0,0-1 0,0 1 0,-1-1 0,1 1 0,4 5 0,3 4 21,49 80 48,-46-65 92,78 162 64,-72-145-122,91 191 76,-86-187 24,101 176 66,-101-180-214,96 170 32,-98-176-30,92 139 12,-104-159-145,56 77-654,-59-85-38,-11-12-173,-6-8-473,6 8 1118,0 0 0,0 1-1,0-1 1,0 0 0,0 1 0,-1 0-1,1 0 1,0 0 0,-1 0-1,-4 0 1,-23-7-2419,4 1-6059,63 17 6577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13448,'0'0'6793,"-7"0"-6641,-22 3-96,15 0 72,-64 25 42,0 5-43,61-26-164,11-4-51,0-1 0,1 1 0,-1 0 0,-7 5 0,1 1 21,-31 17-1182,8-4-2248,18-11-4782,40-25 6222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410 172 7800,'6'-12'2342,"7"-20"0,-9 21-1842,-3 10-395,-1-1 1,0 1 0,0-1-1,0 0 1,0 1-1,0-1 1,-1 1 0,1-1-1,0 1 1,-1-1 0,1 1-1,-1-1 1,1 1 0,-1-1-1,0 1 1,0 0-1,0-1 1,1 1 0,-3-2-1,-2-3 196,1 1-1,-9-8 0,5 6-38,1 1 1,-1 0-1,-1 0 1,1 1-1,-1 0 1,0 1-1,0 0 1,-14-5-1,22 9-246,1 0-1,0 0 0,0 0 0,-1-1 0,1 1 0,0 0 0,0 0 0,-1 0 0,1 0 0,0 0 0,0 0 0,-1 0 0,1 0 1,0 0-1,0 0 0,-1 0 0,1 0 0,0 0 0,-1 0 0,1 0 0,0 0 0,0 0 0,-1 1 0,1-1 0,0 0 0,0 0 1,0 0-1,-1 0 0,1 0 0,0 1 0,0-1 0,0 0 0,-1 0 0,1 0 0,0 1 0,0 0 5,0-1 0,0 1 0,0 0 0,0-1-1,0 1 1,1 0 0,-1-1 0,0 1 0,0 0-1,1-1 1,-1 1 0,1 1 0,11 14 127,-11-15-128,0 0 0,0-1 0,0 1 0,0 0-1,0 0 1,1-1 0,-1 1 0,0-1 0,0 1-1,0-1 1,0 1 0,1-1 0,-1 0 0,0 0-1,0 0 1,1 1 0,-1-1 0,0 0 0,1-1-1,-1 1 1,0 0 0,0 0 0,1 0 0,-1-1-1,0 1 1,0-1 0,0 1 0,1-1 0,0 0-1,0 0 5,-1 0 0,0 0 0,1 0 0,-1 0 0,0 0 0,1 0 0,-1-1 0,0 1 0,0 0 0,0-1 0,0 1 0,0 0 0,-1-1 0,1 1 0,0-1 0,-1 0 0,1 1 0,-1-1 0,1 0 0,-1 1 0,0-3 0,0-4 80,0 7-97,-1 1 0,1 0-1,0 0 1,0 0 0,0 0-1,0 0 1,0 0 0,0 0-1,0 0 1,0 0 0,0 0-1,0 0 1,0 0 0,0 0-1,0 0 1,0 0 0,0 0-1,0 0 1,0 0 0,0 0-1,0 0 1,0 0 0,0 0-1,0 0 1,0 0 0,0 0-1,-1 0 1,1 0 0,0 0-1,0 0 1,0 0 0,0 0-1,0 0 1,0 0 0,0 0-1,0 0 1,0 0 0,0 0-1,0 0 1,0 0 0,0 0-1,0 0 1,0 0 0,0 0-1,0 0 1,0 0 0,0 0-1,-1 0 1,1 0 0,0 0-1,0 0 1,0 0 0,0 0-1,0 0 1,0 0 0,0 0-1,-7 14 557,5-9-584,-13 25 358,-21 58 4,27-68-120,-41 96 74,40-92-146,-43 91 58,43-93-84,-84 167-264,94-188 76,0 0 0,-1-1 0,1 1 0,0 0 0,-1-1 0,1 1 0,-1 0 0,1-1 0,-1 1 0,0-1 0,1 1 0,-2 0 0,0 1-31,-1 0 1,0-1 0,0 1-1,0-1 1,1 0-1,-1 0 1,0 0 0,-1 0-1,1 0 1,-4 0 0,7-1 91,-1 0 0,1 0 0,0 0-1,0 0 1,0 0 0,-1 0 0,1 0 0,0 0 0,0 0 0,0 0 0,0 0 0,-1 0 0,1 0 0,0 0 0,0 0 0,0 0 0,-1 0 0,1-1 0,0 1 0,0 0-1,0 0 1,0 0 0,-1 0 0,1 0 0,0 0 0,0-1 0,0 1 0,0 0 0,0 0 0,0 0 0,0 0 0,0-1 0,-1 1 0,-2-6-206,1 1 0,-1-1-1,1 0 1,-3-13 0,1 7-1419,-14-41-10789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13360,'34'53'1408,"11"21"174,24 29 318,-60-92-1789,7 9 295,80 87 74,-75-85-518,92 92-122,-89-89-434,105 113-248,-108-115 190,66 63-2180,-46-45-4703,-96-95 5661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14344,'3'-3'31,"3"-2"448,0 0 0,1 0 0,0 0 0,0 1 0,0 0 1,9-3-1,16-5-225,-31 11-291,-1 1 0,1 0 0,-1 0-1,1 0 1,-1 0 0,1 0 0,0 0 0,-1 0-1,1 0 1,-1 0 0,1 0 0,-1 0-1,1 0 1,0 0 0,69 13-681,-48-9-1425,20 2-5653,-98-15 5860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E12C-8311-3116-75CB-87D39D6E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1CE0-14B9-E27A-04BA-CC376F2BC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85A8-796F-4C29-35B7-D2027D5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8CDD-E9FA-DCEE-6E6C-7C19D087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F01A-CB9A-8921-F234-1845F50D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29AE-0017-87D0-2645-2E350077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6ED6-71C6-1BEF-CAC2-C1B53295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1B4A-43F3-9A7D-6336-20E2CE0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B87A-E8BF-BEB8-1014-D14258B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3E20-9D89-41AD-97BC-254B6AE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BC761-96A2-9DF0-EA24-1EFDC9B8B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FFDFD-F765-B835-DF5E-09386AB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01A4-F7F8-8804-CD2F-AE301BAE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E59E-F533-2EB6-4239-32C49014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096-61A4-1697-7284-013555B7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FF8F-8DC2-8EF0-3556-C6ED280A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F291-F568-23B5-E388-15F8E08B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ABDB-90F7-A9F8-95A8-066B071D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B46E-0ABC-500C-1076-657E0C68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3C66-0749-72BE-86BA-C6E1DB8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1FAE-63AE-776A-ED17-0FA45426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F4FC3-653F-5EF6-B208-DF8C5963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4BB3-B8CD-74FF-0009-C31BE84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DAC0-D925-CD98-BFDD-D2D64E24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4A5C-5BFC-FB18-D49A-2242CE03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A16-7FD2-E187-BFFD-396AE74F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35B6-90E3-B7ED-B23A-D6825171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9313E-D98C-46FB-0EFA-F59CAEF3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A4936-14B0-B80A-0E9A-21C27D49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5C3C-B4D8-686A-2B20-E8C4014A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0DC2-51F9-DDE6-14F4-73D4C562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AA9-9128-E448-E490-3ED99D9B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2682-7061-BB71-BE02-142AAB45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184A-133B-7002-05D2-3B8AA7CD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2B48C-C4D7-DD27-1894-6E7759EE0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58C6-65B9-1351-F8D4-646E12726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353E-43D2-E646-0CDB-3057DC8D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4DD91-ED73-5BBE-7E25-10637CA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6E40-8AC9-AF10-06E7-1592646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667-89DB-3D3A-3428-BC50D72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365DD-CBDC-3077-4647-1CC952B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B8FC4-DE55-1489-A8C6-B17939A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EB21-ECBC-062E-E7C3-D0F1E5D3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0AC2-7765-B6B4-9713-9CD95692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6385E-ACA9-B170-9224-6E573F6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5D3F-0BB9-D0B4-33AF-B8F7A74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A2FA-4CFE-D03A-8ABE-7026B717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A1C9-CF8C-8872-6923-18815A07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8B27-6FF4-0EA5-E94F-E013FD54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D42C0-89DA-7FAE-FD3D-D237CC2B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1FA31-17D6-877C-CF6F-A7EFAF3C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5AA3D-32C3-028F-DAC2-9CB7C29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F417-C1BB-B5BB-037E-A857F498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06FF1-ADE3-4EA4-478F-3CA2B2EBF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7DB4D-D2F0-97B7-36CA-8D24E6BA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83CB-409F-BF52-0FD2-5D7EC63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3095-A051-F789-787D-41C480E0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32A6-1DB3-C2E0-8153-1C275EAD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A004-C932-FCDA-528C-C60D1132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2339-48C9-8C3A-DB15-96ADF416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C732-F7F2-6397-0F64-CDE876C06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043-6CE1-4075-A706-4B000AA47C6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8519-0834-FB0E-E61C-48FE02E29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540A-CB97-2611-48CE-C5E0A3C4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.png"/><Relationship Id="rId21" Type="http://schemas.openxmlformats.org/officeDocument/2006/relationships/image" Target="../media/image60.png"/><Relationship Id="rId42" Type="http://schemas.openxmlformats.org/officeDocument/2006/relationships/customXml" Target="../ink/ink71.xml"/><Relationship Id="rId63" Type="http://schemas.openxmlformats.org/officeDocument/2006/relationships/image" Target="../media/image81.png"/><Relationship Id="rId84" Type="http://schemas.openxmlformats.org/officeDocument/2006/relationships/customXml" Target="../ink/ink92.xml"/><Relationship Id="rId138" Type="http://schemas.openxmlformats.org/officeDocument/2006/relationships/customXml" Target="../ink/ink119.xml"/><Relationship Id="rId159" Type="http://schemas.openxmlformats.org/officeDocument/2006/relationships/image" Target="../media/image129.png"/><Relationship Id="rId170" Type="http://schemas.openxmlformats.org/officeDocument/2006/relationships/customXml" Target="../ink/ink135.xml"/><Relationship Id="rId191" Type="http://schemas.openxmlformats.org/officeDocument/2006/relationships/image" Target="../media/image145.png"/><Relationship Id="rId107" Type="http://schemas.openxmlformats.org/officeDocument/2006/relationships/image" Target="../media/image103.png"/><Relationship Id="rId11" Type="http://schemas.openxmlformats.org/officeDocument/2006/relationships/image" Target="../media/image55.png"/><Relationship Id="rId32" Type="http://schemas.openxmlformats.org/officeDocument/2006/relationships/customXml" Target="../ink/ink66.xml"/><Relationship Id="rId53" Type="http://schemas.openxmlformats.org/officeDocument/2006/relationships/image" Target="../media/image76.png"/><Relationship Id="rId74" Type="http://schemas.openxmlformats.org/officeDocument/2006/relationships/customXml" Target="../ink/ink87.xml"/><Relationship Id="rId128" Type="http://schemas.openxmlformats.org/officeDocument/2006/relationships/customXml" Target="../ink/ink114.xml"/><Relationship Id="rId149" Type="http://schemas.openxmlformats.org/officeDocument/2006/relationships/image" Target="../media/image124.png"/><Relationship Id="rId5" Type="http://schemas.openxmlformats.org/officeDocument/2006/relationships/image" Target="../media/image52.png"/><Relationship Id="rId95" Type="http://schemas.openxmlformats.org/officeDocument/2006/relationships/image" Target="../media/image97.png"/><Relationship Id="rId160" Type="http://schemas.openxmlformats.org/officeDocument/2006/relationships/customXml" Target="../ink/ink130.xml"/><Relationship Id="rId181" Type="http://schemas.openxmlformats.org/officeDocument/2006/relationships/image" Target="../media/image140.png"/><Relationship Id="rId22" Type="http://schemas.openxmlformats.org/officeDocument/2006/relationships/customXml" Target="../ink/ink61.xml"/><Relationship Id="rId43" Type="http://schemas.openxmlformats.org/officeDocument/2006/relationships/image" Target="../media/image71.png"/><Relationship Id="rId64" Type="http://schemas.openxmlformats.org/officeDocument/2006/relationships/customXml" Target="../ink/ink82.xml"/><Relationship Id="rId118" Type="http://schemas.openxmlformats.org/officeDocument/2006/relationships/customXml" Target="../ink/ink109.xml"/><Relationship Id="rId139" Type="http://schemas.openxmlformats.org/officeDocument/2006/relationships/image" Target="../media/image119.png"/><Relationship Id="rId85" Type="http://schemas.openxmlformats.org/officeDocument/2006/relationships/image" Target="../media/image92.png"/><Relationship Id="rId150" Type="http://schemas.openxmlformats.org/officeDocument/2006/relationships/customXml" Target="../ink/ink125.xml"/><Relationship Id="rId171" Type="http://schemas.openxmlformats.org/officeDocument/2006/relationships/image" Target="../media/image135.png"/><Relationship Id="rId192" Type="http://schemas.openxmlformats.org/officeDocument/2006/relationships/customXml" Target="../ink/ink146.xml"/><Relationship Id="rId12" Type="http://schemas.openxmlformats.org/officeDocument/2006/relationships/customXml" Target="../ink/ink56.xml"/><Relationship Id="rId33" Type="http://schemas.openxmlformats.org/officeDocument/2006/relationships/image" Target="../media/image66.png"/><Relationship Id="rId108" Type="http://schemas.openxmlformats.org/officeDocument/2006/relationships/customXml" Target="../ink/ink104.xml"/><Relationship Id="rId129" Type="http://schemas.openxmlformats.org/officeDocument/2006/relationships/image" Target="../media/image114.png"/><Relationship Id="rId54" Type="http://schemas.openxmlformats.org/officeDocument/2006/relationships/customXml" Target="../ink/ink77.xml"/><Relationship Id="rId75" Type="http://schemas.openxmlformats.org/officeDocument/2006/relationships/image" Target="../media/image87.png"/><Relationship Id="rId96" Type="http://schemas.openxmlformats.org/officeDocument/2006/relationships/customXml" Target="../ink/ink98.xml"/><Relationship Id="rId140" Type="http://schemas.openxmlformats.org/officeDocument/2006/relationships/customXml" Target="../ink/ink120.xml"/><Relationship Id="rId161" Type="http://schemas.openxmlformats.org/officeDocument/2006/relationships/image" Target="../media/image130.png"/><Relationship Id="rId182" Type="http://schemas.openxmlformats.org/officeDocument/2006/relationships/customXml" Target="../ink/ink141.xml"/><Relationship Id="rId6" Type="http://schemas.openxmlformats.org/officeDocument/2006/relationships/customXml" Target="../ink/ink53.xml"/><Relationship Id="rId23" Type="http://schemas.openxmlformats.org/officeDocument/2006/relationships/image" Target="../media/image61.png"/><Relationship Id="rId119" Type="http://schemas.openxmlformats.org/officeDocument/2006/relationships/image" Target="../media/image109.png"/><Relationship Id="rId44" Type="http://schemas.openxmlformats.org/officeDocument/2006/relationships/customXml" Target="../ink/ink72.xml"/><Relationship Id="rId65" Type="http://schemas.openxmlformats.org/officeDocument/2006/relationships/image" Target="../media/image82.png"/><Relationship Id="rId86" Type="http://schemas.openxmlformats.org/officeDocument/2006/relationships/customXml" Target="../ink/ink93.xml"/><Relationship Id="rId130" Type="http://schemas.openxmlformats.org/officeDocument/2006/relationships/customXml" Target="../ink/ink115.xml"/><Relationship Id="rId151" Type="http://schemas.openxmlformats.org/officeDocument/2006/relationships/image" Target="../media/image125.png"/><Relationship Id="rId172" Type="http://schemas.openxmlformats.org/officeDocument/2006/relationships/customXml" Target="../ink/ink136.xml"/><Relationship Id="rId193" Type="http://schemas.openxmlformats.org/officeDocument/2006/relationships/image" Target="../media/image146.png"/><Relationship Id="rId13" Type="http://schemas.openxmlformats.org/officeDocument/2006/relationships/image" Target="../media/image56.png"/><Relationship Id="rId109" Type="http://schemas.openxmlformats.org/officeDocument/2006/relationships/image" Target="../media/image104.png"/><Relationship Id="rId34" Type="http://schemas.openxmlformats.org/officeDocument/2006/relationships/customXml" Target="../ink/ink67.xml"/><Relationship Id="rId55" Type="http://schemas.openxmlformats.org/officeDocument/2006/relationships/image" Target="../media/image77.png"/><Relationship Id="rId76" Type="http://schemas.openxmlformats.org/officeDocument/2006/relationships/customXml" Target="../ink/ink88.xml"/><Relationship Id="rId97" Type="http://schemas.openxmlformats.org/officeDocument/2006/relationships/image" Target="../media/image98.png"/><Relationship Id="rId120" Type="http://schemas.openxmlformats.org/officeDocument/2006/relationships/customXml" Target="../ink/ink110.xml"/><Relationship Id="rId141" Type="http://schemas.openxmlformats.org/officeDocument/2006/relationships/image" Target="../media/image120.png"/><Relationship Id="rId7" Type="http://schemas.openxmlformats.org/officeDocument/2006/relationships/image" Target="../media/image53.png"/><Relationship Id="rId71" Type="http://schemas.openxmlformats.org/officeDocument/2006/relationships/image" Target="../media/image85.png"/><Relationship Id="rId92" Type="http://schemas.openxmlformats.org/officeDocument/2006/relationships/customXml" Target="../ink/ink96.xml"/><Relationship Id="rId162" Type="http://schemas.openxmlformats.org/officeDocument/2006/relationships/customXml" Target="../ink/ink131.xml"/><Relationship Id="rId183" Type="http://schemas.openxmlformats.org/officeDocument/2006/relationships/image" Target="../media/image141.png"/><Relationship Id="rId2" Type="http://schemas.openxmlformats.org/officeDocument/2006/relationships/customXml" Target="../ink/ink51.xml"/><Relationship Id="rId29" Type="http://schemas.openxmlformats.org/officeDocument/2006/relationships/image" Target="../media/image64.png"/><Relationship Id="rId24" Type="http://schemas.openxmlformats.org/officeDocument/2006/relationships/customXml" Target="../ink/ink62.xml"/><Relationship Id="rId40" Type="http://schemas.openxmlformats.org/officeDocument/2006/relationships/customXml" Target="../ink/ink70.xml"/><Relationship Id="rId45" Type="http://schemas.openxmlformats.org/officeDocument/2006/relationships/image" Target="../media/image72.png"/><Relationship Id="rId66" Type="http://schemas.openxmlformats.org/officeDocument/2006/relationships/customXml" Target="../ink/ink83.xml"/><Relationship Id="rId87" Type="http://schemas.openxmlformats.org/officeDocument/2006/relationships/image" Target="../media/image93.png"/><Relationship Id="rId110" Type="http://schemas.openxmlformats.org/officeDocument/2006/relationships/customXml" Target="../ink/ink105.xml"/><Relationship Id="rId115" Type="http://schemas.openxmlformats.org/officeDocument/2006/relationships/image" Target="../media/image107.png"/><Relationship Id="rId131" Type="http://schemas.openxmlformats.org/officeDocument/2006/relationships/image" Target="../media/image115.png"/><Relationship Id="rId136" Type="http://schemas.openxmlformats.org/officeDocument/2006/relationships/customXml" Target="../ink/ink118.xml"/><Relationship Id="rId157" Type="http://schemas.openxmlformats.org/officeDocument/2006/relationships/image" Target="../media/image128.png"/><Relationship Id="rId178" Type="http://schemas.openxmlformats.org/officeDocument/2006/relationships/customXml" Target="../ink/ink139.xml"/><Relationship Id="rId61" Type="http://schemas.openxmlformats.org/officeDocument/2006/relationships/image" Target="../media/image80.png"/><Relationship Id="rId82" Type="http://schemas.openxmlformats.org/officeDocument/2006/relationships/customXml" Target="../ink/ink91.xml"/><Relationship Id="rId152" Type="http://schemas.openxmlformats.org/officeDocument/2006/relationships/customXml" Target="../ink/ink126.xml"/><Relationship Id="rId173" Type="http://schemas.openxmlformats.org/officeDocument/2006/relationships/image" Target="../media/image136.png"/><Relationship Id="rId194" Type="http://schemas.openxmlformats.org/officeDocument/2006/relationships/customXml" Target="../ink/ink147.xml"/><Relationship Id="rId199" Type="http://schemas.openxmlformats.org/officeDocument/2006/relationships/image" Target="../media/image149.png"/><Relationship Id="rId19" Type="http://schemas.openxmlformats.org/officeDocument/2006/relationships/image" Target="../media/image59.png"/><Relationship Id="rId14" Type="http://schemas.openxmlformats.org/officeDocument/2006/relationships/customXml" Target="../ink/ink57.xml"/><Relationship Id="rId30" Type="http://schemas.openxmlformats.org/officeDocument/2006/relationships/customXml" Target="../ink/ink65.xml"/><Relationship Id="rId35" Type="http://schemas.openxmlformats.org/officeDocument/2006/relationships/image" Target="../media/image67.png"/><Relationship Id="rId56" Type="http://schemas.openxmlformats.org/officeDocument/2006/relationships/customXml" Target="../ink/ink78.xml"/><Relationship Id="rId77" Type="http://schemas.openxmlformats.org/officeDocument/2006/relationships/image" Target="../media/image88.png"/><Relationship Id="rId100" Type="http://schemas.openxmlformats.org/officeDocument/2006/relationships/customXml" Target="../ink/ink100.xml"/><Relationship Id="rId105" Type="http://schemas.openxmlformats.org/officeDocument/2006/relationships/image" Target="../media/image102.png"/><Relationship Id="rId126" Type="http://schemas.openxmlformats.org/officeDocument/2006/relationships/customXml" Target="../ink/ink113.xml"/><Relationship Id="rId147" Type="http://schemas.openxmlformats.org/officeDocument/2006/relationships/image" Target="../media/image123.png"/><Relationship Id="rId168" Type="http://schemas.openxmlformats.org/officeDocument/2006/relationships/customXml" Target="../ink/ink134.xml"/><Relationship Id="rId8" Type="http://schemas.openxmlformats.org/officeDocument/2006/relationships/customXml" Target="../ink/ink54.xml"/><Relationship Id="rId51" Type="http://schemas.openxmlformats.org/officeDocument/2006/relationships/image" Target="../media/image75.png"/><Relationship Id="rId72" Type="http://schemas.openxmlformats.org/officeDocument/2006/relationships/customXml" Target="../ink/ink86.xml"/><Relationship Id="rId93" Type="http://schemas.openxmlformats.org/officeDocument/2006/relationships/image" Target="../media/image96.png"/><Relationship Id="rId98" Type="http://schemas.openxmlformats.org/officeDocument/2006/relationships/customXml" Target="../ink/ink99.xml"/><Relationship Id="rId121" Type="http://schemas.openxmlformats.org/officeDocument/2006/relationships/image" Target="../media/image110.png"/><Relationship Id="rId142" Type="http://schemas.openxmlformats.org/officeDocument/2006/relationships/customXml" Target="../ink/ink121.xml"/><Relationship Id="rId163" Type="http://schemas.openxmlformats.org/officeDocument/2006/relationships/image" Target="../media/image131.png"/><Relationship Id="rId184" Type="http://schemas.openxmlformats.org/officeDocument/2006/relationships/customXml" Target="../ink/ink142.xml"/><Relationship Id="rId189" Type="http://schemas.openxmlformats.org/officeDocument/2006/relationships/image" Target="../media/image144.png"/><Relationship Id="rId3" Type="http://schemas.openxmlformats.org/officeDocument/2006/relationships/image" Target="../media/image51.png"/><Relationship Id="rId25" Type="http://schemas.openxmlformats.org/officeDocument/2006/relationships/image" Target="../media/image62.png"/><Relationship Id="rId46" Type="http://schemas.openxmlformats.org/officeDocument/2006/relationships/customXml" Target="../ink/ink73.xml"/><Relationship Id="rId67" Type="http://schemas.openxmlformats.org/officeDocument/2006/relationships/image" Target="../media/image83.png"/><Relationship Id="rId116" Type="http://schemas.openxmlformats.org/officeDocument/2006/relationships/customXml" Target="../ink/ink108.xml"/><Relationship Id="rId137" Type="http://schemas.openxmlformats.org/officeDocument/2006/relationships/image" Target="../media/image118.png"/><Relationship Id="rId158" Type="http://schemas.openxmlformats.org/officeDocument/2006/relationships/customXml" Target="../ink/ink129.xml"/><Relationship Id="rId20" Type="http://schemas.openxmlformats.org/officeDocument/2006/relationships/customXml" Target="../ink/ink60.xml"/><Relationship Id="rId41" Type="http://schemas.openxmlformats.org/officeDocument/2006/relationships/image" Target="../media/image70.png"/><Relationship Id="rId62" Type="http://schemas.openxmlformats.org/officeDocument/2006/relationships/customXml" Target="../ink/ink81.xml"/><Relationship Id="rId83" Type="http://schemas.openxmlformats.org/officeDocument/2006/relationships/image" Target="../media/image91.png"/><Relationship Id="rId88" Type="http://schemas.openxmlformats.org/officeDocument/2006/relationships/customXml" Target="../ink/ink94.xml"/><Relationship Id="rId111" Type="http://schemas.openxmlformats.org/officeDocument/2006/relationships/image" Target="../media/image105.png"/><Relationship Id="rId132" Type="http://schemas.openxmlformats.org/officeDocument/2006/relationships/customXml" Target="../ink/ink116.xml"/><Relationship Id="rId153" Type="http://schemas.openxmlformats.org/officeDocument/2006/relationships/image" Target="../media/image126.png"/><Relationship Id="rId174" Type="http://schemas.openxmlformats.org/officeDocument/2006/relationships/customXml" Target="../ink/ink137.xml"/><Relationship Id="rId179" Type="http://schemas.openxmlformats.org/officeDocument/2006/relationships/image" Target="../media/image139.png"/><Relationship Id="rId195" Type="http://schemas.openxmlformats.org/officeDocument/2006/relationships/image" Target="../media/image147.png"/><Relationship Id="rId190" Type="http://schemas.openxmlformats.org/officeDocument/2006/relationships/customXml" Target="../ink/ink145.xml"/><Relationship Id="rId15" Type="http://schemas.openxmlformats.org/officeDocument/2006/relationships/image" Target="../media/image57.png"/><Relationship Id="rId36" Type="http://schemas.openxmlformats.org/officeDocument/2006/relationships/customXml" Target="../ink/ink68.xml"/><Relationship Id="rId57" Type="http://schemas.openxmlformats.org/officeDocument/2006/relationships/image" Target="../media/image78.png"/><Relationship Id="rId106" Type="http://schemas.openxmlformats.org/officeDocument/2006/relationships/customXml" Target="../ink/ink103.xml"/><Relationship Id="rId127" Type="http://schemas.openxmlformats.org/officeDocument/2006/relationships/image" Target="../media/image113.png"/><Relationship Id="rId10" Type="http://schemas.openxmlformats.org/officeDocument/2006/relationships/customXml" Target="../ink/ink55.xml"/><Relationship Id="rId31" Type="http://schemas.openxmlformats.org/officeDocument/2006/relationships/image" Target="../media/image65.png"/><Relationship Id="rId52" Type="http://schemas.openxmlformats.org/officeDocument/2006/relationships/customXml" Target="../ink/ink76.xml"/><Relationship Id="rId73" Type="http://schemas.openxmlformats.org/officeDocument/2006/relationships/image" Target="../media/image86.png"/><Relationship Id="rId78" Type="http://schemas.openxmlformats.org/officeDocument/2006/relationships/customXml" Target="../ink/ink89.xml"/><Relationship Id="rId94" Type="http://schemas.openxmlformats.org/officeDocument/2006/relationships/customXml" Target="../ink/ink97.xml"/><Relationship Id="rId99" Type="http://schemas.openxmlformats.org/officeDocument/2006/relationships/image" Target="../media/image99.png"/><Relationship Id="rId101" Type="http://schemas.openxmlformats.org/officeDocument/2006/relationships/image" Target="../media/image100.png"/><Relationship Id="rId122" Type="http://schemas.openxmlformats.org/officeDocument/2006/relationships/customXml" Target="../ink/ink111.xml"/><Relationship Id="rId143" Type="http://schemas.openxmlformats.org/officeDocument/2006/relationships/image" Target="../media/image121.png"/><Relationship Id="rId148" Type="http://schemas.openxmlformats.org/officeDocument/2006/relationships/customXml" Target="../ink/ink124.xml"/><Relationship Id="rId164" Type="http://schemas.openxmlformats.org/officeDocument/2006/relationships/customXml" Target="../ink/ink132.xml"/><Relationship Id="rId169" Type="http://schemas.openxmlformats.org/officeDocument/2006/relationships/image" Target="../media/image134.png"/><Relationship Id="rId185" Type="http://schemas.openxmlformats.org/officeDocument/2006/relationships/image" Target="../media/image142.png"/><Relationship Id="rId4" Type="http://schemas.openxmlformats.org/officeDocument/2006/relationships/customXml" Target="../ink/ink52.xml"/><Relationship Id="rId9" Type="http://schemas.openxmlformats.org/officeDocument/2006/relationships/image" Target="../media/image54.png"/><Relationship Id="rId180" Type="http://schemas.openxmlformats.org/officeDocument/2006/relationships/customXml" Target="../ink/ink140.xml"/><Relationship Id="rId26" Type="http://schemas.openxmlformats.org/officeDocument/2006/relationships/customXml" Target="../ink/ink63.xml"/><Relationship Id="rId47" Type="http://schemas.openxmlformats.org/officeDocument/2006/relationships/image" Target="../media/image73.png"/><Relationship Id="rId68" Type="http://schemas.openxmlformats.org/officeDocument/2006/relationships/customXml" Target="../ink/ink84.xml"/><Relationship Id="rId89" Type="http://schemas.openxmlformats.org/officeDocument/2006/relationships/image" Target="../media/image94.png"/><Relationship Id="rId112" Type="http://schemas.openxmlformats.org/officeDocument/2006/relationships/customXml" Target="../ink/ink106.xml"/><Relationship Id="rId133" Type="http://schemas.openxmlformats.org/officeDocument/2006/relationships/image" Target="../media/image116.png"/><Relationship Id="rId154" Type="http://schemas.openxmlformats.org/officeDocument/2006/relationships/customXml" Target="../ink/ink127.xml"/><Relationship Id="rId175" Type="http://schemas.openxmlformats.org/officeDocument/2006/relationships/image" Target="../media/image137.png"/><Relationship Id="rId196" Type="http://schemas.openxmlformats.org/officeDocument/2006/relationships/customXml" Target="../ink/ink148.xml"/><Relationship Id="rId16" Type="http://schemas.openxmlformats.org/officeDocument/2006/relationships/customXml" Target="../ink/ink58.xml"/><Relationship Id="rId37" Type="http://schemas.openxmlformats.org/officeDocument/2006/relationships/image" Target="../media/image68.png"/><Relationship Id="rId58" Type="http://schemas.openxmlformats.org/officeDocument/2006/relationships/customXml" Target="../ink/ink79.xml"/><Relationship Id="rId79" Type="http://schemas.openxmlformats.org/officeDocument/2006/relationships/image" Target="../media/image89.png"/><Relationship Id="rId102" Type="http://schemas.openxmlformats.org/officeDocument/2006/relationships/customXml" Target="../ink/ink101.xml"/><Relationship Id="rId123" Type="http://schemas.openxmlformats.org/officeDocument/2006/relationships/image" Target="../media/image111.png"/><Relationship Id="rId144" Type="http://schemas.openxmlformats.org/officeDocument/2006/relationships/customXml" Target="../ink/ink122.xml"/><Relationship Id="rId90" Type="http://schemas.openxmlformats.org/officeDocument/2006/relationships/customXml" Target="../ink/ink95.xml"/><Relationship Id="rId165" Type="http://schemas.openxmlformats.org/officeDocument/2006/relationships/image" Target="../media/image132.png"/><Relationship Id="rId186" Type="http://schemas.openxmlformats.org/officeDocument/2006/relationships/customXml" Target="../ink/ink143.xml"/><Relationship Id="rId27" Type="http://schemas.openxmlformats.org/officeDocument/2006/relationships/image" Target="../media/image63.png"/><Relationship Id="rId48" Type="http://schemas.openxmlformats.org/officeDocument/2006/relationships/customXml" Target="../ink/ink74.xml"/><Relationship Id="rId69" Type="http://schemas.openxmlformats.org/officeDocument/2006/relationships/image" Target="../media/image84.png"/><Relationship Id="rId113" Type="http://schemas.openxmlformats.org/officeDocument/2006/relationships/image" Target="../media/image106.png"/><Relationship Id="rId134" Type="http://schemas.openxmlformats.org/officeDocument/2006/relationships/customXml" Target="../ink/ink117.xml"/><Relationship Id="rId80" Type="http://schemas.openxmlformats.org/officeDocument/2006/relationships/customXml" Target="../ink/ink90.xml"/><Relationship Id="rId155" Type="http://schemas.openxmlformats.org/officeDocument/2006/relationships/image" Target="../media/image127.png"/><Relationship Id="rId176" Type="http://schemas.openxmlformats.org/officeDocument/2006/relationships/customXml" Target="../ink/ink138.xml"/><Relationship Id="rId197" Type="http://schemas.openxmlformats.org/officeDocument/2006/relationships/image" Target="../media/image148.png"/><Relationship Id="rId17" Type="http://schemas.openxmlformats.org/officeDocument/2006/relationships/image" Target="../media/image58.png"/><Relationship Id="rId38" Type="http://schemas.openxmlformats.org/officeDocument/2006/relationships/customXml" Target="../ink/ink69.xml"/><Relationship Id="rId59" Type="http://schemas.openxmlformats.org/officeDocument/2006/relationships/image" Target="../media/image79.png"/><Relationship Id="rId103" Type="http://schemas.openxmlformats.org/officeDocument/2006/relationships/image" Target="../media/image101.png"/><Relationship Id="rId124" Type="http://schemas.openxmlformats.org/officeDocument/2006/relationships/customXml" Target="../ink/ink112.xml"/><Relationship Id="rId70" Type="http://schemas.openxmlformats.org/officeDocument/2006/relationships/customXml" Target="../ink/ink85.xml"/><Relationship Id="rId91" Type="http://schemas.openxmlformats.org/officeDocument/2006/relationships/image" Target="../media/image95.png"/><Relationship Id="rId145" Type="http://schemas.openxmlformats.org/officeDocument/2006/relationships/image" Target="../media/image122.png"/><Relationship Id="rId166" Type="http://schemas.openxmlformats.org/officeDocument/2006/relationships/customXml" Target="../ink/ink133.xml"/><Relationship Id="rId187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4.xml"/><Relationship Id="rId49" Type="http://schemas.openxmlformats.org/officeDocument/2006/relationships/image" Target="../media/image74.png"/><Relationship Id="rId114" Type="http://schemas.openxmlformats.org/officeDocument/2006/relationships/customXml" Target="../ink/ink107.xml"/><Relationship Id="rId60" Type="http://schemas.openxmlformats.org/officeDocument/2006/relationships/customXml" Target="../ink/ink80.xml"/><Relationship Id="rId81" Type="http://schemas.openxmlformats.org/officeDocument/2006/relationships/image" Target="../media/image90.png"/><Relationship Id="rId135" Type="http://schemas.openxmlformats.org/officeDocument/2006/relationships/image" Target="../media/image117.png"/><Relationship Id="rId156" Type="http://schemas.openxmlformats.org/officeDocument/2006/relationships/customXml" Target="../ink/ink128.xml"/><Relationship Id="rId177" Type="http://schemas.openxmlformats.org/officeDocument/2006/relationships/image" Target="../media/image138.png"/><Relationship Id="rId198" Type="http://schemas.openxmlformats.org/officeDocument/2006/relationships/customXml" Target="../ink/ink149.xml"/><Relationship Id="rId18" Type="http://schemas.openxmlformats.org/officeDocument/2006/relationships/customXml" Target="../ink/ink59.xml"/><Relationship Id="rId39" Type="http://schemas.openxmlformats.org/officeDocument/2006/relationships/image" Target="../media/image69.png"/><Relationship Id="rId50" Type="http://schemas.openxmlformats.org/officeDocument/2006/relationships/customXml" Target="../ink/ink75.xml"/><Relationship Id="rId104" Type="http://schemas.openxmlformats.org/officeDocument/2006/relationships/customXml" Target="../ink/ink102.xml"/><Relationship Id="rId125" Type="http://schemas.openxmlformats.org/officeDocument/2006/relationships/image" Target="../media/image112.png"/><Relationship Id="rId146" Type="http://schemas.openxmlformats.org/officeDocument/2006/relationships/customXml" Target="../ink/ink123.xml"/><Relationship Id="rId167" Type="http://schemas.openxmlformats.org/officeDocument/2006/relationships/image" Target="../media/image133.png"/><Relationship Id="rId188" Type="http://schemas.openxmlformats.org/officeDocument/2006/relationships/customXml" Target="../ink/ink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4B9-1AF4-608E-4D42-AB52C8BEE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2E8AA-912D-9C1B-A9B9-BE35B2CD6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#tribute</a:t>
            </a:r>
          </a:p>
        </p:txBody>
      </p:sp>
    </p:spTree>
    <p:extLst>
      <p:ext uri="{BB962C8B-B14F-4D97-AF65-F5344CB8AC3E}">
        <p14:creationId xmlns:p14="http://schemas.microsoft.com/office/powerpoint/2010/main" val="13479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0C21-230C-EB0A-D720-6B6CE19F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157F-7A30-1406-7FE1-08A50246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0688"/>
            <a:ext cx="2316238" cy="1738312"/>
          </a:xfrm>
        </p:spPr>
        <p:txBody>
          <a:bodyPr/>
          <a:lstStyle/>
          <a:p>
            <a:r>
              <a:rPr lang="en-US" dirty="0" err="1"/>
              <a:t>IClass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A1</a:t>
            </a:r>
          </a:p>
          <a:p>
            <a:pPr lvl="1"/>
            <a:r>
              <a:rPr lang="en-US" dirty="0"/>
              <a:t>A2</a:t>
            </a:r>
          </a:p>
          <a:p>
            <a:pPr lvl="1"/>
            <a:r>
              <a:rPr lang="en-US" dirty="0"/>
              <a:t>A3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D9BA3F-FAAA-0211-0457-751992523EC6}"/>
              </a:ext>
            </a:extLst>
          </p:cNvPr>
          <p:cNvSpPr txBox="1">
            <a:spLocks/>
          </p:cNvSpPr>
          <p:nvPr/>
        </p:nvSpPr>
        <p:spPr>
          <a:xfrm>
            <a:off x="3295347" y="2195739"/>
            <a:ext cx="39382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B : </a:t>
            </a:r>
            <a:r>
              <a:rPr lang="en-US" dirty="0" err="1"/>
              <a:t>IclassA</a:t>
            </a:r>
            <a:r>
              <a:rPr lang="en-US" dirty="0"/>
              <a:t>, </a:t>
            </a:r>
            <a:r>
              <a:rPr lang="en-US" dirty="0" err="1"/>
              <a:t>Iclassb</a:t>
            </a:r>
            <a:endParaRPr lang="en-US" dirty="0"/>
          </a:p>
          <a:p>
            <a:pPr lvl="1"/>
            <a:r>
              <a:rPr lang="en-US" dirty="0"/>
              <a:t>A1</a:t>
            </a:r>
          </a:p>
          <a:p>
            <a:pPr lvl="1"/>
            <a:r>
              <a:rPr lang="en-US" dirty="0"/>
              <a:t>A2</a:t>
            </a:r>
          </a:p>
          <a:p>
            <a:pPr lvl="1"/>
            <a:r>
              <a:rPr lang="en-US" dirty="0"/>
              <a:t>A3</a:t>
            </a:r>
          </a:p>
          <a:p>
            <a:pPr lvl="1"/>
            <a:r>
              <a:rPr lang="en-US" dirty="0"/>
              <a:t>B1</a:t>
            </a:r>
          </a:p>
          <a:p>
            <a:pPr lvl="1"/>
            <a:r>
              <a:rPr lang="en-US" dirty="0"/>
              <a:t>B2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20C229-4F0D-6101-8070-8DB792C50E2C}"/>
              </a:ext>
            </a:extLst>
          </p:cNvPr>
          <p:cNvSpPr txBox="1">
            <a:spLocks/>
          </p:cNvSpPr>
          <p:nvPr/>
        </p:nvSpPr>
        <p:spPr>
          <a:xfrm>
            <a:off x="7362372" y="1533676"/>
            <a:ext cx="4549020" cy="4250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c (</a:t>
            </a:r>
            <a:r>
              <a:rPr lang="en-US" dirty="0" err="1"/>
              <a:t>IclassA</a:t>
            </a:r>
            <a:r>
              <a:rPr lang="en-US" dirty="0"/>
              <a:t> x, </a:t>
            </a:r>
            <a:r>
              <a:rPr lang="en-US" dirty="0" err="1">
                <a:solidFill>
                  <a:schemeClr val="accent6"/>
                </a:solidFill>
              </a:rPr>
              <a:t>IClassB</a:t>
            </a:r>
            <a:r>
              <a:rPr lang="en-US" dirty="0">
                <a:solidFill>
                  <a:schemeClr val="accent6"/>
                </a:solidFill>
              </a:rPr>
              <a:t> 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c1</a:t>
            </a:r>
          </a:p>
          <a:p>
            <a:pPr lvl="1"/>
            <a:r>
              <a:rPr lang="en-US" dirty="0"/>
              <a:t>C2</a:t>
            </a:r>
          </a:p>
          <a:p>
            <a:pPr lvl="1"/>
            <a:r>
              <a:rPr lang="en-US" dirty="0"/>
              <a:t>X.A1()</a:t>
            </a:r>
          </a:p>
          <a:p>
            <a:pPr lvl="1"/>
            <a:r>
              <a:rPr lang="en-US" dirty="0"/>
              <a:t>X.A2()</a:t>
            </a:r>
          </a:p>
          <a:p>
            <a:pPr lvl="1"/>
            <a:r>
              <a:rPr lang="en-US" dirty="0"/>
              <a:t>X.A3()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X.B1() //this fails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Y.B1()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Y.B2()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DEA8DA-8D58-77F2-84DC-3A3762E597C3}"/>
              </a:ext>
            </a:extLst>
          </p:cNvPr>
          <p:cNvSpPr txBox="1">
            <a:spLocks/>
          </p:cNvSpPr>
          <p:nvPr/>
        </p:nvSpPr>
        <p:spPr>
          <a:xfrm>
            <a:off x="685800" y="3981752"/>
            <a:ext cx="2316238" cy="186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IClass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B1</a:t>
            </a:r>
          </a:p>
          <a:p>
            <a:pPr lvl="1"/>
            <a:r>
              <a:rPr lang="en-US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149447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9619-8F0B-7462-EE7D-53FE2DA2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CFE193-98FC-3C8C-C588-2ED953D2E2BA}"/>
              </a:ext>
            </a:extLst>
          </p:cNvPr>
          <p:cNvCxnSpPr/>
          <p:nvPr/>
        </p:nvCxnSpPr>
        <p:spPr>
          <a:xfrm>
            <a:off x="793820" y="3607358"/>
            <a:ext cx="105599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C30CB6-F517-71BE-8F3E-62CFA9C25A5E}"/>
              </a:ext>
            </a:extLst>
          </p:cNvPr>
          <p:cNvCxnSpPr/>
          <p:nvPr/>
        </p:nvCxnSpPr>
        <p:spPr>
          <a:xfrm flipV="1">
            <a:off x="1190730" y="2562330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634A03-A163-F8DC-75B9-79AD9D877971}"/>
              </a:ext>
            </a:extLst>
          </p:cNvPr>
          <p:cNvCxnSpPr/>
          <p:nvPr/>
        </p:nvCxnSpPr>
        <p:spPr>
          <a:xfrm flipV="1">
            <a:off x="8628185" y="257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B06239-ACE5-BC3F-F3E8-864A933DBB52}"/>
              </a:ext>
            </a:extLst>
          </p:cNvPr>
          <p:cNvCxnSpPr/>
          <p:nvPr/>
        </p:nvCxnSpPr>
        <p:spPr>
          <a:xfrm flipV="1">
            <a:off x="8780585" y="410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95F228-331A-AC7C-81B2-0A24FBC61B19}"/>
              </a:ext>
            </a:extLst>
          </p:cNvPr>
          <p:cNvCxnSpPr/>
          <p:nvPr/>
        </p:nvCxnSpPr>
        <p:spPr>
          <a:xfrm flipV="1">
            <a:off x="8932985" y="562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A10C3-6D4B-22A5-6946-293101B88C5B}"/>
              </a:ext>
            </a:extLst>
          </p:cNvPr>
          <p:cNvCxnSpPr/>
          <p:nvPr/>
        </p:nvCxnSpPr>
        <p:spPr>
          <a:xfrm flipV="1">
            <a:off x="9085385" y="715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1220AB-0AE9-2A00-0999-AA1457C249AF}"/>
              </a:ext>
            </a:extLst>
          </p:cNvPr>
          <p:cNvCxnSpPr/>
          <p:nvPr/>
        </p:nvCxnSpPr>
        <p:spPr>
          <a:xfrm flipV="1">
            <a:off x="9237785" y="867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3A5400-42BB-ABE4-8B92-05226EFE6DDE}"/>
              </a:ext>
            </a:extLst>
          </p:cNvPr>
          <p:cNvCxnSpPr/>
          <p:nvPr/>
        </p:nvCxnSpPr>
        <p:spPr>
          <a:xfrm flipV="1">
            <a:off x="9390185" y="1019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63B2A8-71BE-0E8C-D77F-204AE54A17EF}"/>
              </a:ext>
            </a:extLst>
          </p:cNvPr>
          <p:cNvCxnSpPr/>
          <p:nvPr/>
        </p:nvCxnSpPr>
        <p:spPr>
          <a:xfrm flipV="1">
            <a:off x="9542585" y="1172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E42BF-A8D0-D194-5010-28A9B108D4CD}"/>
              </a:ext>
            </a:extLst>
          </p:cNvPr>
          <p:cNvCxnSpPr/>
          <p:nvPr/>
        </p:nvCxnSpPr>
        <p:spPr>
          <a:xfrm flipV="1">
            <a:off x="9694985" y="1324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B399C1-C36B-C230-8442-7D371BC849CC}"/>
              </a:ext>
            </a:extLst>
          </p:cNvPr>
          <p:cNvCxnSpPr/>
          <p:nvPr/>
        </p:nvCxnSpPr>
        <p:spPr>
          <a:xfrm flipV="1">
            <a:off x="9847385" y="1477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A3515-0EB6-EDE0-1D92-CE70AF019893}"/>
              </a:ext>
            </a:extLst>
          </p:cNvPr>
          <p:cNvCxnSpPr/>
          <p:nvPr/>
        </p:nvCxnSpPr>
        <p:spPr>
          <a:xfrm flipV="1">
            <a:off x="9999785" y="1629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17DA5-CCD9-98A3-08C2-321D2797B7CD}"/>
              </a:ext>
            </a:extLst>
          </p:cNvPr>
          <p:cNvCxnSpPr/>
          <p:nvPr/>
        </p:nvCxnSpPr>
        <p:spPr>
          <a:xfrm flipV="1">
            <a:off x="10152185" y="1781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74D37D-F37F-59D9-77CA-D7652BD12BB6}"/>
              </a:ext>
            </a:extLst>
          </p:cNvPr>
          <p:cNvGrpSpPr/>
          <p:nvPr/>
        </p:nvGrpSpPr>
        <p:grpSpPr>
          <a:xfrm>
            <a:off x="1100033" y="2167077"/>
            <a:ext cx="2708280" cy="1002600"/>
            <a:chOff x="1100033" y="2167077"/>
            <a:chExt cx="2708280" cy="10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14:cNvPr>
                <p14:cNvContentPartPr/>
                <p14:nvPr/>
              </p14:nvContentPartPr>
              <p14:xfrm>
                <a:off x="1100033" y="2790237"/>
                <a:ext cx="348840" cy="37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1393" y="2781237"/>
                  <a:ext cx="366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14:cNvPr>
                <p14:cNvContentPartPr/>
                <p14:nvPr/>
              </p14:nvContentPartPr>
              <p14:xfrm>
                <a:off x="1463993" y="2625717"/>
                <a:ext cx="26748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4993" y="2616717"/>
                  <a:ext cx="285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14:cNvPr>
                <p14:cNvContentPartPr/>
                <p14:nvPr/>
              </p14:nvContentPartPr>
              <p14:xfrm>
                <a:off x="1738313" y="2450757"/>
                <a:ext cx="93240" cy="23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9313" y="2441757"/>
                  <a:ext cx="110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14:cNvPr>
                <p14:cNvContentPartPr/>
                <p14:nvPr/>
              </p14:nvContentPartPr>
              <p14:xfrm>
                <a:off x="1726433" y="2167077"/>
                <a:ext cx="288000" cy="432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7433" y="2158437"/>
                  <a:ext cx="3056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14:cNvPr>
                <p14:cNvContentPartPr/>
                <p14:nvPr/>
              </p14:nvContentPartPr>
              <p14:xfrm>
                <a:off x="1906433" y="2326917"/>
                <a:ext cx="268920" cy="246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7433" y="2317917"/>
                  <a:ext cx="286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14:cNvPr>
                <p14:cNvContentPartPr/>
                <p14:nvPr/>
              </p14:nvContentPartPr>
              <p14:xfrm>
                <a:off x="2082113" y="2294877"/>
                <a:ext cx="224640" cy="22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3473" y="2286237"/>
                  <a:ext cx="242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14:cNvPr>
                <p14:cNvContentPartPr/>
                <p14:nvPr/>
              </p14:nvContentPartPr>
              <p14:xfrm>
                <a:off x="2293073" y="2541837"/>
                <a:ext cx="1515240" cy="6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073" y="2532837"/>
                  <a:ext cx="15328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14:cNvPr>
              <p14:cNvContentPartPr/>
              <p14:nvPr/>
            </p14:nvContentPartPr>
            <p14:xfrm>
              <a:off x="1481633" y="3603117"/>
              <a:ext cx="610920" cy="86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2993" y="3594477"/>
                <a:ext cx="62856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14:cNvPr>
              <p14:cNvContentPartPr/>
              <p14:nvPr/>
            </p14:nvContentPartPr>
            <p14:xfrm>
              <a:off x="3352553" y="3587997"/>
              <a:ext cx="421200" cy="908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3913" y="3579357"/>
                <a:ext cx="43884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14:cNvPr>
              <p14:cNvContentPartPr/>
              <p14:nvPr/>
            </p14:nvContentPartPr>
            <p14:xfrm>
              <a:off x="3744593" y="3539757"/>
              <a:ext cx="115920" cy="140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5953" y="3531117"/>
                <a:ext cx="13356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AF3ED8A-1383-1141-4A5C-E19BC19DC23F}"/>
              </a:ext>
            </a:extLst>
          </p:cNvPr>
          <p:cNvGrpSpPr/>
          <p:nvPr/>
        </p:nvGrpSpPr>
        <p:grpSpPr>
          <a:xfrm>
            <a:off x="-86887" y="3143757"/>
            <a:ext cx="1664280" cy="807840"/>
            <a:chOff x="-86887" y="3143757"/>
            <a:chExt cx="166428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14:cNvPr>
                <p14:cNvContentPartPr/>
                <p14:nvPr/>
              </p14:nvContentPartPr>
              <p14:xfrm>
                <a:off x="229913" y="3589437"/>
                <a:ext cx="302400" cy="225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913" y="3580797"/>
                  <a:ext cx="320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14:cNvPr>
                <p14:cNvContentPartPr/>
                <p14:nvPr/>
              </p14:nvContentPartPr>
              <p14:xfrm>
                <a:off x="493793" y="3536877"/>
                <a:ext cx="192240" cy="208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793" y="3527877"/>
                  <a:ext cx="209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14:cNvPr>
                <p14:cNvContentPartPr/>
                <p14:nvPr/>
              </p14:nvContentPartPr>
              <p14:xfrm>
                <a:off x="679193" y="3295677"/>
                <a:ext cx="101880" cy="41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53" y="3286677"/>
                  <a:ext cx="119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14:cNvPr>
                <p14:cNvContentPartPr/>
                <p14:nvPr/>
              </p14:nvContentPartPr>
              <p14:xfrm>
                <a:off x="872873" y="3533637"/>
                <a:ext cx="201960" cy="160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3873" y="3524637"/>
                  <a:ext cx="219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14:cNvPr>
                <p14:cNvContentPartPr/>
                <p14:nvPr/>
              </p14:nvContentPartPr>
              <p14:xfrm>
                <a:off x="88433" y="3735237"/>
                <a:ext cx="1132560" cy="10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433" y="3726597"/>
                  <a:ext cx="1150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14:cNvPr>
                <p14:cNvContentPartPr/>
                <p14:nvPr/>
              </p14:nvContentPartPr>
              <p14:xfrm>
                <a:off x="148193" y="3315477"/>
                <a:ext cx="1429200" cy="210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553" y="3306477"/>
                  <a:ext cx="1446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14:cNvPr>
                <p14:cNvContentPartPr/>
                <p14:nvPr/>
              </p14:nvContentPartPr>
              <p14:xfrm>
                <a:off x="-86887" y="3663957"/>
                <a:ext cx="1428840" cy="28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95527" y="3654957"/>
                  <a:ext cx="1446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14:cNvPr>
                <p14:cNvContentPartPr/>
                <p14:nvPr/>
              </p14:nvContentPartPr>
              <p14:xfrm>
                <a:off x="997793" y="3281637"/>
                <a:ext cx="149040" cy="183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9153" y="3272637"/>
                  <a:ext cx="166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14:cNvPr>
                <p14:cNvContentPartPr/>
                <p14:nvPr/>
              </p14:nvContentPartPr>
              <p14:xfrm>
                <a:off x="1226033" y="3143757"/>
                <a:ext cx="86760" cy="23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17393" y="3135117"/>
                  <a:ext cx="1044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5FBAD2-79D1-21D1-BF59-B75054829740}"/>
              </a:ext>
            </a:extLst>
          </p:cNvPr>
          <p:cNvGrpSpPr/>
          <p:nvPr/>
        </p:nvGrpSpPr>
        <p:grpSpPr>
          <a:xfrm>
            <a:off x="1449233" y="4345437"/>
            <a:ext cx="1897920" cy="859320"/>
            <a:chOff x="1449233" y="4345437"/>
            <a:chExt cx="1897920" cy="8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14:cNvPr>
                <p14:cNvContentPartPr/>
                <p14:nvPr/>
              </p14:nvContentPartPr>
              <p14:xfrm>
                <a:off x="1449233" y="4804797"/>
                <a:ext cx="315360" cy="27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0593" y="4795797"/>
                  <a:ext cx="333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14:cNvPr>
                <p14:cNvContentPartPr/>
                <p14:nvPr/>
              </p14:nvContentPartPr>
              <p14:xfrm>
                <a:off x="1474433" y="4641717"/>
                <a:ext cx="317160" cy="13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65793" y="4632717"/>
                  <a:ext cx="334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14:cNvPr>
                <p14:cNvContentPartPr/>
                <p14:nvPr/>
              </p14:nvContentPartPr>
              <p14:xfrm>
                <a:off x="1868633" y="4839717"/>
                <a:ext cx="129240" cy="8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9993" y="4830717"/>
                  <a:ext cx="146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14:cNvPr>
                <p14:cNvContentPartPr/>
                <p14:nvPr/>
              </p14:nvContentPartPr>
              <p14:xfrm>
                <a:off x="2100113" y="4694637"/>
                <a:ext cx="42120" cy="40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1473" y="4685637"/>
                  <a:ext cx="59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14:cNvPr>
                <p14:cNvContentPartPr/>
                <p14:nvPr/>
              </p14:nvContentPartPr>
              <p14:xfrm>
                <a:off x="2057273" y="4718397"/>
                <a:ext cx="271440" cy="30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8273" y="4709757"/>
                  <a:ext cx="289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14:cNvPr>
                <p14:cNvContentPartPr/>
                <p14:nvPr/>
              </p14:nvContentPartPr>
              <p14:xfrm>
                <a:off x="2349593" y="4814877"/>
                <a:ext cx="180720" cy="26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0953" y="4805877"/>
                  <a:ext cx="198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14:cNvPr>
                <p14:cNvContentPartPr/>
                <p14:nvPr/>
              </p14:nvContentPartPr>
              <p14:xfrm>
                <a:off x="2493953" y="4894077"/>
                <a:ext cx="99360" cy="11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85313" y="4885437"/>
                  <a:ext cx="117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14:cNvPr>
                <p14:cNvContentPartPr/>
                <p14:nvPr/>
              </p14:nvContentPartPr>
              <p14:xfrm>
                <a:off x="2583233" y="4720557"/>
                <a:ext cx="267840" cy="26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74593" y="4711557"/>
                  <a:ext cx="285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14:cNvPr>
                <p14:cNvContentPartPr/>
                <p14:nvPr/>
              </p14:nvContentPartPr>
              <p14:xfrm>
                <a:off x="2902913" y="4802637"/>
                <a:ext cx="237240" cy="40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3913" y="4793997"/>
                  <a:ext cx="2548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14:cNvPr>
                <p14:cNvContentPartPr/>
                <p14:nvPr/>
              </p14:nvContentPartPr>
              <p14:xfrm>
                <a:off x="2084273" y="4495917"/>
                <a:ext cx="71640" cy="1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5273" y="4487277"/>
                  <a:ext cx="89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14:cNvPr>
                <p14:cNvContentPartPr/>
                <p14:nvPr/>
              </p14:nvContentPartPr>
              <p14:xfrm>
                <a:off x="2161313" y="4476477"/>
                <a:ext cx="1185840" cy="5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52673" y="4467477"/>
                  <a:ext cx="1203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14:cNvPr>
                <p14:cNvContentPartPr/>
                <p14:nvPr/>
              </p14:nvContentPartPr>
              <p14:xfrm>
                <a:off x="1665233" y="4345437"/>
                <a:ext cx="198360" cy="191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56233" y="4336797"/>
                  <a:ext cx="216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14:cNvPr>
                <p14:cNvContentPartPr/>
                <p14:nvPr/>
              </p14:nvContentPartPr>
              <p14:xfrm>
                <a:off x="1936673" y="4406637"/>
                <a:ext cx="105840" cy="34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27673" y="4397997"/>
                  <a:ext cx="12348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E8AF88-68A9-8AB7-7E6A-457026809863}"/>
              </a:ext>
            </a:extLst>
          </p:cNvPr>
          <p:cNvGrpSpPr/>
          <p:nvPr/>
        </p:nvGrpSpPr>
        <p:grpSpPr>
          <a:xfrm>
            <a:off x="3592673" y="2554437"/>
            <a:ext cx="1029600" cy="1014120"/>
            <a:chOff x="3592673" y="2554437"/>
            <a:chExt cx="1029600" cy="10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14:cNvPr>
                <p14:cNvContentPartPr/>
                <p14:nvPr/>
              </p14:nvContentPartPr>
              <p14:xfrm>
                <a:off x="3592673" y="3262917"/>
                <a:ext cx="211320" cy="214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84033" y="3254277"/>
                  <a:ext cx="228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14:cNvPr>
                <p14:cNvContentPartPr/>
                <p14:nvPr/>
              </p14:nvContentPartPr>
              <p14:xfrm>
                <a:off x="3852953" y="3275877"/>
                <a:ext cx="253800" cy="267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44313" y="3267237"/>
                  <a:ext cx="271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14:cNvPr>
                <p14:cNvContentPartPr/>
                <p14:nvPr/>
              </p14:nvContentPartPr>
              <p14:xfrm>
                <a:off x="3773753" y="2554437"/>
                <a:ext cx="848520" cy="1014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65113" y="2545797"/>
                  <a:ext cx="866160" cy="10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B1F42B-5FE4-EDC7-1B8C-93C9A85024A2}"/>
              </a:ext>
            </a:extLst>
          </p:cNvPr>
          <p:cNvGrpSpPr/>
          <p:nvPr/>
        </p:nvGrpSpPr>
        <p:grpSpPr>
          <a:xfrm>
            <a:off x="4574753" y="2931717"/>
            <a:ext cx="614160" cy="446040"/>
            <a:chOff x="4574753" y="2931717"/>
            <a:chExt cx="61416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14:cNvPr>
                <p14:cNvContentPartPr/>
                <p14:nvPr/>
              </p14:nvContentPartPr>
              <p14:xfrm>
                <a:off x="4574753" y="2931717"/>
                <a:ext cx="372600" cy="446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65753" y="2922717"/>
                  <a:ext cx="390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14:cNvPr>
                <p14:cNvContentPartPr/>
                <p14:nvPr/>
              </p14:nvContentPartPr>
              <p14:xfrm>
                <a:off x="4985873" y="3018837"/>
                <a:ext cx="203040" cy="335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6873" y="3010197"/>
                  <a:ext cx="22068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EA53F8-3CA9-2DA6-763B-DD4416A3EB81}"/>
              </a:ext>
            </a:extLst>
          </p:cNvPr>
          <p:cNvGrpSpPr/>
          <p:nvPr/>
        </p:nvGrpSpPr>
        <p:grpSpPr>
          <a:xfrm>
            <a:off x="828233" y="2174997"/>
            <a:ext cx="1544040" cy="1466280"/>
            <a:chOff x="828233" y="2174997"/>
            <a:chExt cx="1544040" cy="14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14:cNvPr>
                <p14:cNvContentPartPr/>
                <p14:nvPr/>
              </p14:nvContentPartPr>
              <p14:xfrm>
                <a:off x="828233" y="2866557"/>
                <a:ext cx="663120" cy="774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593" y="2857557"/>
                  <a:ext cx="68076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14:cNvPr>
                <p14:cNvContentPartPr/>
                <p14:nvPr/>
              </p14:nvContentPartPr>
              <p14:xfrm>
                <a:off x="1440953" y="3088677"/>
                <a:ext cx="140400" cy="75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1953" y="3080037"/>
                  <a:ext cx="158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14:cNvPr>
                <p14:cNvContentPartPr/>
                <p14:nvPr/>
              </p14:nvContentPartPr>
              <p14:xfrm>
                <a:off x="1823273" y="2174997"/>
                <a:ext cx="549000" cy="66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14273" y="2166357"/>
                  <a:ext cx="566640" cy="68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D39233-61FF-1B54-E72C-1D591525DB27}"/>
              </a:ext>
            </a:extLst>
          </p:cNvPr>
          <p:cNvGrpSpPr/>
          <p:nvPr/>
        </p:nvGrpSpPr>
        <p:grpSpPr>
          <a:xfrm>
            <a:off x="3211793" y="2065197"/>
            <a:ext cx="2418120" cy="2344320"/>
            <a:chOff x="3211793" y="2065197"/>
            <a:chExt cx="2418120" cy="23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14:cNvPr>
                <p14:cNvContentPartPr/>
                <p14:nvPr/>
              </p14:nvContentPartPr>
              <p14:xfrm>
                <a:off x="3211793" y="2342037"/>
                <a:ext cx="2418120" cy="2067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02793" y="2333397"/>
                  <a:ext cx="2435760" cy="20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14:cNvPr>
                <p14:cNvContentPartPr/>
                <p14:nvPr/>
              </p14:nvContentPartPr>
              <p14:xfrm>
                <a:off x="4180553" y="3748197"/>
                <a:ext cx="208080" cy="220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71913" y="3739557"/>
                  <a:ext cx="22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14:cNvPr>
                <p14:cNvContentPartPr/>
                <p14:nvPr/>
              </p14:nvContentPartPr>
              <p14:xfrm>
                <a:off x="4413113" y="3722997"/>
                <a:ext cx="263520" cy="313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4473" y="3714357"/>
                  <a:ext cx="281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14:cNvPr>
                <p14:cNvContentPartPr/>
                <p14:nvPr/>
              </p14:nvContentPartPr>
              <p14:xfrm>
                <a:off x="4622273" y="3728397"/>
                <a:ext cx="107640" cy="19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13633" y="3719757"/>
                  <a:ext cx="125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14:cNvPr>
                <p14:cNvContentPartPr/>
                <p14:nvPr/>
              </p14:nvContentPartPr>
              <p14:xfrm>
                <a:off x="4652153" y="3689877"/>
                <a:ext cx="155160" cy="49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43153" y="3681237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14:cNvPr>
                <p14:cNvContentPartPr/>
                <p14:nvPr/>
              </p14:nvContentPartPr>
              <p14:xfrm>
                <a:off x="3370553" y="2065197"/>
                <a:ext cx="777600" cy="270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61913" y="2056197"/>
                  <a:ext cx="795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14:cNvPr>
                <p14:cNvContentPartPr/>
                <p14:nvPr/>
              </p14:nvContentPartPr>
              <p14:xfrm>
                <a:off x="3970673" y="2120637"/>
                <a:ext cx="213120" cy="39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2033" y="2111637"/>
                  <a:ext cx="230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14:cNvPr>
                <p14:cNvContentPartPr/>
                <p14:nvPr/>
              </p14:nvContentPartPr>
              <p14:xfrm>
                <a:off x="4205393" y="4165437"/>
                <a:ext cx="446400" cy="18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6393" y="4156437"/>
                  <a:ext cx="464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14:cNvPr>
                <p14:cNvContentPartPr/>
                <p14:nvPr/>
              </p14:nvContentPartPr>
              <p14:xfrm>
                <a:off x="4918913" y="3391077"/>
                <a:ext cx="230040" cy="562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10273" y="3382077"/>
                  <a:ext cx="2476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14:cNvPr>
                <p14:cNvContentPartPr/>
                <p14:nvPr/>
              </p14:nvContentPartPr>
              <p14:xfrm>
                <a:off x="5012873" y="3369837"/>
                <a:ext cx="408960" cy="36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03873" y="3360837"/>
                  <a:ext cx="426600" cy="38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8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D4C6-3EBF-6EA9-9662-E050F711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3785" cy="1325563"/>
          </a:xfrm>
        </p:spPr>
        <p:txBody>
          <a:bodyPr/>
          <a:lstStyle/>
          <a:p>
            <a:r>
              <a:rPr lang="en-US" dirty="0"/>
              <a:t>Stack vs heap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905B0C-F9F6-2DBC-0C23-9AB20329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66265"/>
              </p:ext>
            </p:extLst>
          </p:nvPr>
        </p:nvGraphicFramePr>
        <p:xfrm>
          <a:off x="666116" y="3165686"/>
          <a:ext cx="2597149" cy="309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49">
                  <a:extLst>
                    <a:ext uri="{9D8B030D-6E8A-4147-A177-3AD203B41FA5}">
                      <a16:colId xmlns:a16="http://schemas.microsoft.com/office/drawing/2014/main" val="1869081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– value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37968"/>
                  </a:ext>
                </a:extLst>
              </a:tr>
              <a:tr h="498264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3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1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0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9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97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7BBEF2-14BA-4125-C855-E8C408C8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76369"/>
              </p:ext>
            </p:extLst>
          </p:nvPr>
        </p:nvGraphicFramePr>
        <p:xfrm>
          <a:off x="4720590" y="3249718"/>
          <a:ext cx="71939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92">
                  <a:extLst>
                    <a:ext uri="{9D8B030D-6E8A-4147-A177-3AD203B41FA5}">
                      <a16:colId xmlns:a16="http://schemas.microsoft.com/office/drawing/2014/main" val="702831342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764317713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323907336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90943402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28583114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5282707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500715360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298241234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37914603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650078833"/>
                    </a:ext>
                  </a:extLst>
                </a:gridCol>
              </a:tblGrid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715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03929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2758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8271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1837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9372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47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6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571500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8930" y="2457450"/>
            <a:ext cx="1419225" cy="62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548289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477250" y="140589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585585" y="2377440"/>
            <a:ext cx="1891665" cy="142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571500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  <a:p>
            <a:pPr algn="ctr"/>
            <a:r>
              <a:rPr lang="en-US" dirty="0"/>
              <a:t>-Next</a:t>
            </a:r>
          </a:p>
          <a:p>
            <a:pPr algn="ctr"/>
            <a:r>
              <a:rPr lang="en-US" dirty="0"/>
              <a:t>- previous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8930" y="2457450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477250" y="140589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3" idx="2"/>
          </p:cNvCxnSpPr>
          <p:nvPr/>
        </p:nvCxnSpPr>
        <p:spPr>
          <a:xfrm>
            <a:off x="6585585" y="2457450"/>
            <a:ext cx="270510" cy="1658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F7AB6F-92F4-E6B4-2A49-78E19E3DD41A}"/>
              </a:ext>
            </a:extLst>
          </p:cNvPr>
          <p:cNvCxnSpPr>
            <a:cxnSpLocks/>
          </p:cNvCxnSpPr>
          <p:nvPr/>
        </p:nvCxnSpPr>
        <p:spPr>
          <a:xfrm flipH="1">
            <a:off x="2888932" y="2668905"/>
            <a:ext cx="1399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BAC4E-F444-DB70-7119-1AA58FF1D9C8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9153525" y="3348990"/>
            <a:ext cx="472440" cy="634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A530C50-59BB-2446-7E46-4322A55B5046}"/>
              </a:ext>
            </a:extLst>
          </p:cNvPr>
          <p:cNvSpPr/>
          <p:nvPr/>
        </p:nvSpPr>
        <p:spPr>
          <a:xfrm>
            <a:off x="6856095" y="3144202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8DD5D0-D48E-00A0-F180-82244DB2356D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9153525" y="3469005"/>
            <a:ext cx="664845" cy="64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4D67D4-631D-9D8D-3841-F39B28560B2D}"/>
              </a:ext>
            </a:extLst>
          </p:cNvPr>
          <p:cNvCxnSpPr>
            <a:cxnSpLocks/>
          </p:cNvCxnSpPr>
          <p:nvPr/>
        </p:nvCxnSpPr>
        <p:spPr>
          <a:xfrm flipH="1" flipV="1">
            <a:off x="6393180" y="2971800"/>
            <a:ext cx="327660" cy="121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0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Circular-</a:t>
            </a:r>
            <a:r>
              <a:rPr lang="en-US" dirty="0" err="1"/>
              <a:t>Singley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838200" y="2680335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35630" y="2457450"/>
            <a:ext cx="1152525" cy="1194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362950" y="2566035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585585" y="2457450"/>
            <a:ext cx="1777365" cy="1080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97DCA78-9FB0-74F3-58E3-55934263B8B3}"/>
              </a:ext>
            </a:extLst>
          </p:cNvPr>
          <p:cNvSpPr/>
          <p:nvPr/>
        </p:nvSpPr>
        <p:spPr>
          <a:xfrm>
            <a:off x="6675120" y="461772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/>
              <a:t>4th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86B6E8-56E8-16E8-285C-593D8AFA25F4}"/>
              </a:ext>
            </a:extLst>
          </p:cNvPr>
          <p:cNvSpPr/>
          <p:nvPr/>
        </p:nvSpPr>
        <p:spPr>
          <a:xfrm>
            <a:off x="3360420" y="461772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EEFA50-118B-8723-A319-6A7E7EEC7A2F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flipH="1">
            <a:off x="8972550" y="4509135"/>
            <a:ext cx="539115" cy="1080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3F08AA-D107-F565-E5C8-960D5D374C11}"/>
              </a:ext>
            </a:extLst>
          </p:cNvPr>
          <p:cNvCxnSpPr>
            <a:cxnSpLocks/>
            <a:stCxn id="9" idx="2"/>
            <a:endCxn id="12" idx="6"/>
          </p:cNvCxnSpPr>
          <p:nvPr/>
        </p:nvCxnSpPr>
        <p:spPr>
          <a:xfrm flipH="1">
            <a:off x="5657850" y="5589270"/>
            <a:ext cx="1017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EE133E-CB6B-A9A5-4E33-F172DC45F8A8}"/>
              </a:ext>
            </a:extLst>
          </p:cNvPr>
          <p:cNvCxnSpPr>
            <a:cxnSpLocks/>
            <a:stCxn id="12" idx="2"/>
            <a:endCxn id="4" idx="4"/>
          </p:cNvCxnSpPr>
          <p:nvPr/>
        </p:nvCxnSpPr>
        <p:spPr>
          <a:xfrm flipH="1" flipV="1">
            <a:off x="1986915" y="4623435"/>
            <a:ext cx="1373505" cy="9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3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9EFB-A97F-B9C7-C0DD-8C188966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explanation (</a:t>
            </a:r>
            <a:r>
              <a:rPr lang="en-US" dirty="0" err="1"/>
              <a:t>Stacko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AB51E9-FADC-96D6-212D-343EFEFF5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549048"/>
              </p:ext>
            </p:extLst>
          </p:nvPr>
        </p:nvGraphicFramePr>
        <p:xfrm>
          <a:off x="1038225" y="4185920"/>
          <a:ext cx="33394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465">
                  <a:extLst>
                    <a:ext uri="{9D8B030D-6E8A-4147-A177-3AD203B41FA5}">
                      <a16:colId xmlns:a16="http://schemas.microsoft.com/office/drawing/2014/main" val="395461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8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9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92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0E760A-FB4E-1675-0466-D8DA6E01F4D6}"/>
              </a:ext>
            </a:extLst>
          </p:cNvPr>
          <p:cNvSpPr txBox="1"/>
          <p:nvPr/>
        </p:nvSpPr>
        <p:spPr>
          <a:xfrm>
            <a:off x="1072515" y="1517918"/>
            <a:ext cx="793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stack is a LIFO construction. So the first thing that you pushed onto the stack is the last thing that you can take off of the stack.</a:t>
            </a:r>
          </a:p>
          <a:p>
            <a:r>
              <a:rPr lang="en-US" dirty="0"/>
              <a:t>Functionality of a stack:</a:t>
            </a:r>
          </a:p>
          <a:p>
            <a:pPr marL="285750" indent="-285750">
              <a:buFontTx/>
              <a:buChar char="-"/>
            </a:pPr>
            <a:r>
              <a:rPr lang="en-US" dirty="0"/>
              <a:t>push() – put a new obj on the stack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Pop() -  return and delete the top obj</a:t>
            </a:r>
          </a:p>
          <a:p>
            <a:pPr marL="285750" indent="-285750">
              <a:buFontTx/>
              <a:buChar char="-"/>
            </a:pPr>
            <a:r>
              <a:rPr lang="en-US" dirty="0"/>
              <a:t>Peek() – get the data from the top obj.</a:t>
            </a:r>
          </a:p>
          <a:p>
            <a:pPr marL="285750" indent="-285750">
              <a:buFontTx/>
              <a:buChar char="-"/>
            </a:pPr>
            <a:r>
              <a:rPr lang="en-US" dirty="0"/>
              <a:t>Size prop – returns the size of the stack currently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6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CED2-E570-597E-B488-46A7CF43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75" y="22225"/>
            <a:ext cx="10515600" cy="1325563"/>
          </a:xfrm>
        </p:spPr>
        <p:txBody>
          <a:bodyPr/>
          <a:lstStyle/>
          <a:p>
            <a:r>
              <a:rPr lang="en-US" dirty="0"/>
              <a:t>P1 </a:t>
            </a:r>
            <a:r>
              <a:rPr lang="en-US" dirty="0" err="1"/>
              <a:t>api</a:t>
            </a:r>
            <a:r>
              <a:rPr lang="en-US" dirty="0"/>
              <a:t> application program structure</a:t>
            </a:r>
            <a:br>
              <a:rPr lang="en-US" dirty="0"/>
            </a:br>
            <a:r>
              <a:rPr lang="en-US" dirty="0"/>
              <a:t>“Repository Pattern”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1237B-F4FD-BB44-E736-79EBD6880E02}"/>
              </a:ext>
            </a:extLst>
          </p:cNvPr>
          <p:cNvSpPr/>
          <p:nvPr/>
        </p:nvSpPr>
        <p:spPr>
          <a:xfrm>
            <a:off x="1000125" y="1690688"/>
            <a:ext cx="329184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Project - </a:t>
            </a:r>
            <a:r>
              <a:rPr lang="en-US" dirty="0" err="1"/>
              <a:t>Entrypoint</a:t>
            </a:r>
            <a:endParaRPr lang="en-US" dirty="0"/>
          </a:p>
          <a:p>
            <a:pPr algn="ctr"/>
            <a:r>
              <a:rPr lang="en-US" dirty="0"/>
              <a:t>Has ‘controllers’ that contain ‘action methods’ that call methods on the business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F6ABB-3ADB-8956-FE0E-EA16C3CE8CC1}"/>
              </a:ext>
            </a:extLst>
          </p:cNvPr>
          <p:cNvSpPr/>
          <p:nvPr/>
        </p:nvSpPr>
        <p:spPr>
          <a:xfrm>
            <a:off x="6953250" y="3016251"/>
            <a:ext cx="3996690" cy="208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  <a:p>
            <a:pPr algn="ctr"/>
            <a:r>
              <a:rPr lang="en-US" dirty="0"/>
              <a:t>This holds all our various objects necessary in the app.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E9C8A-A0B3-E23E-FA12-C75BC8FA90AB}"/>
              </a:ext>
            </a:extLst>
          </p:cNvPr>
          <p:cNvSpPr/>
          <p:nvPr/>
        </p:nvSpPr>
        <p:spPr>
          <a:xfrm>
            <a:off x="1000125" y="3494246"/>
            <a:ext cx="329184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 Project</a:t>
            </a:r>
          </a:p>
          <a:p>
            <a:pPr algn="ctr"/>
            <a:r>
              <a:rPr lang="en-US" dirty="0"/>
              <a:t>This is where business logic happens. Calls methods on the Repo layer to insert, </a:t>
            </a:r>
            <a:r>
              <a:rPr lang="en-US" dirty="0" err="1"/>
              <a:t>etc</a:t>
            </a:r>
            <a:r>
              <a:rPr lang="en-US" dirty="0"/>
              <a:t> data to the Db.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AC588-266A-06EA-28B0-C418CA19A548}"/>
              </a:ext>
            </a:extLst>
          </p:cNvPr>
          <p:cNvSpPr/>
          <p:nvPr/>
        </p:nvSpPr>
        <p:spPr>
          <a:xfrm>
            <a:off x="1000125" y="5297805"/>
            <a:ext cx="329184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 Project</a:t>
            </a:r>
          </a:p>
          <a:p>
            <a:pPr algn="ctr"/>
            <a:r>
              <a:rPr lang="en-US" dirty="0"/>
              <a:t>Makes calls to the Db.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A7668A-6DA9-91B8-EA77-83DCC583814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46045" y="3016251"/>
            <a:ext cx="0" cy="477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348247-2EA0-0306-9641-D3C48AD8D7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46045" y="4819809"/>
            <a:ext cx="0" cy="477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08597A-A341-6DE6-19ED-708CB4AE8F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291965" y="2353470"/>
            <a:ext cx="2661285" cy="1706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845E68-CC07-0F5B-5AD3-8218E960D403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4291965" y="4060033"/>
            <a:ext cx="2661285" cy="96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075AF3-2AE3-5A6F-E2E9-CF94CA33229D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4291965" y="4060033"/>
            <a:ext cx="2661285" cy="1900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4C5900-128F-D8F6-AE2C-C46C080725F9}"/>
              </a:ext>
            </a:extLst>
          </p:cNvPr>
          <p:cNvSpPr txBox="1"/>
          <p:nvPr/>
        </p:nvSpPr>
        <p:spPr>
          <a:xfrm rot="2084661">
            <a:off x="5258910" y="2948820"/>
            <a:ext cx="95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0B847C-CAE5-B372-C572-ED2D4138B84B}"/>
              </a:ext>
            </a:extLst>
          </p:cNvPr>
          <p:cNvCxnSpPr/>
          <p:nvPr/>
        </p:nvCxnSpPr>
        <p:spPr>
          <a:xfrm>
            <a:off x="4291965" y="1690688"/>
            <a:ext cx="2661285" cy="1363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75F088-D363-435D-CD97-CF2652755053}"/>
              </a:ext>
            </a:extLst>
          </p:cNvPr>
          <p:cNvSpPr txBox="1"/>
          <p:nvPr/>
        </p:nvSpPr>
        <p:spPr>
          <a:xfrm>
            <a:off x="4282995" y="3601284"/>
            <a:ext cx="199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ProjectReference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220950-6CF0-4C25-5F81-7A55CA2DC531}"/>
              </a:ext>
            </a:extLst>
          </p:cNvPr>
          <p:cNvCxnSpPr>
            <a:cxnSpLocks/>
          </p:cNvCxnSpPr>
          <p:nvPr/>
        </p:nvCxnSpPr>
        <p:spPr>
          <a:xfrm flipV="1">
            <a:off x="4291964" y="3857198"/>
            <a:ext cx="2661286" cy="101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E9A25A-7C99-8CD4-9886-7C1988DD2095}"/>
              </a:ext>
            </a:extLst>
          </p:cNvPr>
          <p:cNvSpPr txBox="1"/>
          <p:nvPr/>
        </p:nvSpPr>
        <p:spPr>
          <a:xfrm rot="1766913">
            <a:off x="5094353" y="2371637"/>
            <a:ext cx="199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ProjectReference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75768A-23B0-E3EF-FB43-14E62FACA6E1}"/>
              </a:ext>
            </a:extLst>
          </p:cNvPr>
          <p:cNvCxnSpPr>
            <a:cxnSpLocks/>
          </p:cNvCxnSpPr>
          <p:nvPr/>
        </p:nvCxnSpPr>
        <p:spPr>
          <a:xfrm flipV="1">
            <a:off x="4274846" y="4301251"/>
            <a:ext cx="2670255" cy="1916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60547D-A1D0-EF6E-64D1-5BEBAFFF3447}"/>
              </a:ext>
            </a:extLst>
          </p:cNvPr>
          <p:cNvSpPr txBox="1"/>
          <p:nvPr/>
        </p:nvSpPr>
        <p:spPr>
          <a:xfrm rot="19379314">
            <a:off x="4825570" y="5151311"/>
            <a:ext cx="199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ProjectReference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5DE6BD-D702-8096-DEC7-783CD627A8B2}"/>
              </a:ext>
            </a:extLst>
          </p:cNvPr>
          <p:cNvCxnSpPr>
            <a:cxnSpLocks/>
          </p:cNvCxnSpPr>
          <p:nvPr/>
        </p:nvCxnSpPr>
        <p:spPr>
          <a:xfrm>
            <a:off x="2874645" y="2897407"/>
            <a:ext cx="0" cy="659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3C9BF0-6DC3-A634-6CC3-2D2692EB89E6}"/>
              </a:ext>
            </a:extLst>
          </p:cNvPr>
          <p:cNvCxnSpPr>
            <a:cxnSpLocks/>
          </p:cNvCxnSpPr>
          <p:nvPr/>
        </p:nvCxnSpPr>
        <p:spPr>
          <a:xfrm>
            <a:off x="2874645" y="4722557"/>
            <a:ext cx="0" cy="659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7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2355-E070-677B-8CD0-15FC0903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3F72011-B38A-BFA9-D350-772464B751F9}"/>
                  </a:ext>
                </a:extLst>
              </p14:cNvPr>
              <p14:cNvContentPartPr/>
              <p14:nvPr/>
            </p14:nvContentPartPr>
            <p14:xfrm>
              <a:off x="6355863" y="3979949"/>
              <a:ext cx="3382200" cy="1111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3F72011-B38A-BFA9-D350-772464B75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7223" y="3970949"/>
                <a:ext cx="339984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D13D7A-C670-8527-3A32-F0B0AB693188}"/>
                  </a:ext>
                </a:extLst>
              </p14:cNvPr>
              <p14:cNvContentPartPr/>
              <p14:nvPr/>
            </p14:nvContentPartPr>
            <p14:xfrm>
              <a:off x="1806903" y="4359389"/>
              <a:ext cx="127800" cy="10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D13D7A-C670-8527-3A32-F0B0AB6931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8263" y="4350749"/>
                <a:ext cx="145440" cy="10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1D3819-26B8-1F0D-7E22-0D82E054DFAE}"/>
                  </a:ext>
                </a:extLst>
              </p14:cNvPr>
              <p14:cNvContentPartPr/>
              <p14:nvPr/>
            </p14:nvContentPartPr>
            <p14:xfrm>
              <a:off x="1513503" y="4728749"/>
              <a:ext cx="323280" cy="102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1D3819-26B8-1F0D-7E22-0D82E054DF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4503" y="4720109"/>
                <a:ext cx="34092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BA1C44-7767-2005-AB8E-F34AB8811625}"/>
                  </a:ext>
                </a:extLst>
              </p14:cNvPr>
              <p14:cNvContentPartPr/>
              <p14:nvPr/>
            </p14:nvContentPartPr>
            <p14:xfrm>
              <a:off x="2352303" y="3982469"/>
              <a:ext cx="2154960" cy="1093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BA1C44-7767-2005-AB8E-F34AB88116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3303" y="3973829"/>
                <a:ext cx="2172600" cy="11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858CF4-0C02-7285-8F7B-2A9ECD9CBF00}"/>
                  </a:ext>
                </a:extLst>
              </p14:cNvPr>
              <p14:cNvContentPartPr/>
              <p14:nvPr/>
            </p14:nvContentPartPr>
            <p14:xfrm>
              <a:off x="2604303" y="4299989"/>
              <a:ext cx="240120" cy="342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858CF4-0C02-7285-8F7B-2A9ECD9CBF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5303" y="4291349"/>
                <a:ext cx="2577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A32DBA-46F0-7546-46E1-1D8BED040F43}"/>
                  </a:ext>
                </a:extLst>
              </p14:cNvPr>
              <p14:cNvContentPartPr/>
              <p14:nvPr/>
            </p14:nvContentPartPr>
            <p14:xfrm>
              <a:off x="2921463" y="4297109"/>
              <a:ext cx="27360" cy="367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A32DBA-46F0-7546-46E1-1D8BED040F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2463" y="4288469"/>
                <a:ext cx="450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35FE7B-5940-1796-FCE4-CB29D1231E4B}"/>
                  </a:ext>
                </a:extLst>
              </p14:cNvPr>
              <p14:cNvContentPartPr/>
              <p14:nvPr/>
            </p14:nvContentPartPr>
            <p14:xfrm>
              <a:off x="2997063" y="4505189"/>
              <a:ext cx="249480" cy="220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35FE7B-5940-1796-FCE4-CB29D1231E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88423" y="4496549"/>
                <a:ext cx="267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C8DF3EA-DA27-3F3B-9C7B-7260A781D020}"/>
                  </a:ext>
                </a:extLst>
              </p14:cNvPr>
              <p14:cNvContentPartPr/>
              <p14:nvPr/>
            </p14:nvContentPartPr>
            <p14:xfrm>
              <a:off x="3179943" y="4471709"/>
              <a:ext cx="194400" cy="193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C8DF3EA-DA27-3F3B-9C7B-7260A781D0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70943" y="4462709"/>
                <a:ext cx="2120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820192-D3E9-C3E3-29CD-1841868F5BB1}"/>
                  </a:ext>
                </a:extLst>
              </p14:cNvPr>
              <p14:cNvContentPartPr/>
              <p14:nvPr/>
            </p14:nvContentPartPr>
            <p14:xfrm>
              <a:off x="3273543" y="4520309"/>
              <a:ext cx="169920" cy="186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820192-D3E9-C3E3-29CD-1841868F5B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4543" y="4511669"/>
                <a:ext cx="1875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382329-66E7-9126-5033-E3360BB8043C}"/>
                  </a:ext>
                </a:extLst>
              </p14:cNvPr>
              <p14:cNvContentPartPr/>
              <p14:nvPr/>
            </p14:nvContentPartPr>
            <p14:xfrm>
              <a:off x="3482343" y="4606709"/>
              <a:ext cx="336240" cy="168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382329-66E7-9126-5033-E3360BB804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3703" y="4597709"/>
                <a:ext cx="3538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9BC628-FF65-470E-9932-F5C1FA497736}"/>
                  </a:ext>
                </a:extLst>
              </p14:cNvPr>
              <p14:cNvContentPartPr/>
              <p14:nvPr/>
            </p14:nvContentPartPr>
            <p14:xfrm>
              <a:off x="3458943" y="4251749"/>
              <a:ext cx="260280" cy="680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9BC628-FF65-470E-9932-F5C1FA4977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50303" y="4243109"/>
                <a:ext cx="27792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6B292F-B4DC-751C-A06E-4078D80CFC9F}"/>
                  </a:ext>
                </a:extLst>
              </p14:cNvPr>
              <p14:cNvContentPartPr/>
              <p14:nvPr/>
            </p14:nvContentPartPr>
            <p14:xfrm>
              <a:off x="3527343" y="4606709"/>
              <a:ext cx="171720" cy="52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6B292F-B4DC-751C-A06E-4078D80CFC9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18703" y="4598069"/>
                <a:ext cx="1893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84679E-AE7F-6A36-52D7-448103B36FD9}"/>
                  </a:ext>
                </a:extLst>
              </p14:cNvPr>
              <p14:cNvContentPartPr/>
              <p14:nvPr/>
            </p14:nvContentPartPr>
            <p14:xfrm>
              <a:off x="3296583" y="2568749"/>
              <a:ext cx="1017000" cy="1602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84679E-AE7F-6A36-52D7-448103B36F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87583" y="2560109"/>
                <a:ext cx="1034640" cy="16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426EAC-A3E9-A1A9-8974-5E71D81E0B6D}"/>
                  </a:ext>
                </a:extLst>
              </p14:cNvPr>
              <p14:cNvContentPartPr/>
              <p14:nvPr/>
            </p14:nvContentPartPr>
            <p14:xfrm>
              <a:off x="2764863" y="1541309"/>
              <a:ext cx="3644280" cy="1037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426EAC-A3E9-A1A9-8974-5E71D81E0B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6223" y="1532669"/>
                <a:ext cx="366192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AE2FD7F-6DA6-7598-3443-AB0E0E8AEB89}"/>
                  </a:ext>
                </a:extLst>
              </p14:cNvPr>
              <p14:cNvContentPartPr/>
              <p14:nvPr/>
            </p14:nvContentPartPr>
            <p14:xfrm>
              <a:off x="3285423" y="2033429"/>
              <a:ext cx="21960" cy="288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AE2FD7F-6DA6-7598-3443-AB0E0E8AEB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76423" y="2024789"/>
                <a:ext cx="396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C98D64D-DD6F-A737-B60C-E609341384C5}"/>
                  </a:ext>
                </a:extLst>
              </p14:cNvPr>
              <p14:cNvContentPartPr/>
              <p14:nvPr/>
            </p14:nvContentPartPr>
            <p14:xfrm>
              <a:off x="3088503" y="1961429"/>
              <a:ext cx="379080" cy="90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C98D64D-DD6F-A737-B60C-E609341384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79503" y="1952429"/>
                <a:ext cx="3967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57B428-5699-B486-4ADB-012578E94BA9}"/>
                  </a:ext>
                </a:extLst>
              </p14:cNvPr>
              <p14:cNvContentPartPr/>
              <p14:nvPr/>
            </p14:nvContentPartPr>
            <p14:xfrm>
              <a:off x="3064023" y="2227829"/>
              <a:ext cx="412200" cy="74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57B428-5699-B486-4ADB-012578E94B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55023" y="2219189"/>
                <a:ext cx="4298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19670F-1F8D-A79D-92C5-5F7430D4BCDE}"/>
                  </a:ext>
                </a:extLst>
              </p14:cNvPr>
              <p14:cNvContentPartPr/>
              <p14:nvPr/>
            </p14:nvContentPartPr>
            <p14:xfrm>
              <a:off x="3884103" y="1891229"/>
              <a:ext cx="358920" cy="447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19670F-1F8D-A79D-92C5-5F7430D4BC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75103" y="1882229"/>
                <a:ext cx="3765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2E6E5D3-E94E-F123-42D4-2DF5C86FA1E6}"/>
                  </a:ext>
                </a:extLst>
              </p14:cNvPr>
              <p14:cNvContentPartPr/>
              <p14:nvPr/>
            </p14:nvContentPartPr>
            <p14:xfrm>
              <a:off x="4301703" y="1866749"/>
              <a:ext cx="97920" cy="619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2E6E5D3-E94E-F123-42D4-2DF5C86FA1E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92703" y="1858109"/>
                <a:ext cx="11556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82990C-FD95-FF8B-3EB0-3E1D71A67994}"/>
                  </a:ext>
                </a:extLst>
              </p14:cNvPr>
              <p14:cNvContentPartPr/>
              <p14:nvPr/>
            </p14:nvContentPartPr>
            <p14:xfrm>
              <a:off x="4443543" y="2189669"/>
              <a:ext cx="317880" cy="214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82990C-FD95-FF8B-3EB0-3E1D71A679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34903" y="2180669"/>
                <a:ext cx="3355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CEA53C8-47D8-13C5-E697-161C4DAD918C}"/>
                  </a:ext>
                </a:extLst>
              </p14:cNvPr>
              <p14:cNvContentPartPr/>
              <p14:nvPr/>
            </p14:nvContentPartPr>
            <p14:xfrm>
              <a:off x="4694103" y="2069429"/>
              <a:ext cx="225720" cy="315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CEA53C8-47D8-13C5-E697-161C4DAD91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85463" y="2060429"/>
                <a:ext cx="2433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405FB7-44A3-0DA4-89C7-920D624DBB44}"/>
                  </a:ext>
                </a:extLst>
              </p14:cNvPr>
              <p14:cNvContentPartPr/>
              <p14:nvPr/>
            </p14:nvContentPartPr>
            <p14:xfrm>
              <a:off x="4900383" y="2044229"/>
              <a:ext cx="207360" cy="304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405FB7-44A3-0DA4-89C7-920D624DBB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91743" y="2035589"/>
                <a:ext cx="225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9B006A5-1873-C10C-4DD2-CE0D823D5982}"/>
                  </a:ext>
                </a:extLst>
              </p14:cNvPr>
              <p14:cNvContentPartPr/>
              <p14:nvPr/>
            </p14:nvContentPartPr>
            <p14:xfrm>
              <a:off x="5177583" y="1820309"/>
              <a:ext cx="320400" cy="614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9B006A5-1873-C10C-4DD2-CE0D823D59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68943" y="1811309"/>
                <a:ext cx="33804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999C2E3-4641-F24D-BB7F-45E303824506}"/>
                  </a:ext>
                </a:extLst>
              </p14:cNvPr>
              <p14:cNvContentPartPr/>
              <p14:nvPr/>
            </p14:nvContentPartPr>
            <p14:xfrm>
              <a:off x="5216463" y="2069429"/>
              <a:ext cx="109440" cy="61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999C2E3-4641-F24D-BB7F-45E3038245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07463" y="2060429"/>
                <a:ext cx="1270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89E1C70-FE75-6F6C-6EE5-CD1C7E8A4C80}"/>
                  </a:ext>
                </a:extLst>
              </p14:cNvPr>
              <p14:cNvContentPartPr/>
              <p14:nvPr/>
            </p14:nvContentPartPr>
            <p14:xfrm>
              <a:off x="5379903" y="2406749"/>
              <a:ext cx="4036680" cy="1190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89E1C70-FE75-6F6C-6EE5-CD1C7E8A4C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70903" y="2397749"/>
                <a:ext cx="405432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F36D1BC-3B08-EAF7-0797-874085F529B6}"/>
                  </a:ext>
                </a:extLst>
              </p14:cNvPr>
              <p14:cNvContentPartPr/>
              <p14:nvPr/>
            </p14:nvContentPartPr>
            <p14:xfrm>
              <a:off x="8927703" y="2999669"/>
              <a:ext cx="515880" cy="648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F36D1BC-3B08-EAF7-0797-874085F529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19063" y="2990669"/>
                <a:ext cx="5335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FE5056-003C-1282-07E6-0201095A72BD}"/>
                  </a:ext>
                </a:extLst>
              </p14:cNvPr>
              <p14:cNvContentPartPr/>
              <p14:nvPr/>
            </p14:nvContentPartPr>
            <p14:xfrm>
              <a:off x="6674823" y="4549829"/>
              <a:ext cx="358200" cy="451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FE5056-003C-1282-07E6-0201095A72B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65823" y="4540829"/>
                <a:ext cx="3758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A06DB22-6EF9-715E-F2EF-D3DFE3CE9335}"/>
                  </a:ext>
                </a:extLst>
              </p14:cNvPr>
              <p14:cNvContentPartPr/>
              <p14:nvPr/>
            </p14:nvContentPartPr>
            <p14:xfrm>
              <a:off x="7144983" y="4931789"/>
              <a:ext cx="19440" cy="36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A06DB22-6EF9-715E-F2EF-D3DFE3CE93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35983" y="4923149"/>
                <a:ext cx="370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0D52387-BA54-CC05-0860-2F267DFCB873}"/>
                  </a:ext>
                </a:extLst>
              </p14:cNvPr>
              <p14:cNvContentPartPr/>
              <p14:nvPr/>
            </p14:nvContentPartPr>
            <p14:xfrm>
              <a:off x="7100703" y="4400789"/>
              <a:ext cx="141480" cy="611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0D52387-BA54-CC05-0860-2F267DFCB8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91703" y="4391789"/>
                <a:ext cx="15912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5207A60-4516-752D-8FB4-37E3A584A7AB}"/>
                  </a:ext>
                </a:extLst>
              </p14:cNvPr>
              <p14:cNvContentPartPr/>
              <p14:nvPr/>
            </p14:nvContentPartPr>
            <p14:xfrm>
              <a:off x="7369263" y="4714709"/>
              <a:ext cx="300960" cy="205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5207A60-4516-752D-8FB4-37E3A584A7A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60623" y="4706069"/>
                <a:ext cx="318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2E6BA24-AB7E-CAE6-397C-31C19F94E17E}"/>
                  </a:ext>
                </a:extLst>
              </p14:cNvPr>
              <p14:cNvContentPartPr/>
              <p14:nvPr/>
            </p14:nvContentPartPr>
            <p14:xfrm>
              <a:off x="7615143" y="4620749"/>
              <a:ext cx="134280" cy="279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2E6BA24-AB7E-CAE6-397C-31C19F94E1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06503" y="4611749"/>
                <a:ext cx="1519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6E005CA-4B1C-6C77-B228-C0BAF0729C80}"/>
                  </a:ext>
                </a:extLst>
              </p14:cNvPr>
              <p14:cNvContentPartPr/>
              <p14:nvPr/>
            </p14:nvContentPartPr>
            <p14:xfrm>
              <a:off x="7719543" y="4647749"/>
              <a:ext cx="203760" cy="262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6E005CA-4B1C-6C77-B228-C0BAF0729C8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10543" y="4638749"/>
                <a:ext cx="2214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6D1FF50-82E5-1A03-8B8E-2EA1972F3160}"/>
                  </a:ext>
                </a:extLst>
              </p14:cNvPr>
              <p14:cNvContentPartPr/>
              <p14:nvPr/>
            </p14:nvContentPartPr>
            <p14:xfrm>
              <a:off x="8043183" y="4443989"/>
              <a:ext cx="25560" cy="571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6D1FF50-82E5-1A03-8B8E-2EA1972F316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34183" y="4435349"/>
                <a:ext cx="4320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CC603F2-8BDE-37E7-1C44-9DC6DE875285}"/>
                  </a:ext>
                </a:extLst>
              </p14:cNvPr>
              <p14:cNvContentPartPr/>
              <p14:nvPr/>
            </p14:nvContentPartPr>
            <p14:xfrm>
              <a:off x="8024823" y="4350749"/>
              <a:ext cx="361440" cy="645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CC603F2-8BDE-37E7-1C44-9DC6DE87528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15823" y="4342109"/>
                <a:ext cx="37908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045CB7A-E9C0-C896-5C94-B7DA1853284F}"/>
              </a:ext>
            </a:extLst>
          </p:cNvPr>
          <p:cNvGrpSpPr/>
          <p:nvPr/>
        </p:nvGrpSpPr>
        <p:grpSpPr>
          <a:xfrm>
            <a:off x="8621343" y="4029989"/>
            <a:ext cx="2582640" cy="835560"/>
            <a:chOff x="8621343" y="4029989"/>
            <a:chExt cx="2582640" cy="83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525DA5-0058-DE61-7A67-BC5EB2D3B377}"/>
                    </a:ext>
                  </a:extLst>
                </p14:cNvPr>
                <p14:cNvContentPartPr/>
                <p14:nvPr/>
              </p14:nvContentPartPr>
              <p14:xfrm>
                <a:off x="8621343" y="4242749"/>
                <a:ext cx="239040" cy="622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525DA5-0058-DE61-7A67-BC5EB2D3B3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12703" y="4233749"/>
                  <a:ext cx="25668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62F759-9DD3-3756-99B6-D5D3D4127DC7}"/>
                    </a:ext>
                  </a:extLst>
                </p14:cNvPr>
                <p14:cNvContentPartPr/>
                <p14:nvPr/>
              </p14:nvContentPartPr>
              <p14:xfrm>
                <a:off x="10911303" y="4029989"/>
                <a:ext cx="292680" cy="781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62F759-9DD3-3756-99B6-D5D3D4127D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02303" y="4020989"/>
                  <a:ext cx="31032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22A985-8065-7678-7F45-F35389D3FEB2}"/>
                    </a:ext>
                  </a:extLst>
                </p14:cNvPr>
                <p14:cNvContentPartPr/>
                <p14:nvPr/>
              </p14:nvContentPartPr>
              <p14:xfrm>
                <a:off x="9006903" y="4408709"/>
                <a:ext cx="38880" cy="274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22A985-8065-7678-7F45-F35389D3FE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98263" y="4400069"/>
                  <a:ext cx="565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7B54FE-0A69-FAB5-5825-204173927FA3}"/>
                    </a:ext>
                  </a:extLst>
                </p14:cNvPr>
                <p14:cNvContentPartPr/>
                <p14:nvPr/>
              </p14:nvContentPartPr>
              <p14:xfrm>
                <a:off x="8757063" y="4372349"/>
                <a:ext cx="337320" cy="68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7B54FE-0A69-FAB5-5825-204173927F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48063" y="4363349"/>
                  <a:ext cx="354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F0972B-DC9C-A1C1-6D5E-D30EEB179520}"/>
                    </a:ext>
                  </a:extLst>
                </p14:cNvPr>
                <p14:cNvContentPartPr/>
                <p14:nvPr/>
              </p14:nvContentPartPr>
              <p14:xfrm>
                <a:off x="8854263" y="4658549"/>
                <a:ext cx="323640" cy="111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F0972B-DC9C-A1C1-6D5E-D30EEB1795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45263" y="4649549"/>
                  <a:ext cx="341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746DF3-644C-290A-E43E-A8928E296EFE}"/>
                    </a:ext>
                  </a:extLst>
                </p14:cNvPr>
                <p14:cNvContentPartPr/>
                <p14:nvPr/>
              </p14:nvContentPartPr>
              <p14:xfrm>
                <a:off x="9222183" y="4417709"/>
                <a:ext cx="156600" cy="225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746DF3-644C-290A-E43E-A8928E296E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13183" y="4408709"/>
                  <a:ext cx="174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4A6D48-47AE-A421-5817-826F57DFAEE2}"/>
                    </a:ext>
                  </a:extLst>
                </p14:cNvPr>
                <p14:cNvContentPartPr/>
                <p14:nvPr/>
              </p14:nvContentPartPr>
              <p14:xfrm>
                <a:off x="9457263" y="4277669"/>
                <a:ext cx="86400" cy="387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4A6D48-47AE-A421-5817-826F57DFAE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48623" y="4269029"/>
                  <a:ext cx="1040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209986-B0CB-1D88-4302-2A4A30DCCE38}"/>
                    </a:ext>
                  </a:extLst>
                </p14:cNvPr>
                <p14:cNvContentPartPr/>
                <p14:nvPr/>
              </p14:nvContentPartPr>
              <p14:xfrm>
                <a:off x="9595863" y="4513109"/>
                <a:ext cx="163440" cy="125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209986-B0CB-1D88-4302-2A4A30DCCE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86863" y="4504469"/>
                  <a:ext cx="181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CE8670-69CA-5338-CB02-2971BEDA5E53}"/>
                    </a:ext>
                  </a:extLst>
                </p14:cNvPr>
                <p14:cNvContentPartPr/>
                <p14:nvPr/>
              </p14:nvContentPartPr>
              <p14:xfrm>
                <a:off x="9754983" y="4415549"/>
                <a:ext cx="129600" cy="280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CE8670-69CA-5338-CB02-2971BEDA5E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46343" y="4406909"/>
                  <a:ext cx="1472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B38D28A-E683-3321-2724-C7DD73370394}"/>
                    </a:ext>
                  </a:extLst>
                </p14:cNvPr>
                <p14:cNvContentPartPr/>
                <p14:nvPr/>
              </p14:nvContentPartPr>
              <p14:xfrm>
                <a:off x="9927423" y="4378469"/>
                <a:ext cx="66600" cy="252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B38D28A-E683-3321-2724-C7DD733703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18783" y="4369469"/>
                  <a:ext cx="84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7C3FB81-94C4-B0FE-4F4C-7ED9D7A6E1ED}"/>
                    </a:ext>
                  </a:extLst>
                </p14:cNvPr>
                <p14:cNvContentPartPr/>
                <p14:nvPr/>
              </p14:nvContentPartPr>
              <p14:xfrm>
                <a:off x="10236303" y="4032509"/>
                <a:ext cx="376560" cy="727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7C3FB81-94C4-B0FE-4F4C-7ED9D7A6E1E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27303" y="4023869"/>
                  <a:ext cx="39420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92BF50C-D77D-DE3C-84BC-3A888791277F}"/>
                    </a:ext>
                  </a:extLst>
                </p14:cNvPr>
                <p14:cNvContentPartPr/>
                <p14:nvPr/>
              </p14:nvContentPartPr>
              <p14:xfrm>
                <a:off x="10309383" y="4370909"/>
                <a:ext cx="132480" cy="58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92BF50C-D77D-DE3C-84BC-3A88879127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00743" y="4362269"/>
                  <a:ext cx="150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1F6264B-A997-2C7C-FC3F-BE3A2E2F6857}"/>
                    </a:ext>
                  </a:extLst>
                </p14:cNvPr>
                <p14:cNvContentPartPr/>
                <p14:nvPr/>
              </p14:nvContentPartPr>
              <p14:xfrm>
                <a:off x="10846503" y="4402949"/>
                <a:ext cx="156600" cy="233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1F6264B-A997-2C7C-FC3F-BE3A2E2F68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37503" y="4394309"/>
                  <a:ext cx="174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CA684C6-0C8C-D2BE-DA6E-90C4C1ED44B0}"/>
                    </a:ext>
                  </a:extLst>
                </p14:cNvPr>
                <p14:cNvContentPartPr/>
                <p14:nvPr/>
              </p14:nvContentPartPr>
              <p14:xfrm>
                <a:off x="10802223" y="4438229"/>
                <a:ext cx="254160" cy="294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CA684C6-0C8C-D2BE-DA6E-90C4C1ED44B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93223" y="4429229"/>
                  <a:ext cx="271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A3528FC-941A-8CED-B853-692AB2B0C8D2}"/>
                    </a:ext>
                  </a:extLst>
                </p14:cNvPr>
                <p14:cNvContentPartPr/>
                <p14:nvPr/>
              </p14:nvContentPartPr>
              <p14:xfrm>
                <a:off x="10900863" y="4625429"/>
                <a:ext cx="84960" cy="18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A3528FC-941A-8CED-B853-692AB2B0C8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92223" y="4616789"/>
                  <a:ext cx="10260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6DC96B-1B16-E7F3-2A1A-DF9B8DA57BB7}"/>
              </a:ext>
            </a:extLst>
          </p:cNvPr>
          <p:cNvGrpSpPr/>
          <p:nvPr/>
        </p:nvGrpSpPr>
        <p:grpSpPr>
          <a:xfrm>
            <a:off x="2882223" y="2702669"/>
            <a:ext cx="906480" cy="1553760"/>
            <a:chOff x="2882223" y="2702669"/>
            <a:chExt cx="906480" cy="155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108561-B340-E038-9D33-A29B74D99207}"/>
                    </a:ext>
                  </a:extLst>
                </p14:cNvPr>
                <p14:cNvContentPartPr/>
                <p14:nvPr/>
              </p14:nvContentPartPr>
              <p14:xfrm>
                <a:off x="2882223" y="2769989"/>
                <a:ext cx="746640" cy="1486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108561-B340-E038-9D33-A29B74D992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73223" y="2760989"/>
                  <a:ext cx="764280" cy="15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016216F-CACA-0112-9804-1509A3E4C444}"/>
                    </a:ext>
                  </a:extLst>
                </p14:cNvPr>
                <p14:cNvContentPartPr/>
                <p14:nvPr/>
              </p14:nvContentPartPr>
              <p14:xfrm>
                <a:off x="3313503" y="2702669"/>
                <a:ext cx="475200" cy="479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016216F-CACA-0112-9804-1509A3E4C4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04503" y="2694029"/>
                  <a:ext cx="49284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4387FF7-6E4D-E8BB-DABE-6FE082282E6C}"/>
              </a:ext>
            </a:extLst>
          </p:cNvPr>
          <p:cNvGrpSpPr/>
          <p:nvPr/>
        </p:nvGrpSpPr>
        <p:grpSpPr>
          <a:xfrm>
            <a:off x="5544783" y="2384429"/>
            <a:ext cx="3557160" cy="1692360"/>
            <a:chOff x="5544783" y="2384429"/>
            <a:chExt cx="3557160" cy="169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89B96A-42CB-A137-FF30-BACCF1270CF3}"/>
                    </a:ext>
                  </a:extLst>
                </p14:cNvPr>
                <p14:cNvContentPartPr/>
                <p14:nvPr/>
              </p14:nvContentPartPr>
              <p14:xfrm>
                <a:off x="5656383" y="2514389"/>
                <a:ext cx="3445560" cy="1562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89B96A-42CB-A137-FF30-BACCF1270C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47383" y="2505389"/>
                  <a:ext cx="3463200" cy="15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E50DAA-F94F-CB71-7A62-F466130E4BBC}"/>
                    </a:ext>
                  </a:extLst>
                </p14:cNvPr>
                <p14:cNvContentPartPr/>
                <p14:nvPr/>
              </p14:nvContentPartPr>
              <p14:xfrm>
                <a:off x="5544783" y="2384429"/>
                <a:ext cx="836280" cy="577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E50DAA-F94F-CB71-7A62-F466130E4BB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35783" y="2375429"/>
                  <a:ext cx="853920" cy="59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1D7B0D0-7C75-5C98-BCC5-9FC8D3BCFFE8}"/>
                  </a:ext>
                </a:extLst>
              </p14:cNvPr>
              <p14:cNvContentPartPr/>
              <p14:nvPr/>
            </p14:nvContentPartPr>
            <p14:xfrm>
              <a:off x="9101583" y="4861589"/>
              <a:ext cx="75600" cy="1440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1D7B0D0-7C75-5C98-BCC5-9FC8D3BCFFE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092583" y="4852589"/>
                <a:ext cx="932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20FBCFF-927D-CD3E-6420-4E5B0742824B}"/>
                  </a:ext>
                </a:extLst>
              </p14:cNvPr>
              <p14:cNvContentPartPr/>
              <p14:nvPr/>
            </p14:nvContentPartPr>
            <p14:xfrm>
              <a:off x="10509183" y="4853669"/>
              <a:ext cx="55440" cy="86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20FBCFF-927D-CD3E-6420-4E5B0742824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00183" y="4845029"/>
                <a:ext cx="7308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DA58D53C-4819-73ED-C91A-5DE2525D7D14}"/>
              </a:ext>
            </a:extLst>
          </p:cNvPr>
          <p:cNvGrpSpPr/>
          <p:nvPr/>
        </p:nvGrpSpPr>
        <p:grpSpPr>
          <a:xfrm>
            <a:off x="2318463" y="5157869"/>
            <a:ext cx="1578240" cy="579960"/>
            <a:chOff x="2318463" y="5157869"/>
            <a:chExt cx="1578240" cy="5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BB21A16-CE55-F76F-182D-7AB9EAD74D2E}"/>
                    </a:ext>
                  </a:extLst>
                </p14:cNvPr>
                <p14:cNvContentPartPr/>
                <p14:nvPr/>
              </p14:nvContentPartPr>
              <p14:xfrm>
                <a:off x="2583423" y="5157869"/>
                <a:ext cx="1313280" cy="231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BB21A16-CE55-F76F-182D-7AB9EAD74D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74423" y="5148869"/>
                  <a:ext cx="1330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DB1F63A-9AEC-884F-0527-4F28B1BB189F}"/>
                    </a:ext>
                  </a:extLst>
                </p14:cNvPr>
                <p14:cNvContentPartPr/>
                <p14:nvPr/>
              </p14:nvContentPartPr>
              <p14:xfrm>
                <a:off x="2476863" y="5558549"/>
                <a:ext cx="1074600" cy="75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DB1F63A-9AEC-884F-0527-4F28B1BB18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67863" y="5549549"/>
                  <a:ext cx="1092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EEA423A-AE34-ECBF-626E-6CA05CC96C45}"/>
                    </a:ext>
                  </a:extLst>
                </p14:cNvPr>
                <p14:cNvContentPartPr/>
                <p14:nvPr/>
              </p14:nvContentPartPr>
              <p14:xfrm>
                <a:off x="2663343" y="5653949"/>
                <a:ext cx="996480" cy="83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EEA423A-AE34-ECBF-626E-6CA05CC96C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4703" y="5644949"/>
                  <a:ext cx="1014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453AC7-6B62-545C-4A6F-719476179C07}"/>
                    </a:ext>
                  </a:extLst>
                </p14:cNvPr>
                <p14:cNvContentPartPr/>
                <p14:nvPr/>
              </p14:nvContentPartPr>
              <p14:xfrm>
                <a:off x="2318463" y="5413469"/>
                <a:ext cx="1231200" cy="117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453AC7-6B62-545C-4A6F-719476179C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09823" y="5404829"/>
                  <a:ext cx="12488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55EFCC8-2731-B6C7-87F1-2A0F2561845B}"/>
              </a:ext>
            </a:extLst>
          </p:cNvPr>
          <p:cNvGrpSpPr/>
          <p:nvPr/>
        </p:nvGrpSpPr>
        <p:grpSpPr>
          <a:xfrm>
            <a:off x="8788743" y="4765469"/>
            <a:ext cx="2059560" cy="1547640"/>
            <a:chOff x="8788743" y="4765469"/>
            <a:chExt cx="2059560" cy="154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7829BB9-6E7F-25E7-1E74-20DDA71ABACC}"/>
                    </a:ext>
                  </a:extLst>
                </p14:cNvPr>
                <p14:cNvContentPartPr/>
                <p14:nvPr/>
              </p14:nvContentPartPr>
              <p14:xfrm>
                <a:off x="9056583" y="4765469"/>
                <a:ext cx="1791720" cy="192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7829BB9-6E7F-25E7-1E74-20DDA71ABA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47943" y="4756829"/>
                  <a:ext cx="1809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8F6EC3-4C77-7ED9-A0DE-2EA51AA5120B}"/>
                    </a:ext>
                  </a:extLst>
                </p14:cNvPr>
                <p14:cNvContentPartPr/>
                <p14:nvPr/>
              </p14:nvContentPartPr>
              <p14:xfrm>
                <a:off x="9354303" y="4875989"/>
                <a:ext cx="1314720" cy="115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8F6EC3-4C77-7ED9-A0DE-2EA51AA5120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45303" y="4867349"/>
                  <a:ext cx="1332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661001-B8BC-F58A-BD69-5E0956BA80C6}"/>
                    </a:ext>
                  </a:extLst>
                </p14:cNvPr>
                <p14:cNvContentPartPr/>
                <p14:nvPr/>
              </p14:nvContentPartPr>
              <p14:xfrm>
                <a:off x="9841023" y="4990469"/>
                <a:ext cx="487440" cy="658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661001-B8BC-F58A-BD69-5E0956BA80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32023" y="4981469"/>
                  <a:ext cx="5050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CA2E42-56B1-DA49-26F4-D15BBC76C431}"/>
                    </a:ext>
                  </a:extLst>
                </p14:cNvPr>
                <p14:cNvContentPartPr/>
                <p14:nvPr/>
              </p14:nvContentPartPr>
              <p14:xfrm>
                <a:off x="10009143" y="4910549"/>
                <a:ext cx="547920" cy="541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CA2E42-56B1-DA49-26F4-D15BBC76C43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00503" y="4901909"/>
                  <a:ext cx="5655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8E8206-9F7A-C11D-12DF-72E6B3B0025D}"/>
                    </a:ext>
                  </a:extLst>
                </p14:cNvPr>
                <p14:cNvContentPartPr/>
                <p14:nvPr/>
              </p14:nvContentPartPr>
              <p14:xfrm>
                <a:off x="8826903" y="5715509"/>
                <a:ext cx="378360" cy="462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8E8206-9F7A-C11D-12DF-72E6B3B0025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17903" y="5706869"/>
                  <a:ext cx="3960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6EDEEB-F76B-A501-3708-E544613C3C16}"/>
                    </a:ext>
                  </a:extLst>
                </p14:cNvPr>
                <p14:cNvContentPartPr/>
                <p14:nvPr/>
              </p14:nvContentPartPr>
              <p14:xfrm>
                <a:off x="9338463" y="5570789"/>
                <a:ext cx="66240" cy="602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6EDEEB-F76B-A501-3708-E544613C3C1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29823" y="5561789"/>
                  <a:ext cx="8388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86C14B-4888-D927-67E4-F2FD6C75EABD}"/>
                    </a:ext>
                  </a:extLst>
                </p14:cNvPr>
                <p14:cNvContentPartPr/>
                <p14:nvPr/>
              </p14:nvContentPartPr>
              <p14:xfrm>
                <a:off x="9592983" y="5953829"/>
                <a:ext cx="168120" cy="298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86C14B-4888-D927-67E4-F2FD6C75EAB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84343" y="5944829"/>
                  <a:ext cx="185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3F3674D-1620-1DD4-A982-05AF94A9AC80}"/>
                    </a:ext>
                  </a:extLst>
                </p14:cNvPr>
                <p14:cNvContentPartPr/>
                <p14:nvPr/>
              </p14:nvContentPartPr>
              <p14:xfrm>
                <a:off x="9809703" y="6003509"/>
                <a:ext cx="188640" cy="309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3F3674D-1620-1DD4-A982-05AF94A9AC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00703" y="5994509"/>
                  <a:ext cx="206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5D1313A-C549-E063-D739-839F5B624DCA}"/>
                    </a:ext>
                  </a:extLst>
                </p14:cNvPr>
                <p14:cNvContentPartPr/>
                <p14:nvPr/>
              </p14:nvContentPartPr>
              <p14:xfrm>
                <a:off x="10014903" y="5989829"/>
                <a:ext cx="201240" cy="304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5D1313A-C549-E063-D739-839F5B624D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05903" y="5980829"/>
                  <a:ext cx="218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E59F6D4-7E38-D059-290F-1D4E13802C64}"/>
                    </a:ext>
                  </a:extLst>
                </p14:cNvPr>
                <p14:cNvContentPartPr/>
                <p14:nvPr/>
              </p14:nvContentPartPr>
              <p14:xfrm>
                <a:off x="8887023" y="5166869"/>
                <a:ext cx="285120" cy="80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E59F6D4-7E38-D059-290F-1D4E13802C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78383" y="5157869"/>
                  <a:ext cx="30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C00D996-1C42-6995-7FAE-D7131E35E213}"/>
                    </a:ext>
                  </a:extLst>
                </p14:cNvPr>
                <p14:cNvContentPartPr/>
                <p14:nvPr/>
              </p14:nvContentPartPr>
              <p14:xfrm>
                <a:off x="8788743" y="5043029"/>
                <a:ext cx="1038240" cy="120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C00D996-1C42-6995-7FAE-D7131E35E2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79743" y="5034029"/>
                  <a:ext cx="105588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1A38F07-AB22-E39D-8CD0-07B8EA3709D5}"/>
                  </a:ext>
                </a:extLst>
              </p14:cNvPr>
              <p14:cNvContentPartPr/>
              <p14:nvPr/>
            </p14:nvContentPartPr>
            <p14:xfrm>
              <a:off x="2895903" y="5202509"/>
              <a:ext cx="5839920" cy="1536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1A38F07-AB22-E39D-8CD0-07B8EA3709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77903" y="5184509"/>
                <a:ext cx="5875560" cy="15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999EF84-0A93-BEF0-90A7-D147BFD894C8}"/>
                  </a:ext>
                </a:extLst>
              </p14:cNvPr>
              <p14:cNvContentPartPr/>
              <p14:nvPr/>
            </p14:nvContentPartPr>
            <p14:xfrm>
              <a:off x="3543903" y="5940509"/>
              <a:ext cx="315720" cy="344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999EF84-0A93-BEF0-90A7-D147BFD894C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534903" y="5931869"/>
                <a:ext cx="3333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AAABA46-B217-60FE-ED73-3E91ACA543E6}"/>
                  </a:ext>
                </a:extLst>
              </p14:cNvPr>
              <p14:cNvContentPartPr/>
              <p14:nvPr/>
            </p14:nvContentPartPr>
            <p14:xfrm>
              <a:off x="3356703" y="5969309"/>
              <a:ext cx="27720" cy="302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AAABA46-B217-60FE-ED73-3E91ACA543E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347703" y="5960309"/>
                <a:ext cx="45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2E08B2E-03C9-F77C-63DC-95F2E381C4ED}"/>
                  </a:ext>
                </a:extLst>
              </p14:cNvPr>
              <p14:cNvContentPartPr/>
              <p14:nvPr/>
            </p14:nvContentPartPr>
            <p14:xfrm>
              <a:off x="3223143" y="5939069"/>
              <a:ext cx="277560" cy="131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2E08B2E-03C9-F77C-63DC-95F2E381C4E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214143" y="5930069"/>
                <a:ext cx="2952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4265418-42A7-AD80-8F84-BEBBEE00A0EA}"/>
                  </a:ext>
                </a:extLst>
              </p14:cNvPr>
              <p14:cNvContentPartPr/>
              <p14:nvPr/>
            </p14:nvContentPartPr>
            <p14:xfrm>
              <a:off x="3170583" y="6199709"/>
              <a:ext cx="278640" cy="96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4265418-42A7-AD80-8F84-BEBBEE00A0E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161583" y="6190709"/>
                <a:ext cx="29628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A111441-A8D8-BA1D-FED1-A5D452689801}"/>
              </a:ext>
            </a:extLst>
          </p:cNvPr>
          <p:cNvGrpSpPr/>
          <p:nvPr/>
        </p:nvGrpSpPr>
        <p:grpSpPr>
          <a:xfrm>
            <a:off x="3913983" y="5862749"/>
            <a:ext cx="2881440" cy="499680"/>
            <a:chOff x="3913983" y="5862749"/>
            <a:chExt cx="288144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2B26E1-7C19-6EBF-841B-53BAB8DDF6E8}"/>
                    </a:ext>
                  </a:extLst>
                </p14:cNvPr>
                <p14:cNvContentPartPr/>
                <p14:nvPr/>
              </p14:nvContentPartPr>
              <p14:xfrm>
                <a:off x="3913983" y="5919989"/>
                <a:ext cx="28080" cy="316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2B26E1-7C19-6EBF-841B-53BAB8DDF6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04983" y="5910989"/>
                  <a:ext cx="45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DC589B-49EA-8EC7-B8A9-D6C285698860}"/>
                    </a:ext>
                  </a:extLst>
                </p14:cNvPr>
                <p14:cNvContentPartPr/>
                <p14:nvPr/>
              </p14:nvContentPartPr>
              <p14:xfrm>
                <a:off x="4044663" y="6110069"/>
                <a:ext cx="243000" cy="189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DC589B-49EA-8EC7-B8A9-D6C28569886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36023" y="6101069"/>
                  <a:ext cx="260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38CE8B7-B5FC-DEC4-6F6E-CC486D65B146}"/>
                    </a:ext>
                  </a:extLst>
                </p14:cNvPr>
                <p14:cNvContentPartPr/>
                <p14:nvPr/>
              </p14:nvContentPartPr>
              <p14:xfrm>
                <a:off x="4219983" y="6127349"/>
                <a:ext cx="162720" cy="170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38CE8B7-B5FC-DEC4-6F6E-CC486D65B1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11343" y="6118349"/>
                  <a:ext cx="180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9BA3A3-6531-37AB-5E2B-D5EFEE3F943B}"/>
                    </a:ext>
                  </a:extLst>
                </p14:cNvPr>
                <p14:cNvContentPartPr/>
                <p14:nvPr/>
              </p14:nvContentPartPr>
              <p14:xfrm>
                <a:off x="4376943" y="6100709"/>
                <a:ext cx="157680" cy="244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9BA3A3-6531-37AB-5E2B-D5EFEE3F94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67943" y="6092069"/>
                  <a:ext cx="175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8974FD-9402-50AA-B887-56E8C79D3C3D}"/>
                    </a:ext>
                  </a:extLst>
                </p14:cNvPr>
                <p14:cNvContentPartPr/>
                <p14:nvPr/>
              </p14:nvContentPartPr>
              <p14:xfrm>
                <a:off x="4511223" y="5862749"/>
                <a:ext cx="302040" cy="474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8974FD-9402-50AA-B887-56E8C79D3C3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02223" y="5854109"/>
                  <a:ext cx="3196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A38342E-9E6D-65D6-DC8F-78E59CAF82ED}"/>
                    </a:ext>
                  </a:extLst>
                </p14:cNvPr>
                <p14:cNvContentPartPr/>
                <p14:nvPr/>
              </p14:nvContentPartPr>
              <p14:xfrm>
                <a:off x="4586103" y="6115469"/>
                <a:ext cx="166680" cy="19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A38342E-9E6D-65D6-DC8F-78E59CAF82E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77463" y="6106469"/>
                  <a:ext cx="184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6D39A6C-D2EF-2008-65C0-B21F3A81AA27}"/>
                    </a:ext>
                  </a:extLst>
                </p14:cNvPr>
                <p14:cNvContentPartPr/>
                <p14:nvPr/>
              </p14:nvContentPartPr>
              <p14:xfrm>
                <a:off x="5108823" y="6055709"/>
                <a:ext cx="192240" cy="306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6D39A6C-D2EF-2008-65C0-B21F3A81AA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00183" y="6047069"/>
                  <a:ext cx="209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88613EA-F2F9-660D-F473-23505935F57B}"/>
                    </a:ext>
                  </a:extLst>
                </p14:cNvPr>
                <p14:cNvContentPartPr/>
                <p14:nvPr/>
              </p14:nvContentPartPr>
              <p14:xfrm>
                <a:off x="5117463" y="6100709"/>
                <a:ext cx="260280" cy="243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88613EA-F2F9-660D-F473-23505935F57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08823" y="6092069"/>
                  <a:ext cx="277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8B294AE-4814-3430-4749-831C1CEDBC32}"/>
                    </a:ext>
                  </a:extLst>
                </p14:cNvPr>
                <p14:cNvContentPartPr/>
                <p14:nvPr/>
              </p14:nvContentPartPr>
              <p14:xfrm>
                <a:off x="5671863" y="6093869"/>
                <a:ext cx="165960" cy="20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8B294AE-4814-3430-4749-831C1CEDBC3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62863" y="6085229"/>
                  <a:ext cx="183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5D1167-0B50-0756-F42D-54E03281A526}"/>
                    </a:ext>
                  </a:extLst>
                </p14:cNvPr>
                <p14:cNvContentPartPr/>
                <p14:nvPr/>
              </p14:nvContentPartPr>
              <p14:xfrm>
                <a:off x="5661423" y="5926829"/>
                <a:ext cx="167040" cy="44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5D1167-0B50-0756-F42D-54E03281A5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52783" y="5918189"/>
                  <a:ext cx="184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2352292-520A-AEE5-B894-7CF6E0848316}"/>
                    </a:ext>
                  </a:extLst>
                </p14:cNvPr>
                <p14:cNvContentPartPr/>
                <p14:nvPr/>
              </p14:nvContentPartPr>
              <p14:xfrm>
                <a:off x="6094503" y="6001349"/>
                <a:ext cx="209520" cy="169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352292-520A-AEE5-B894-7CF6E084831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85863" y="5992349"/>
                  <a:ext cx="227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306A98C-6ECA-C869-5CCE-A8E50A2AF617}"/>
                    </a:ext>
                  </a:extLst>
                </p14:cNvPr>
                <p14:cNvContentPartPr/>
                <p14:nvPr/>
              </p14:nvContentPartPr>
              <p14:xfrm>
                <a:off x="6306183" y="5981189"/>
                <a:ext cx="233280" cy="231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306A98C-6ECA-C869-5CCE-A8E50A2AF61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97543" y="5972549"/>
                  <a:ext cx="250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679E34A-859E-7DDC-A94D-2F1448FC9DB2}"/>
                    </a:ext>
                  </a:extLst>
                </p14:cNvPr>
                <p14:cNvContentPartPr/>
                <p14:nvPr/>
              </p14:nvContentPartPr>
              <p14:xfrm>
                <a:off x="6536943" y="6021869"/>
                <a:ext cx="258480" cy="151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679E34A-859E-7DDC-A94D-2F1448FC9DB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27943" y="6012869"/>
                  <a:ext cx="2761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E70A17-FC50-D7E8-23F2-5AD2E7705CAF}"/>
              </a:ext>
            </a:extLst>
          </p:cNvPr>
          <p:cNvGrpSpPr/>
          <p:nvPr/>
        </p:nvGrpSpPr>
        <p:grpSpPr>
          <a:xfrm>
            <a:off x="7067943" y="5743589"/>
            <a:ext cx="1506240" cy="876600"/>
            <a:chOff x="7067943" y="5743589"/>
            <a:chExt cx="1506240" cy="8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6357CC6-AC77-E2C5-20E8-2AE9E0F5FDF0}"/>
                    </a:ext>
                  </a:extLst>
                </p14:cNvPr>
                <p14:cNvContentPartPr/>
                <p14:nvPr/>
              </p14:nvContentPartPr>
              <p14:xfrm>
                <a:off x="7067943" y="5778149"/>
                <a:ext cx="264240" cy="410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6357CC6-AC77-E2C5-20E8-2AE9E0F5FDF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58943" y="5769149"/>
                  <a:ext cx="281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6F5809-48DF-8495-82A4-FD5B61F39E77}"/>
                    </a:ext>
                  </a:extLst>
                </p14:cNvPr>
                <p14:cNvContentPartPr/>
                <p14:nvPr/>
              </p14:nvContentPartPr>
              <p14:xfrm>
                <a:off x="7456023" y="5743589"/>
                <a:ext cx="16200" cy="462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6F5809-48DF-8495-82A4-FD5B61F39E7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47023" y="5734589"/>
                  <a:ext cx="338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45FCECF-2C95-A7E7-E644-677093529544}"/>
                    </a:ext>
                  </a:extLst>
                </p14:cNvPr>
                <p14:cNvContentPartPr/>
                <p14:nvPr/>
              </p14:nvContentPartPr>
              <p14:xfrm>
                <a:off x="7535583" y="6048869"/>
                <a:ext cx="169920" cy="165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45FCECF-2C95-A7E7-E644-67709352954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26943" y="6040229"/>
                  <a:ext cx="187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BB7CB15-8D52-7B4C-A8DB-13EF64DCA621}"/>
                    </a:ext>
                  </a:extLst>
                </p14:cNvPr>
                <p14:cNvContentPartPr/>
                <p14:nvPr/>
              </p14:nvContentPartPr>
              <p14:xfrm>
                <a:off x="7689303" y="6058229"/>
                <a:ext cx="122760" cy="160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BB7CB15-8D52-7B4C-A8DB-13EF64DCA62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80663" y="6049229"/>
                  <a:ext cx="140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8E9F034-E59A-04AC-37D6-CA9180FFE547}"/>
                    </a:ext>
                  </a:extLst>
                </p14:cNvPr>
                <p14:cNvContentPartPr/>
                <p14:nvPr/>
              </p14:nvContentPartPr>
              <p14:xfrm>
                <a:off x="7761303" y="6049229"/>
                <a:ext cx="98640" cy="168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8E9F034-E59A-04AC-37D6-CA9180FFE54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52303" y="6040589"/>
                  <a:ext cx="116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C2C6867-702E-00DE-2CCC-B30B31D59F13}"/>
                    </a:ext>
                  </a:extLst>
                </p14:cNvPr>
                <p14:cNvContentPartPr/>
                <p14:nvPr/>
              </p14:nvContentPartPr>
              <p14:xfrm>
                <a:off x="7912503" y="5786789"/>
                <a:ext cx="303480" cy="510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C2C6867-702E-00DE-2CCC-B30B31D59F1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03503" y="5777789"/>
                  <a:ext cx="3211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0D3E699-CD7C-B8BB-91B3-A724ED9A3911}"/>
                    </a:ext>
                  </a:extLst>
                </p14:cNvPr>
                <p14:cNvContentPartPr/>
                <p14:nvPr/>
              </p14:nvContentPartPr>
              <p14:xfrm>
                <a:off x="7957863" y="6079109"/>
                <a:ext cx="151560" cy="19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0D3E699-CD7C-B8BB-91B3-A724ED9A391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49223" y="6070469"/>
                  <a:ext cx="169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08D1581-9601-8293-1D96-3550DA964EAE}"/>
                    </a:ext>
                  </a:extLst>
                </p14:cNvPr>
                <p14:cNvContentPartPr/>
                <p14:nvPr/>
              </p14:nvContentPartPr>
              <p14:xfrm>
                <a:off x="8204103" y="5788229"/>
                <a:ext cx="99360" cy="454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08D1581-9601-8293-1D96-3550DA964EA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95463" y="5779589"/>
                  <a:ext cx="1170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ADBF5FB-C334-A0FF-05E5-03FB9AE61AE4}"/>
                    </a:ext>
                  </a:extLst>
                </p14:cNvPr>
                <p14:cNvContentPartPr/>
                <p14:nvPr/>
              </p14:nvContentPartPr>
              <p14:xfrm>
                <a:off x="8373663" y="5757989"/>
                <a:ext cx="100440" cy="595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ADBF5FB-C334-A0FF-05E5-03FB9AE61AE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65023" y="5749349"/>
                  <a:ext cx="11808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4F2E02F-526F-0CD1-1891-0CDB8B989DF4}"/>
                    </a:ext>
                  </a:extLst>
                </p14:cNvPr>
                <p14:cNvContentPartPr/>
                <p14:nvPr/>
              </p14:nvContentPartPr>
              <p14:xfrm>
                <a:off x="8478423" y="5953829"/>
                <a:ext cx="95760" cy="45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4F2E02F-526F-0CD1-1891-0CDB8B989DF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469783" y="5944829"/>
                  <a:ext cx="113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C7A9CE-FBFE-220F-54BB-AC8D69A1F7BF}"/>
                    </a:ext>
                  </a:extLst>
                </p14:cNvPr>
                <p14:cNvContentPartPr/>
                <p14:nvPr/>
              </p14:nvContentPartPr>
              <p14:xfrm>
                <a:off x="8103663" y="6315629"/>
                <a:ext cx="470160" cy="304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C7A9CE-FBFE-220F-54BB-AC8D69A1F7B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95023" y="6306989"/>
                  <a:ext cx="487800" cy="32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325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330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Marks Drawrings</vt:lpstr>
      <vt:lpstr>Merge conflict explanation</vt:lpstr>
      <vt:lpstr>Stack vs heap</vt:lpstr>
      <vt:lpstr>Singley-Linked List</vt:lpstr>
      <vt:lpstr>Doubley-Linked List</vt:lpstr>
      <vt:lpstr>Circular-Singley-Linked List</vt:lpstr>
      <vt:lpstr>Stack explanation (Stacko)</vt:lpstr>
      <vt:lpstr>P1 api application program structure “Repository Pattern”</vt:lpstr>
      <vt:lpstr>Dependency Inversion</vt:lpstr>
      <vt:lpstr>Liskov substitution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11</cp:revision>
  <dcterms:created xsi:type="dcterms:W3CDTF">2022-11-15T17:57:13Z</dcterms:created>
  <dcterms:modified xsi:type="dcterms:W3CDTF">2022-11-23T20:35:58Z</dcterms:modified>
</cp:coreProperties>
</file>