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785" cy="1325563"/>
          </a:xfrm>
        </p:spPr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6369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6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548289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85585" y="2377440"/>
            <a:ext cx="1891665" cy="14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  <a:p>
            <a:pPr algn="ctr"/>
            <a:r>
              <a:rPr lang="en-US" dirty="0"/>
              <a:t>-Next</a:t>
            </a:r>
          </a:p>
          <a:p>
            <a:pPr algn="ctr"/>
            <a:r>
              <a:rPr lang="en-US" dirty="0"/>
              <a:t>- previous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6585585" y="2457450"/>
            <a:ext cx="270510" cy="16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7AB6F-92F4-E6B4-2A49-78E19E3DD41A}"/>
              </a:ext>
            </a:extLst>
          </p:cNvPr>
          <p:cNvCxnSpPr>
            <a:cxnSpLocks/>
          </p:cNvCxnSpPr>
          <p:nvPr/>
        </p:nvCxnSpPr>
        <p:spPr>
          <a:xfrm flipH="1">
            <a:off x="2888932" y="2668905"/>
            <a:ext cx="1399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BAC4E-F444-DB70-7119-1AA58FF1D9C8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53525" y="3348990"/>
            <a:ext cx="472440" cy="63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530C50-59BB-2446-7E46-4322A55B5046}"/>
              </a:ext>
            </a:extLst>
          </p:cNvPr>
          <p:cNvSpPr/>
          <p:nvPr/>
        </p:nvSpPr>
        <p:spPr>
          <a:xfrm>
            <a:off x="6856095" y="3144202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8DD5D0-D48E-00A0-F180-82244DB2356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9153525" y="3469005"/>
            <a:ext cx="664845" cy="64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67D4-631D-9D8D-3841-F39B28560B2D}"/>
              </a:ext>
            </a:extLst>
          </p:cNvPr>
          <p:cNvCxnSpPr>
            <a:cxnSpLocks/>
          </p:cNvCxnSpPr>
          <p:nvPr/>
        </p:nvCxnSpPr>
        <p:spPr>
          <a:xfrm flipH="1" flipV="1">
            <a:off x="6393180" y="2971800"/>
            <a:ext cx="327660" cy="121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</a:t>
            </a:r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838200" y="26803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35630" y="2457450"/>
            <a:ext cx="1152525" cy="119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362950" y="25660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585585" y="2457450"/>
            <a:ext cx="177736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7DCA78-9FB0-74F3-58E3-55934263B8B3}"/>
              </a:ext>
            </a:extLst>
          </p:cNvPr>
          <p:cNvSpPr/>
          <p:nvPr/>
        </p:nvSpPr>
        <p:spPr>
          <a:xfrm>
            <a:off x="66751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4th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86B6E8-56E8-16E8-285C-593D8AFA25F4}"/>
              </a:ext>
            </a:extLst>
          </p:cNvPr>
          <p:cNvSpPr/>
          <p:nvPr/>
        </p:nvSpPr>
        <p:spPr>
          <a:xfrm>
            <a:off x="33604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EFA50-118B-8723-A319-6A7E7EEC7A2F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flipH="1">
            <a:off x="8972550" y="4509135"/>
            <a:ext cx="53911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F08AA-D107-F565-E5C8-960D5D374C1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5657850" y="5589270"/>
            <a:ext cx="1017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E133E-CB6B-A9A5-4E33-F172DC45F8A8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flipH="1" flipV="1">
            <a:off x="1986915" y="4623435"/>
            <a:ext cx="1373505" cy="9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9EFB-A97F-B9C7-C0DD-8C188966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explanation (</a:t>
            </a:r>
            <a:r>
              <a:rPr lang="en-US" dirty="0" err="1"/>
              <a:t>Stacko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AB51E9-FADC-96D6-212D-343EFEFF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549048"/>
              </p:ext>
            </p:extLst>
          </p:nvPr>
        </p:nvGraphicFramePr>
        <p:xfrm>
          <a:off x="1038225" y="4185920"/>
          <a:ext cx="33394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465">
                  <a:extLst>
                    <a:ext uri="{9D8B030D-6E8A-4147-A177-3AD203B41FA5}">
                      <a16:colId xmlns:a16="http://schemas.microsoft.com/office/drawing/2014/main" val="395461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2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0E760A-FB4E-1675-0466-D8DA6E01F4D6}"/>
              </a:ext>
            </a:extLst>
          </p:cNvPr>
          <p:cNvSpPr txBox="1"/>
          <p:nvPr/>
        </p:nvSpPr>
        <p:spPr>
          <a:xfrm>
            <a:off x="1072515" y="1517918"/>
            <a:ext cx="793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stack is a LIFO construction. So the first thing that you pushed onto the stack is the last thing that you can take off of the stack.</a:t>
            </a:r>
          </a:p>
          <a:p>
            <a:r>
              <a:rPr lang="en-US" dirty="0"/>
              <a:t>Functionality of a stack:</a:t>
            </a:r>
          </a:p>
          <a:p>
            <a:pPr marL="285750" indent="-285750">
              <a:buFontTx/>
              <a:buChar char="-"/>
            </a:pPr>
            <a:r>
              <a:rPr lang="en-US" dirty="0"/>
              <a:t>push() – put a new obj on the stack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Pop() -  return and delete the top 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Peek() – get the data from the top obj.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prop – returns the size of the stack currently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  <vt:lpstr>Singley-Linked List</vt:lpstr>
      <vt:lpstr>Doubley-Linked List</vt:lpstr>
      <vt:lpstr>Circular-Singley-Linked List</vt:lpstr>
      <vt:lpstr>Stack explanation (Stacko)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6</cp:revision>
  <dcterms:created xsi:type="dcterms:W3CDTF">2022-11-15T17:57:13Z</dcterms:created>
  <dcterms:modified xsi:type="dcterms:W3CDTF">2022-11-22T20:34:37Z</dcterms:modified>
</cp:coreProperties>
</file>