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798AE-DA6C-4227-94BC-53ED3620E4C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DD2DCF-D571-4C3F-97F6-1991D4643A34}">
      <dgm:prSet/>
      <dgm:spPr/>
      <dgm:t>
        <a:bodyPr/>
        <a:lstStyle/>
        <a:p>
          <a:r>
            <a:rPr lang="en-US"/>
            <a:t>Amazon Web Service (AWS)</a:t>
          </a:r>
        </a:p>
      </dgm:t>
    </dgm:pt>
    <dgm:pt modelId="{9469E8DB-7C04-41B0-A1AF-2DCACC61D266}" type="parTrans" cxnId="{D720F201-1B5F-4AE3-BEB9-58A696DB3D1A}">
      <dgm:prSet/>
      <dgm:spPr/>
      <dgm:t>
        <a:bodyPr/>
        <a:lstStyle/>
        <a:p>
          <a:endParaRPr lang="en-US"/>
        </a:p>
      </dgm:t>
    </dgm:pt>
    <dgm:pt modelId="{01C214C7-21B9-495F-81E5-C766E3B87615}" type="sibTrans" cxnId="{D720F201-1B5F-4AE3-BEB9-58A696DB3D1A}">
      <dgm:prSet/>
      <dgm:spPr/>
      <dgm:t>
        <a:bodyPr/>
        <a:lstStyle/>
        <a:p>
          <a:endParaRPr lang="en-US"/>
        </a:p>
      </dgm:t>
    </dgm:pt>
    <dgm:pt modelId="{B31944D6-2EDC-4C7D-A40D-1CA88665F991}">
      <dgm:prSet/>
      <dgm:spPr/>
      <dgm:t>
        <a:bodyPr/>
        <a:lstStyle/>
        <a:p>
          <a:r>
            <a:rPr lang="en-US"/>
            <a:t>Cucumber/Gherkin</a:t>
          </a:r>
        </a:p>
      </dgm:t>
    </dgm:pt>
    <dgm:pt modelId="{E4EA3AB8-E98A-4AF7-953C-4E0D463F0031}" type="parTrans" cxnId="{90B8B21F-8D25-4372-A93D-F39D7C6F4A73}">
      <dgm:prSet/>
      <dgm:spPr/>
      <dgm:t>
        <a:bodyPr/>
        <a:lstStyle/>
        <a:p>
          <a:endParaRPr lang="en-US"/>
        </a:p>
      </dgm:t>
    </dgm:pt>
    <dgm:pt modelId="{D4184F76-A39F-43AA-8A1E-023B5EF64154}" type="sibTrans" cxnId="{90B8B21F-8D25-4372-A93D-F39D7C6F4A73}">
      <dgm:prSet/>
      <dgm:spPr/>
      <dgm:t>
        <a:bodyPr/>
        <a:lstStyle/>
        <a:p>
          <a:endParaRPr lang="en-US"/>
        </a:p>
      </dgm:t>
    </dgm:pt>
    <dgm:pt modelId="{D63909D7-D619-4712-BEDC-A71D03BB1283}">
      <dgm:prSet/>
      <dgm:spPr/>
      <dgm:t>
        <a:bodyPr/>
        <a:lstStyle/>
        <a:p>
          <a:r>
            <a:rPr lang="en-US"/>
            <a:t>DBeaver</a:t>
          </a:r>
        </a:p>
      </dgm:t>
    </dgm:pt>
    <dgm:pt modelId="{64D13F9E-B0D8-4B36-8401-B3032F3EE08C}" type="parTrans" cxnId="{88662B37-BC33-45E6-BE5D-3F4DA6509C80}">
      <dgm:prSet/>
      <dgm:spPr/>
      <dgm:t>
        <a:bodyPr/>
        <a:lstStyle/>
        <a:p>
          <a:endParaRPr lang="en-US"/>
        </a:p>
      </dgm:t>
    </dgm:pt>
    <dgm:pt modelId="{E7C0D065-BE4C-41E9-A2F0-78031E5DD2C1}" type="sibTrans" cxnId="{88662B37-BC33-45E6-BE5D-3F4DA6509C80}">
      <dgm:prSet/>
      <dgm:spPr/>
      <dgm:t>
        <a:bodyPr/>
        <a:lstStyle/>
        <a:p>
          <a:endParaRPr lang="en-US"/>
        </a:p>
      </dgm:t>
    </dgm:pt>
    <dgm:pt modelId="{4CCA6DE4-268C-47BF-BDDB-1527A17481BC}">
      <dgm:prSet/>
      <dgm:spPr/>
      <dgm:t>
        <a:bodyPr/>
        <a:lstStyle/>
        <a:p>
          <a:r>
            <a:rPr lang="en-US"/>
            <a:t>GitHub</a:t>
          </a:r>
        </a:p>
      </dgm:t>
    </dgm:pt>
    <dgm:pt modelId="{BBF02168-6014-42B7-9B9B-D7587B2F3D16}" type="parTrans" cxnId="{52559354-6B6D-42C8-835E-8E3FC0E965A3}">
      <dgm:prSet/>
      <dgm:spPr/>
      <dgm:t>
        <a:bodyPr/>
        <a:lstStyle/>
        <a:p>
          <a:endParaRPr lang="en-US"/>
        </a:p>
      </dgm:t>
    </dgm:pt>
    <dgm:pt modelId="{035ADCB9-D34C-4D3F-8999-85790F155865}" type="sibTrans" cxnId="{52559354-6B6D-42C8-835E-8E3FC0E965A3}">
      <dgm:prSet/>
      <dgm:spPr/>
      <dgm:t>
        <a:bodyPr/>
        <a:lstStyle/>
        <a:p>
          <a:endParaRPr lang="en-US"/>
        </a:p>
      </dgm:t>
    </dgm:pt>
    <dgm:pt modelId="{0DB57550-D149-490D-870A-32FCCB5AB0C8}">
      <dgm:prSet/>
      <dgm:spPr/>
      <dgm:t>
        <a:bodyPr/>
        <a:lstStyle/>
        <a:p>
          <a:r>
            <a:rPr lang="en-US"/>
            <a:t>Java</a:t>
          </a:r>
        </a:p>
      </dgm:t>
    </dgm:pt>
    <dgm:pt modelId="{E3F5BF3A-8A7B-4DD9-91F8-A905A7931B6C}" type="parTrans" cxnId="{17D74B5E-F498-4A14-A713-A1F406F1FDE5}">
      <dgm:prSet/>
      <dgm:spPr/>
      <dgm:t>
        <a:bodyPr/>
        <a:lstStyle/>
        <a:p>
          <a:endParaRPr lang="en-US"/>
        </a:p>
      </dgm:t>
    </dgm:pt>
    <dgm:pt modelId="{EE6D2823-113A-47C4-B9EA-378B71F83176}" type="sibTrans" cxnId="{17D74B5E-F498-4A14-A713-A1F406F1FDE5}">
      <dgm:prSet/>
      <dgm:spPr/>
      <dgm:t>
        <a:bodyPr/>
        <a:lstStyle/>
        <a:p>
          <a:endParaRPr lang="en-US"/>
        </a:p>
      </dgm:t>
    </dgm:pt>
    <dgm:pt modelId="{1ABA064A-3192-4F7D-B05D-909BB0972C54}">
      <dgm:prSet/>
      <dgm:spPr/>
      <dgm:t>
        <a:bodyPr/>
        <a:lstStyle/>
        <a:p>
          <a:r>
            <a:rPr lang="en-US"/>
            <a:t>Jira</a:t>
          </a:r>
        </a:p>
      </dgm:t>
    </dgm:pt>
    <dgm:pt modelId="{9A9E8D64-A730-4EE2-943D-E6788A2448F1}" type="parTrans" cxnId="{45DFF509-84EA-48BF-8463-1D316B3B676E}">
      <dgm:prSet/>
      <dgm:spPr/>
      <dgm:t>
        <a:bodyPr/>
        <a:lstStyle/>
        <a:p>
          <a:endParaRPr lang="en-US"/>
        </a:p>
      </dgm:t>
    </dgm:pt>
    <dgm:pt modelId="{03F0C2C1-AD50-4DC6-9CA8-56B82BB12C71}" type="sibTrans" cxnId="{45DFF509-84EA-48BF-8463-1D316B3B676E}">
      <dgm:prSet/>
      <dgm:spPr/>
      <dgm:t>
        <a:bodyPr/>
        <a:lstStyle/>
        <a:p>
          <a:endParaRPr lang="en-US"/>
        </a:p>
      </dgm:t>
    </dgm:pt>
    <dgm:pt modelId="{37E2D7FF-342E-4EAC-B83B-CFA60084D486}">
      <dgm:prSet/>
      <dgm:spPr/>
      <dgm:t>
        <a:bodyPr/>
        <a:lstStyle/>
        <a:p>
          <a:r>
            <a:rPr lang="en-US"/>
            <a:t>Mockito</a:t>
          </a:r>
        </a:p>
      </dgm:t>
    </dgm:pt>
    <dgm:pt modelId="{ACA215AE-BC79-42F2-8AA7-2D98E9D1AAAD}" type="parTrans" cxnId="{FD7E6002-9B06-416A-B85A-102E6D5962B0}">
      <dgm:prSet/>
      <dgm:spPr/>
      <dgm:t>
        <a:bodyPr/>
        <a:lstStyle/>
        <a:p>
          <a:endParaRPr lang="en-US"/>
        </a:p>
      </dgm:t>
    </dgm:pt>
    <dgm:pt modelId="{4D2AB72B-F69A-463F-A6A5-101C8077F128}" type="sibTrans" cxnId="{FD7E6002-9B06-416A-B85A-102E6D5962B0}">
      <dgm:prSet/>
      <dgm:spPr/>
      <dgm:t>
        <a:bodyPr/>
        <a:lstStyle/>
        <a:p>
          <a:endParaRPr lang="en-US"/>
        </a:p>
      </dgm:t>
    </dgm:pt>
    <dgm:pt modelId="{E8CADAEC-03E5-417E-8E19-2B8E57AAD376}">
      <dgm:prSet/>
      <dgm:spPr/>
      <dgm:t>
        <a:bodyPr/>
        <a:lstStyle/>
        <a:p>
          <a:r>
            <a:rPr lang="en-US"/>
            <a:t>Postman</a:t>
          </a:r>
        </a:p>
      </dgm:t>
    </dgm:pt>
    <dgm:pt modelId="{2BF51C02-4605-495B-9D80-2A817E578CE6}" type="parTrans" cxnId="{2040FC3F-5D90-470E-B2C3-6E3BFD00656B}">
      <dgm:prSet/>
      <dgm:spPr/>
      <dgm:t>
        <a:bodyPr/>
        <a:lstStyle/>
        <a:p>
          <a:endParaRPr lang="en-US"/>
        </a:p>
      </dgm:t>
    </dgm:pt>
    <dgm:pt modelId="{E695B702-8CCD-41B4-BFDA-5EB3E05BD212}" type="sibTrans" cxnId="{2040FC3F-5D90-470E-B2C3-6E3BFD00656B}">
      <dgm:prSet/>
      <dgm:spPr/>
      <dgm:t>
        <a:bodyPr/>
        <a:lstStyle/>
        <a:p>
          <a:endParaRPr lang="en-US"/>
        </a:p>
      </dgm:t>
    </dgm:pt>
    <dgm:pt modelId="{75B8E1E5-EA2C-48A6-98FB-9E420897BC1F}">
      <dgm:prSet/>
      <dgm:spPr/>
      <dgm:t>
        <a:bodyPr/>
        <a:lstStyle/>
        <a:p>
          <a:r>
            <a:rPr lang="en-US"/>
            <a:t>Selenium and JUnit </a:t>
          </a:r>
        </a:p>
      </dgm:t>
    </dgm:pt>
    <dgm:pt modelId="{7D56AFF8-B2CF-44FC-B0BF-81FD02F743FD}" type="parTrans" cxnId="{A76B58AF-831C-4FB7-BCBB-076E1D99FAAF}">
      <dgm:prSet/>
      <dgm:spPr/>
      <dgm:t>
        <a:bodyPr/>
        <a:lstStyle/>
        <a:p>
          <a:endParaRPr lang="en-US"/>
        </a:p>
      </dgm:t>
    </dgm:pt>
    <dgm:pt modelId="{E2F59436-841D-42A3-A908-57A9DBE8A97A}" type="sibTrans" cxnId="{A76B58AF-831C-4FB7-BCBB-076E1D99FAAF}">
      <dgm:prSet/>
      <dgm:spPr/>
      <dgm:t>
        <a:bodyPr/>
        <a:lstStyle/>
        <a:p>
          <a:endParaRPr lang="en-US"/>
        </a:p>
      </dgm:t>
    </dgm:pt>
    <dgm:pt modelId="{101571A9-AFF2-4C51-84AF-3B86AA1F900B}" type="pres">
      <dgm:prSet presAssocID="{77D798AE-DA6C-4227-94BC-53ED3620E4C2}" presName="linear" presStyleCnt="0">
        <dgm:presLayoutVars>
          <dgm:animLvl val="lvl"/>
          <dgm:resizeHandles val="exact"/>
        </dgm:presLayoutVars>
      </dgm:prSet>
      <dgm:spPr/>
    </dgm:pt>
    <dgm:pt modelId="{739EF3B7-6E4E-46C0-96CE-F3531EBA10C6}" type="pres">
      <dgm:prSet presAssocID="{A1DD2DCF-D571-4C3F-97F6-1991D4643A3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514EB8FD-2059-400C-B13B-CE036684150E}" type="pres">
      <dgm:prSet presAssocID="{01C214C7-21B9-495F-81E5-C766E3B87615}" presName="spacer" presStyleCnt="0"/>
      <dgm:spPr/>
    </dgm:pt>
    <dgm:pt modelId="{4DF44C52-F635-46CA-ABEA-ED569EE84AE4}" type="pres">
      <dgm:prSet presAssocID="{B31944D6-2EDC-4C7D-A40D-1CA88665F99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A53696E-E5E8-45C0-B401-0490F15D4151}" type="pres">
      <dgm:prSet presAssocID="{D4184F76-A39F-43AA-8A1E-023B5EF64154}" presName="spacer" presStyleCnt="0"/>
      <dgm:spPr/>
    </dgm:pt>
    <dgm:pt modelId="{698AB294-6EF8-4C94-ABD5-953F57DF5F27}" type="pres">
      <dgm:prSet presAssocID="{D63909D7-D619-4712-BEDC-A71D03BB128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AD6E2B0-373B-4107-968F-569A1DEB816B}" type="pres">
      <dgm:prSet presAssocID="{E7C0D065-BE4C-41E9-A2F0-78031E5DD2C1}" presName="spacer" presStyleCnt="0"/>
      <dgm:spPr/>
    </dgm:pt>
    <dgm:pt modelId="{9F5BEAEB-714B-422F-8209-8F6EC69D4E35}" type="pres">
      <dgm:prSet presAssocID="{4CCA6DE4-268C-47BF-BDDB-1527A17481B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1493758-1622-4D84-8BB0-3A1AC4C7D347}" type="pres">
      <dgm:prSet presAssocID="{035ADCB9-D34C-4D3F-8999-85790F155865}" presName="spacer" presStyleCnt="0"/>
      <dgm:spPr/>
    </dgm:pt>
    <dgm:pt modelId="{60EC0BED-89F1-433F-9845-2C48DB4DF523}" type="pres">
      <dgm:prSet presAssocID="{0DB57550-D149-490D-870A-32FCCB5AB0C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876AE8E-2CCE-4407-BD4F-D0DD93977C40}" type="pres">
      <dgm:prSet presAssocID="{EE6D2823-113A-47C4-B9EA-378B71F83176}" presName="spacer" presStyleCnt="0"/>
      <dgm:spPr/>
    </dgm:pt>
    <dgm:pt modelId="{B126A9C2-EBFD-4F93-A86C-230ED52DD145}" type="pres">
      <dgm:prSet presAssocID="{1ABA064A-3192-4F7D-B05D-909BB0972C5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52A93A61-1012-4823-819B-34B51B297F1D}" type="pres">
      <dgm:prSet presAssocID="{03F0C2C1-AD50-4DC6-9CA8-56B82BB12C71}" presName="spacer" presStyleCnt="0"/>
      <dgm:spPr/>
    </dgm:pt>
    <dgm:pt modelId="{245D6104-DE5D-4DBC-90AF-33B13BE39783}" type="pres">
      <dgm:prSet presAssocID="{37E2D7FF-342E-4EAC-B83B-CFA60084D48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24EC941-41D6-45DE-B2CA-87208B3947D4}" type="pres">
      <dgm:prSet presAssocID="{4D2AB72B-F69A-463F-A6A5-101C8077F128}" presName="spacer" presStyleCnt="0"/>
      <dgm:spPr/>
    </dgm:pt>
    <dgm:pt modelId="{D24DBE85-8C71-4B79-AA2E-02C89BD4939C}" type="pres">
      <dgm:prSet presAssocID="{E8CADAEC-03E5-417E-8E19-2B8E57AAD37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B28F43A-1327-4299-AC51-BBB7B9DE5912}" type="pres">
      <dgm:prSet presAssocID="{E695B702-8CCD-41B4-BFDA-5EB3E05BD212}" presName="spacer" presStyleCnt="0"/>
      <dgm:spPr/>
    </dgm:pt>
    <dgm:pt modelId="{79B2F717-6ED2-4C99-9AF2-4C81DBB36390}" type="pres">
      <dgm:prSet presAssocID="{75B8E1E5-EA2C-48A6-98FB-9E420897BC1F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720F201-1B5F-4AE3-BEB9-58A696DB3D1A}" srcId="{77D798AE-DA6C-4227-94BC-53ED3620E4C2}" destId="{A1DD2DCF-D571-4C3F-97F6-1991D4643A34}" srcOrd="0" destOrd="0" parTransId="{9469E8DB-7C04-41B0-A1AF-2DCACC61D266}" sibTransId="{01C214C7-21B9-495F-81E5-C766E3B87615}"/>
    <dgm:cxn modelId="{FD7E6002-9B06-416A-B85A-102E6D5962B0}" srcId="{77D798AE-DA6C-4227-94BC-53ED3620E4C2}" destId="{37E2D7FF-342E-4EAC-B83B-CFA60084D486}" srcOrd="6" destOrd="0" parTransId="{ACA215AE-BC79-42F2-8AA7-2D98E9D1AAAD}" sibTransId="{4D2AB72B-F69A-463F-A6A5-101C8077F128}"/>
    <dgm:cxn modelId="{45DFF509-84EA-48BF-8463-1D316B3B676E}" srcId="{77D798AE-DA6C-4227-94BC-53ED3620E4C2}" destId="{1ABA064A-3192-4F7D-B05D-909BB0972C54}" srcOrd="5" destOrd="0" parTransId="{9A9E8D64-A730-4EE2-943D-E6788A2448F1}" sibTransId="{03F0C2C1-AD50-4DC6-9CA8-56B82BB12C71}"/>
    <dgm:cxn modelId="{D4312815-2678-474D-84D6-50242C282EE3}" type="presOf" srcId="{A1DD2DCF-D571-4C3F-97F6-1991D4643A34}" destId="{739EF3B7-6E4E-46C0-96CE-F3531EBA10C6}" srcOrd="0" destOrd="0" presId="urn:microsoft.com/office/officeart/2005/8/layout/vList2"/>
    <dgm:cxn modelId="{90B8B21F-8D25-4372-A93D-F39D7C6F4A73}" srcId="{77D798AE-DA6C-4227-94BC-53ED3620E4C2}" destId="{B31944D6-2EDC-4C7D-A40D-1CA88665F991}" srcOrd="1" destOrd="0" parTransId="{E4EA3AB8-E98A-4AF7-953C-4E0D463F0031}" sibTransId="{D4184F76-A39F-43AA-8A1E-023B5EF64154}"/>
    <dgm:cxn modelId="{3644AC32-81C1-49AE-828E-62E437736399}" type="presOf" srcId="{77D798AE-DA6C-4227-94BC-53ED3620E4C2}" destId="{101571A9-AFF2-4C51-84AF-3B86AA1F900B}" srcOrd="0" destOrd="0" presId="urn:microsoft.com/office/officeart/2005/8/layout/vList2"/>
    <dgm:cxn modelId="{88662B37-BC33-45E6-BE5D-3F4DA6509C80}" srcId="{77D798AE-DA6C-4227-94BC-53ED3620E4C2}" destId="{D63909D7-D619-4712-BEDC-A71D03BB1283}" srcOrd="2" destOrd="0" parTransId="{64D13F9E-B0D8-4B36-8401-B3032F3EE08C}" sibTransId="{E7C0D065-BE4C-41E9-A2F0-78031E5DD2C1}"/>
    <dgm:cxn modelId="{20013E37-202F-42B7-812E-2267E4CC5360}" type="presOf" srcId="{75B8E1E5-EA2C-48A6-98FB-9E420897BC1F}" destId="{79B2F717-6ED2-4C99-9AF2-4C81DBB36390}" srcOrd="0" destOrd="0" presId="urn:microsoft.com/office/officeart/2005/8/layout/vList2"/>
    <dgm:cxn modelId="{2040FC3F-5D90-470E-B2C3-6E3BFD00656B}" srcId="{77D798AE-DA6C-4227-94BC-53ED3620E4C2}" destId="{E8CADAEC-03E5-417E-8E19-2B8E57AAD376}" srcOrd="7" destOrd="0" parTransId="{2BF51C02-4605-495B-9D80-2A817E578CE6}" sibTransId="{E695B702-8CCD-41B4-BFDA-5EB3E05BD212}"/>
    <dgm:cxn modelId="{17D74B5E-F498-4A14-A713-A1F406F1FDE5}" srcId="{77D798AE-DA6C-4227-94BC-53ED3620E4C2}" destId="{0DB57550-D149-490D-870A-32FCCB5AB0C8}" srcOrd="4" destOrd="0" parTransId="{E3F5BF3A-8A7B-4DD9-91F8-A905A7931B6C}" sibTransId="{EE6D2823-113A-47C4-B9EA-378B71F83176}"/>
    <dgm:cxn modelId="{52559354-6B6D-42C8-835E-8E3FC0E965A3}" srcId="{77D798AE-DA6C-4227-94BC-53ED3620E4C2}" destId="{4CCA6DE4-268C-47BF-BDDB-1527A17481BC}" srcOrd="3" destOrd="0" parTransId="{BBF02168-6014-42B7-9B9B-D7587B2F3D16}" sibTransId="{035ADCB9-D34C-4D3F-8999-85790F155865}"/>
    <dgm:cxn modelId="{4AF9B87F-DA62-4A27-9CEE-C92AF15AD064}" type="presOf" srcId="{0DB57550-D149-490D-870A-32FCCB5AB0C8}" destId="{60EC0BED-89F1-433F-9845-2C48DB4DF523}" srcOrd="0" destOrd="0" presId="urn:microsoft.com/office/officeart/2005/8/layout/vList2"/>
    <dgm:cxn modelId="{5BA72F89-0D94-4A51-BFAF-C1D6AC33B671}" type="presOf" srcId="{1ABA064A-3192-4F7D-B05D-909BB0972C54}" destId="{B126A9C2-EBFD-4F93-A86C-230ED52DD145}" srcOrd="0" destOrd="0" presId="urn:microsoft.com/office/officeart/2005/8/layout/vList2"/>
    <dgm:cxn modelId="{A76B58AF-831C-4FB7-BCBB-076E1D99FAAF}" srcId="{77D798AE-DA6C-4227-94BC-53ED3620E4C2}" destId="{75B8E1E5-EA2C-48A6-98FB-9E420897BC1F}" srcOrd="8" destOrd="0" parTransId="{7D56AFF8-B2CF-44FC-B0BF-81FD02F743FD}" sibTransId="{E2F59436-841D-42A3-A908-57A9DBE8A97A}"/>
    <dgm:cxn modelId="{6ED5CDB1-BB91-4872-9FB2-367A180E4366}" type="presOf" srcId="{E8CADAEC-03E5-417E-8E19-2B8E57AAD376}" destId="{D24DBE85-8C71-4B79-AA2E-02C89BD4939C}" srcOrd="0" destOrd="0" presId="urn:microsoft.com/office/officeart/2005/8/layout/vList2"/>
    <dgm:cxn modelId="{391B84BE-ABAC-4641-B8A8-03DCAFA7AE8B}" type="presOf" srcId="{37E2D7FF-342E-4EAC-B83B-CFA60084D486}" destId="{245D6104-DE5D-4DBC-90AF-33B13BE39783}" srcOrd="0" destOrd="0" presId="urn:microsoft.com/office/officeart/2005/8/layout/vList2"/>
    <dgm:cxn modelId="{CAAC9CD5-C6D3-4827-8E26-05AE627E7AD7}" type="presOf" srcId="{B31944D6-2EDC-4C7D-A40D-1CA88665F991}" destId="{4DF44C52-F635-46CA-ABEA-ED569EE84AE4}" srcOrd="0" destOrd="0" presId="urn:microsoft.com/office/officeart/2005/8/layout/vList2"/>
    <dgm:cxn modelId="{C9EC29E0-3543-49D7-969A-55FF412B0C4B}" type="presOf" srcId="{D63909D7-D619-4712-BEDC-A71D03BB1283}" destId="{698AB294-6EF8-4C94-ABD5-953F57DF5F27}" srcOrd="0" destOrd="0" presId="urn:microsoft.com/office/officeart/2005/8/layout/vList2"/>
    <dgm:cxn modelId="{423AC8FD-6CFA-42FA-9A06-6CE7B06E9AA3}" type="presOf" srcId="{4CCA6DE4-268C-47BF-BDDB-1527A17481BC}" destId="{9F5BEAEB-714B-422F-8209-8F6EC69D4E35}" srcOrd="0" destOrd="0" presId="urn:microsoft.com/office/officeart/2005/8/layout/vList2"/>
    <dgm:cxn modelId="{2C4A7A4E-D92C-4409-8750-7CB883070107}" type="presParOf" srcId="{101571A9-AFF2-4C51-84AF-3B86AA1F900B}" destId="{739EF3B7-6E4E-46C0-96CE-F3531EBA10C6}" srcOrd="0" destOrd="0" presId="urn:microsoft.com/office/officeart/2005/8/layout/vList2"/>
    <dgm:cxn modelId="{2A342A90-2D50-4771-874E-C429106E721C}" type="presParOf" srcId="{101571A9-AFF2-4C51-84AF-3B86AA1F900B}" destId="{514EB8FD-2059-400C-B13B-CE036684150E}" srcOrd="1" destOrd="0" presId="urn:microsoft.com/office/officeart/2005/8/layout/vList2"/>
    <dgm:cxn modelId="{0055AACB-CEFE-4A0C-BDF1-34C0671C6F92}" type="presParOf" srcId="{101571A9-AFF2-4C51-84AF-3B86AA1F900B}" destId="{4DF44C52-F635-46CA-ABEA-ED569EE84AE4}" srcOrd="2" destOrd="0" presId="urn:microsoft.com/office/officeart/2005/8/layout/vList2"/>
    <dgm:cxn modelId="{D6C6AF28-36EF-4ACC-934A-0FBBFF5FF13B}" type="presParOf" srcId="{101571A9-AFF2-4C51-84AF-3B86AA1F900B}" destId="{9A53696E-E5E8-45C0-B401-0490F15D4151}" srcOrd="3" destOrd="0" presId="urn:microsoft.com/office/officeart/2005/8/layout/vList2"/>
    <dgm:cxn modelId="{B5EDF9F7-37DC-4DD1-952C-ECB8271796DE}" type="presParOf" srcId="{101571A9-AFF2-4C51-84AF-3B86AA1F900B}" destId="{698AB294-6EF8-4C94-ABD5-953F57DF5F27}" srcOrd="4" destOrd="0" presId="urn:microsoft.com/office/officeart/2005/8/layout/vList2"/>
    <dgm:cxn modelId="{947B9A8F-A929-4BDE-92D0-96A71A486E0B}" type="presParOf" srcId="{101571A9-AFF2-4C51-84AF-3B86AA1F900B}" destId="{BAD6E2B0-373B-4107-968F-569A1DEB816B}" srcOrd="5" destOrd="0" presId="urn:microsoft.com/office/officeart/2005/8/layout/vList2"/>
    <dgm:cxn modelId="{4ECB8329-0DC1-4CA7-A84D-B46510719B04}" type="presParOf" srcId="{101571A9-AFF2-4C51-84AF-3B86AA1F900B}" destId="{9F5BEAEB-714B-422F-8209-8F6EC69D4E35}" srcOrd="6" destOrd="0" presId="urn:microsoft.com/office/officeart/2005/8/layout/vList2"/>
    <dgm:cxn modelId="{5321D7B4-47E9-4B9C-B064-856F85A89565}" type="presParOf" srcId="{101571A9-AFF2-4C51-84AF-3B86AA1F900B}" destId="{21493758-1622-4D84-8BB0-3A1AC4C7D347}" srcOrd="7" destOrd="0" presId="urn:microsoft.com/office/officeart/2005/8/layout/vList2"/>
    <dgm:cxn modelId="{10922AC1-0B97-4F2C-9FB9-F462FB7AE7BF}" type="presParOf" srcId="{101571A9-AFF2-4C51-84AF-3B86AA1F900B}" destId="{60EC0BED-89F1-433F-9845-2C48DB4DF523}" srcOrd="8" destOrd="0" presId="urn:microsoft.com/office/officeart/2005/8/layout/vList2"/>
    <dgm:cxn modelId="{9E8CBD1E-ECAE-412D-BCE5-96B8D72E40B9}" type="presParOf" srcId="{101571A9-AFF2-4C51-84AF-3B86AA1F900B}" destId="{4876AE8E-2CCE-4407-BD4F-D0DD93977C40}" srcOrd="9" destOrd="0" presId="urn:microsoft.com/office/officeart/2005/8/layout/vList2"/>
    <dgm:cxn modelId="{ED8B9EF3-CB14-4A68-9E79-E2B2DFD5271D}" type="presParOf" srcId="{101571A9-AFF2-4C51-84AF-3B86AA1F900B}" destId="{B126A9C2-EBFD-4F93-A86C-230ED52DD145}" srcOrd="10" destOrd="0" presId="urn:microsoft.com/office/officeart/2005/8/layout/vList2"/>
    <dgm:cxn modelId="{B8D78F87-B5E1-4C18-A69A-BE79F49C81F0}" type="presParOf" srcId="{101571A9-AFF2-4C51-84AF-3B86AA1F900B}" destId="{52A93A61-1012-4823-819B-34B51B297F1D}" srcOrd="11" destOrd="0" presId="urn:microsoft.com/office/officeart/2005/8/layout/vList2"/>
    <dgm:cxn modelId="{CCE69B7B-7738-4DCA-B138-2D24ED95AC2E}" type="presParOf" srcId="{101571A9-AFF2-4C51-84AF-3B86AA1F900B}" destId="{245D6104-DE5D-4DBC-90AF-33B13BE39783}" srcOrd="12" destOrd="0" presId="urn:microsoft.com/office/officeart/2005/8/layout/vList2"/>
    <dgm:cxn modelId="{E17CA0E0-DA19-4319-B23E-F274E83D6560}" type="presParOf" srcId="{101571A9-AFF2-4C51-84AF-3B86AA1F900B}" destId="{E24EC941-41D6-45DE-B2CA-87208B3947D4}" srcOrd="13" destOrd="0" presId="urn:microsoft.com/office/officeart/2005/8/layout/vList2"/>
    <dgm:cxn modelId="{A894D641-374D-43FF-B236-E69E12A99A75}" type="presParOf" srcId="{101571A9-AFF2-4C51-84AF-3B86AA1F900B}" destId="{D24DBE85-8C71-4B79-AA2E-02C89BD4939C}" srcOrd="14" destOrd="0" presId="urn:microsoft.com/office/officeart/2005/8/layout/vList2"/>
    <dgm:cxn modelId="{6C7ADF25-712B-476E-A753-AFC7C5763D63}" type="presParOf" srcId="{101571A9-AFF2-4C51-84AF-3B86AA1F900B}" destId="{AB28F43A-1327-4299-AC51-BBB7B9DE5912}" srcOrd="15" destOrd="0" presId="urn:microsoft.com/office/officeart/2005/8/layout/vList2"/>
    <dgm:cxn modelId="{AEADA4F3-613E-42D6-9BE4-66861D6C1967}" type="presParOf" srcId="{101571A9-AFF2-4C51-84AF-3B86AA1F900B}" destId="{79B2F717-6ED2-4C99-9AF2-4C81DBB3639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EF3B7-6E4E-46C0-96CE-F3531EBA10C6}">
      <dsp:nvSpPr>
        <dsp:cNvPr id="0" name=""/>
        <dsp:cNvSpPr/>
      </dsp:nvSpPr>
      <dsp:spPr>
        <a:xfrm>
          <a:off x="0" y="21040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Amazon Web Service (AWS)</a:t>
          </a:r>
        </a:p>
      </dsp:txBody>
      <dsp:txXfrm>
        <a:off x="23417" y="44457"/>
        <a:ext cx="6498365" cy="432866"/>
      </dsp:txXfrm>
    </dsp:sp>
    <dsp:sp modelId="{4DF44C52-F635-46CA-ABEA-ED569EE84AE4}">
      <dsp:nvSpPr>
        <dsp:cNvPr id="0" name=""/>
        <dsp:cNvSpPr/>
      </dsp:nvSpPr>
      <dsp:spPr>
        <a:xfrm>
          <a:off x="0" y="558340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201698"/>
                <a:satOff val="-107"/>
                <a:lumOff val="711"/>
                <a:alphaOff val="0"/>
                <a:tint val="98000"/>
                <a:lumMod val="100000"/>
              </a:schemeClr>
            </a:gs>
            <a:gs pos="100000">
              <a:schemeClr val="accent2">
                <a:hueOff val="201698"/>
                <a:satOff val="-107"/>
                <a:lumOff val="71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Cucumber/Gherkin</a:t>
          </a:r>
        </a:p>
      </dsp:txBody>
      <dsp:txXfrm>
        <a:off x="23417" y="581757"/>
        <a:ext cx="6498365" cy="432866"/>
      </dsp:txXfrm>
    </dsp:sp>
    <dsp:sp modelId="{698AB294-6EF8-4C94-ABD5-953F57DF5F27}">
      <dsp:nvSpPr>
        <dsp:cNvPr id="0" name=""/>
        <dsp:cNvSpPr/>
      </dsp:nvSpPr>
      <dsp:spPr>
        <a:xfrm>
          <a:off x="0" y="10956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403396"/>
                <a:satOff val="-214"/>
                <a:lumOff val="1421"/>
                <a:alphaOff val="0"/>
                <a:tint val="98000"/>
                <a:lumMod val="100000"/>
              </a:schemeClr>
            </a:gs>
            <a:gs pos="100000">
              <a:schemeClr val="accent2">
                <a:hueOff val="403396"/>
                <a:satOff val="-214"/>
                <a:lumOff val="142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DBeaver</a:t>
          </a:r>
        </a:p>
      </dsp:txBody>
      <dsp:txXfrm>
        <a:off x="23417" y="1119058"/>
        <a:ext cx="6498365" cy="432866"/>
      </dsp:txXfrm>
    </dsp:sp>
    <dsp:sp modelId="{9F5BEAEB-714B-422F-8209-8F6EC69D4E35}">
      <dsp:nvSpPr>
        <dsp:cNvPr id="0" name=""/>
        <dsp:cNvSpPr/>
      </dsp:nvSpPr>
      <dsp:spPr>
        <a:xfrm>
          <a:off x="0" y="16329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605094"/>
                <a:satOff val="-321"/>
                <a:lumOff val="2132"/>
                <a:alphaOff val="0"/>
                <a:tint val="98000"/>
                <a:lumMod val="100000"/>
              </a:schemeClr>
            </a:gs>
            <a:gs pos="100000">
              <a:schemeClr val="accent2">
                <a:hueOff val="605094"/>
                <a:satOff val="-321"/>
                <a:lumOff val="213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GitHub</a:t>
          </a:r>
        </a:p>
      </dsp:txBody>
      <dsp:txXfrm>
        <a:off x="23417" y="1656358"/>
        <a:ext cx="6498365" cy="432866"/>
      </dsp:txXfrm>
    </dsp:sp>
    <dsp:sp modelId="{60EC0BED-89F1-433F-9845-2C48DB4DF523}">
      <dsp:nvSpPr>
        <dsp:cNvPr id="0" name=""/>
        <dsp:cNvSpPr/>
      </dsp:nvSpPr>
      <dsp:spPr>
        <a:xfrm>
          <a:off x="0" y="21702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806792"/>
                <a:satOff val="-428"/>
                <a:lumOff val="2842"/>
                <a:alphaOff val="0"/>
                <a:tint val="98000"/>
                <a:lumMod val="100000"/>
              </a:schemeClr>
            </a:gs>
            <a:gs pos="100000">
              <a:schemeClr val="accent2">
                <a:hueOff val="806792"/>
                <a:satOff val="-428"/>
                <a:lumOff val="284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Java</a:t>
          </a:r>
        </a:p>
      </dsp:txBody>
      <dsp:txXfrm>
        <a:off x="23417" y="2193658"/>
        <a:ext cx="6498365" cy="432866"/>
      </dsp:txXfrm>
    </dsp:sp>
    <dsp:sp modelId="{B126A9C2-EBFD-4F93-A86C-230ED52DD145}">
      <dsp:nvSpPr>
        <dsp:cNvPr id="0" name=""/>
        <dsp:cNvSpPr/>
      </dsp:nvSpPr>
      <dsp:spPr>
        <a:xfrm>
          <a:off x="0" y="27075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1008490"/>
                <a:satOff val="-535"/>
                <a:lumOff val="3553"/>
                <a:alphaOff val="0"/>
                <a:tint val="98000"/>
                <a:lumMod val="100000"/>
              </a:schemeClr>
            </a:gs>
            <a:gs pos="100000">
              <a:schemeClr val="accent2">
                <a:hueOff val="1008490"/>
                <a:satOff val="-535"/>
                <a:lumOff val="355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Jira</a:t>
          </a:r>
        </a:p>
      </dsp:txBody>
      <dsp:txXfrm>
        <a:off x="23417" y="2730958"/>
        <a:ext cx="6498365" cy="432866"/>
      </dsp:txXfrm>
    </dsp:sp>
    <dsp:sp modelId="{245D6104-DE5D-4DBC-90AF-33B13BE39783}">
      <dsp:nvSpPr>
        <dsp:cNvPr id="0" name=""/>
        <dsp:cNvSpPr/>
      </dsp:nvSpPr>
      <dsp:spPr>
        <a:xfrm>
          <a:off x="0" y="32448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1210188"/>
                <a:satOff val="-642"/>
                <a:lumOff val="4264"/>
                <a:alphaOff val="0"/>
                <a:tint val="98000"/>
                <a:lumMod val="100000"/>
              </a:schemeClr>
            </a:gs>
            <a:gs pos="100000">
              <a:schemeClr val="accent2">
                <a:hueOff val="1210188"/>
                <a:satOff val="-642"/>
                <a:lumOff val="426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Mockito</a:t>
          </a:r>
        </a:p>
      </dsp:txBody>
      <dsp:txXfrm>
        <a:off x="23417" y="3268258"/>
        <a:ext cx="6498365" cy="432866"/>
      </dsp:txXfrm>
    </dsp:sp>
    <dsp:sp modelId="{D24DBE85-8C71-4B79-AA2E-02C89BD4939C}">
      <dsp:nvSpPr>
        <dsp:cNvPr id="0" name=""/>
        <dsp:cNvSpPr/>
      </dsp:nvSpPr>
      <dsp:spPr>
        <a:xfrm>
          <a:off x="0" y="37821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1411886"/>
                <a:satOff val="-749"/>
                <a:lumOff val="4974"/>
                <a:alphaOff val="0"/>
                <a:tint val="98000"/>
                <a:lumMod val="100000"/>
              </a:schemeClr>
            </a:gs>
            <a:gs pos="100000">
              <a:schemeClr val="accent2">
                <a:hueOff val="1411886"/>
                <a:satOff val="-749"/>
                <a:lumOff val="49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Postman</a:t>
          </a:r>
        </a:p>
      </dsp:txBody>
      <dsp:txXfrm>
        <a:off x="23417" y="3805558"/>
        <a:ext cx="6498365" cy="432866"/>
      </dsp:txXfrm>
    </dsp:sp>
    <dsp:sp modelId="{79B2F717-6ED2-4C99-9AF2-4C81DBB36390}">
      <dsp:nvSpPr>
        <dsp:cNvPr id="0" name=""/>
        <dsp:cNvSpPr/>
      </dsp:nvSpPr>
      <dsp:spPr>
        <a:xfrm>
          <a:off x="0" y="43194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1613584"/>
                <a:satOff val="-856"/>
                <a:lumOff val="5685"/>
                <a:alphaOff val="0"/>
                <a:tint val="98000"/>
                <a:lumMod val="100000"/>
              </a:schemeClr>
            </a:gs>
            <a:gs pos="100000">
              <a:schemeClr val="accent2">
                <a:hueOff val="1613584"/>
                <a:satOff val="-856"/>
                <a:lumOff val="56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Selenium and JUnit </a:t>
          </a:r>
        </a:p>
      </dsp:txBody>
      <dsp:txXfrm>
        <a:off x="23417" y="4342858"/>
        <a:ext cx="6498365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73D55F9-11A3-4523-8F38-6BA37933791A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2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652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364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49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2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176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910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4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5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7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1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294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3BAB95-8DA7-460B-B00A-7037C8394FB0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3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CBA676-9CE3-4E17-83F2-2D79D3B9F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879FB4-E768-4861-B657-567231F66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DE30F0C4-D290-F8D6-4573-AF27E27BBE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5239" b="4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03470E-D6E4-44CF-83E2-BA485111D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18F20-3F7A-53FC-E1B6-2590F208A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JSX</a:t>
            </a:r>
            <a:br>
              <a:rPr lang="en-US" dirty="0"/>
            </a:br>
            <a:r>
              <a:rPr lang="en-US" dirty="0"/>
              <a:t>Technology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4035-0D9A-702E-7E14-497A0675C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758" y="3894653"/>
            <a:ext cx="8355542" cy="664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Presented By: Jason Abdool, Skye Gibney, and Xavier Perez-Hall</a:t>
            </a:r>
          </a:p>
        </p:txBody>
      </p:sp>
    </p:spTree>
    <p:extLst>
      <p:ext uri="{BB962C8B-B14F-4D97-AF65-F5344CB8AC3E}">
        <p14:creationId xmlns:p14="http://schemas.microsoft.com/office/powerpoint/2010/main" val="31666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355B7-905C-26AB-CC00-2BE94912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Technologies Utilized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B8F64E-2905-28BD-0301-EBAEE8091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793254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1106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D93-BEDB-2900-4C8D-E8272DF9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18" y="1075910"/>
            <a:ext cx="5815037" cy="1380964"/>
          </a:xfrm>
        </p:spPr>
        <p:txBody>
          <a:bodyPr>
            <a:normAutofit/>
          </a:bodyPr>
          <a:lstStyle/>
          <a:p>
            <a:r>
              <a:rPr lang="en-US" dirty="0"/>
              <a:t>List of Features automated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EFD6-3610-E2BC-F7ED-19B11BA3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/>
              <a:t>Admin</a:t>
            </a:r>
          </a:p>
          <a:p>
            <a:r>
              <a:rPr lang="en-US"/>
              <a:t>All Users</a:t>
            </a:r>
          </a:p>
          <a:p>
            <a:r>
              <a:rPr lang="en-US"/>
              <a:t>Create or manage account</a:t>
            </a:r>
          </a:p>
          <a:p>
            <a:r>
              <a:rPr lang="en-US"/>
              <a:t>Players</a:t>
            </a:r>
          </a:p>
          <a:p>
            <a:r>
              <a:rPr lang="en-US"/>
              <a:t>Captains</a:t>
            </a:r>
          </a:p>
          <a:p>
            <a:r>
              <a:rPr lang="en-US"/>
              <a:t>Referees</a:t>
            </a:r>
          </a:p>
          <a:p>
            <a:r>
              <a:rPr lang="en-US"/>
              <a:t>User statistics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599A5-4CC7-CC79-4569-76AE231FD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14" y="2699422"/>
            <a:ext cx="6095593" cy="234680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92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1DAA-F174-0EA7-455B-2D5B082C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/>
              <a:t>End-to-end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8F90-FE49-39FC-C46F-6517FA71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/>
              <a:t>Game Requests</a:t>
            </a:r>
          </a:p>
          <a:p>
            <a:r>
              <a:rPr lang="en-US"/>
              <a:t>Scheduling a Game</a:t>
            </a:r>
          </a:p>
          <a:p>
            <a:r>
              <a:rPr lang="en-US"/>
              <a:t>Team Registration</a:t>
            </a:r>
          </a:p>
          <a:p>
            <a:r>
              <a:rPr lang="en-US"/>
              <a:t>Updating a user’s profile</a:t>
            </a:r>
          </a:p>
          <a:p>
            <a:r>
              <a:rPr lang="en-US"/>
              <a:t>Team Requests</a:t>
            </a:r>
          </a:p>
          <a:p>
            <a:r>
              <a:rPr lang="en-US"/>
              <a:t>Retrieving games, seasons, teams, and venues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59FE9-E9EE-D110-FD22-42B75D42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65" y="2374323"/>
            <a:ext cx="7092927" cy="253018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73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537E-1F59-EABA-1EF9-017E9CBE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089" y="147232"/>
            <a:ext cx="10131425" cy="1456267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Unit testing coverage</a:t>
            </a:r>
            <a:b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D9E0D3-029F-CCC2-B2AF-DF6148EF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89" y="1202432"/>
            <a:ext cx="7620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E4B339-9C18-C6B8-F510-62BC0D1C5E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89" y="3262718"/>
            <a:ext cx="762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EEB5C8-58F0-2C05-52CE-B2BB258A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89" y="5415368"/>
            <a:ext cx="7620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8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5383-AEDD-ADD8-7DA8-169B7B9E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6C79-2702-F5CE-6822-9DB463A8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1921"/>
            <a:ext cx="10131425" cy="3649133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Maintaining and updating the test automation scripts as the application has test changes.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Managing test data and ensuring it is properly set up for each test run.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Handling Timeout Exceptions and Assertion Failures.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Integrating test automation into the overall testing.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Duplicate step definitions when merging branches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Shallow equality comparison on objects when using JUnit and Mockito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3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5625-031E-CAC4-321D-BC647178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751" y="670915"/>
            <a:ext cx="4872497" cy="1456267"/>
          </a:xfrm>
        </p:spPr>
        <p:txBody>
          <a:bodyPr/>
          <a:lstStyle/>
          <a:p>
            <a:r>
              <a:rPr lang="en-US" dirty="0"/>
              <a:t>RTM/Defect Report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34F1D-E70C-0776-90B4-18245DAB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0" y="2233033"/>
            <a:ext cx="9297698" cy="3086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738799-C129-FEB3-EC14-4A91BF33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0" y="5452983"/>
            <a:ext cx="11743721" cy="8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5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482</TotalTime>
  <Words>145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Söhne</vt:lpstr>
      <vt:lpstr>Celestial</vt:lpstr>
      <vt:lpstr>JSX Technology Project</vt:lpstr>
      <vt:lpstr>Technologies Utilized</vt:lpstr>
      <vt:lpstr>List of Features automated</vt:lpstr>
      <vt:lpstr>End-to-end Tests</vt:lpstr>
      <vt:lpstr>Unit testing coverage </vt:lpstr>
      <vt:lpstr>Challenges</vt:lpstr>
      <vt:lpstr>RTM/Defect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JSx Technology</dc:title>
  <dc:creator>Jason Abdool</dc:creator>
  <cp:lastModifiedBy>Jason Abdool</cp:lastModifiedBy>
  <cp:revision>26</cp:revision>
  <dcterms:created xsi:type="dcterms:W3CDTF">2023-01-23T19:59:39Z</dcterms:created>
  <dcterms:modified xsi:type="dcterms:W3CDTF">2023-01-24T04:02:31Z</dcterms:modified>
</cp:coreProperties>
</file>