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6416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841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400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548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08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393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0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767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2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026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690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8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C2CCB-679C-22E1-AABD-0A210BE98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5340911" cy="1978346"/>
          </a:xfrm>
        </p:spPr>
        <p:txBody>
          <a:bodyPr>
            <a:normAutofit/>
          </a:bodyPr>
          <a:lstStyle/>
          <a:p>
            <a:r>
              <a:rPr lang="en-US" dirty="0"/>
              <a:t>Automated </a:t>
            </a:r>
            <a:br>
              <a:rPr lang="en-US" dirty="0"/>
            </a:br>
            <a:r>
              <a:rPr lang="en-US" dirty="0"/>
              <a:t>Bug Catcher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7E7E0-A3EC-A582-621E-14E71CF8C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553" y="3561584"/>
            <a:ext cx="5340911" cy="2709862"/>
          </a:xfrm>
        </p:spPr>
        <p:txBody>
          <a:bodyPr>
            <a:normAutofit/>
          </a:bodyPr>
          <a:lstStyle/>
          <a:p>
            <a:r>
              <a:rPr lang="en-US" u="sng" dirty="0"/>
              <a:t>Presented by:</a:t>
            </a:r>
          </a:p>
          <a:p>
            <a:r>
              <a:rPr lang="en-US" dirty="0"/>
              <a:t>Jason Abdool</a:t>
            </a:r>
          </a:p>
        </p:txBody>
      </p:sp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2" name="Picture 3" descr="Wavy 3D art">
            <a:extLst>
              <a:ext uri="{FF2B5EF4-FFF2-40B4-BE49-F238E27FC236}">
                <a16:creationId xmlns:a16="http://schemas.microsoft.com/office/drawing/2014/main" id="{E9CCFFE4-2621-1D26-80DC-5BB8A8F5EB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91" r="12244" b="2"/>
          <a:stretch/>
        </p:blipFill>
        <p:spPr>
          <a:xfrm>
            <a:off x="6535696" y="10"/>
            <a:ext cx="5669280" cy="685799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235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Freeform: Shape 1030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76" name="Group 1032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077" name="Freeform: Shape 1033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78" name="Freeform: Shape 1034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79" name="Freeform: Shape 1035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80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1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2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3" name="Freeform: Shape 1039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84" name="Freeform: Shape 1041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85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086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46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87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8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9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0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1091" name="Rectangle 1051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ECB1A-01E7-31AD-63C7-D0A42588E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53" y="971398"/>
            <a:ext cx="5383698" cy="15843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Challenges/Issues</a:t>
            </a:r>
            <a:endParaRPr lang="en-US" sz="4000" dirty="0"/>
          </a:p>
        </p:txBody>
      </p:sp>
      <p:grpSp>
        <p:nvGrpSpPr>
          <p:cNvPr id="1092" name="Graphic 78">
            <a:extLst>
              <a:ext uri="{FF2B5EF4-FFF2-40B4-BE49-F238E27FC236}">
                <a16:creationId xmlns:a16="http://schemas.microsoft.com/office/drawing/2014/main" id="{674FBD09-398F-4886-8D52-3CCAB16E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44591" y="9713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055" name="Graphic 78">
              <a:extLst>
                <a:ext uri="{FF2B5EF4-FFF2-40B4-BE49-F238E27FC236}">
                  <a16:creationId xmlns:a16="http://schemas.microsoft.com/office/drawing/2014/main" id="{794E9BAB-B9ED-4E72-B558-1E4B8753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3" name="Graphic 78">
              <a:extLst>
                <a:ext uri="{FF2B5EF4-FFF2-40B4-BE49-F238E27FC236}">
                  <a16:creationId xmlns:a16="http://schemas.microsoft.com/office/drawing/2014/main" id="{809A1029-A1BA-4EF8-959B-2AF852A34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94" name="Graphic 78">
                <a:extLst>
                  <a:ext uri="{FF2B5EF4-FFF2-40B4-BE49-F238E27FC236}">
                    <a16:creationId xmlns:a16="http://schemas.microsoft.com/office/drawing/2014/main" id="{1618CAAA-B087-4302-8144-EFDD1D9FD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8" name="Graphic 78">
                <a:extLst>
                  <a:ext uri="{FF2B5EF4-FFF2-40B4-BE49-F238E27FC236}">
                    <a16:creationId xmlns:a16="http://schemas.microsoft.com/office/drawing/2014/main" id="{D71D93E1-AEA4-4F92-BA99-24786C8A1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5" name="Graphic 78">
                <a:extLst>
                  <a:ext uri="{FF2B5EF4-FFF2-40B4-BE49-F238E27FC236}">
                    <a16:creationId xmlns:a16="http://schemas.microsoft.com/office/drawing/2014/main" id="{CE7112A6-6EAE-4620-B089-30D687AA0A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6" name="Graphic 78">
                <a:extLst>
                  <a:ext uri="{FF2B5EF4-FFF2-40B4-BE49-F238E27FC236}">
                    <a16:creationId xmlns:a16="http://schemas.microsoft.com/office/drawing/2014/main" id="{6F45DEA9-D350-4D7C-B408-D0250EE30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26" name="Picture 2" descr="How To Selenium: Use Explicit Wait in Selenium WebDriver | EuroSTAR Huddle">
            <a:extLst>
              <a:ext uri="{FF2B5EF4-FFF2-40B4-BE49-F238E27FC236}">
                <a16:creationId xmlns:a16="http://schemas.microsoft.com/office/drawing/2014/main" id="{B8F22820-C16F-541A-34BB-BB3AB21968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6538" y="2851111"/>
            <a:ext cx="3706416" cy="340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2E9BCF-F441-590A-5741-D2DA37F89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591" y="3481536"/>
            <a:ext cx="5417184" cy="2139787"/>
          </a:xfrm>
          <a:prstGeom prst="rect">
            <a:avLst/>
          </a:prstGeom>
        </p:spPr>
      </p:pic>
      <p:sp>
        <p:nvSpPr>
          <p:cNvPr id="1097" name="Freeform: Shape 1061">
            <a:extLst>
              <a:ext uri="{FF2B5EF4-FFF2-40B4-BE49-F238E27FC236}">
                <a16:creationId xmlns:a16="http://schemas.microsoft.com/office/drawing/2014/main" id="{11E84B46-9597-410B-A51F-E2E0F2FAF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98" name="Group 1063">
            <a:extLst>
              <a:ext uri="{FF2B5EF4-FFF2-40B4-BE49-F238E27FC236}">
                <a16:creationId xmlns:a16="http://schemas.microsoft.com/office/drawing/2014/main" id="{3D4FD378-E29E-4996-A8B0-11E2368A6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7BA59DF4-225D-4521-9655-5F0DF52E4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99" name="Freeform: Shape 1065">
              <a:extLst>
                <a:ext uri="{FF2B5EF4-FFF2-40B4-BE49-F238E27FC236}">
                  <a16:creationId xmlns:a16="http://schemas.microsoft.com/office/drawing/2014/main" id="{C5295146-5EA5-417D-AAEE-F59000BC6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00" name="Freeform: Shape 1066">
              <a:extLst>
                <a:ext uri="{FF2B5EF4-FFF2-40B4-BE49-F238E27FC236}">
                  <a16:creationId xmlns:a16="http://schemas.microsoft.com/office/drawing/2014/main" id="{3768FE2E-63BB-4E2F-8744-A188E6C6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01" name="Graphic 12">
              <a:extLst>
                <a:ext uri="{FF2B5EF4-FFF2-40B4-BE49-F238E27FC236}">
                  <a16:creationId xmlns:a16="http://schemas.microsoft.com/office/drawing/2014/main" id="{4641D6CE-B3E9-440C-BAAE-6F6968AAA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2" name="Graphic 15">
              <a:extLst>
                <a:ext uri="{FF2B5EF4-FFF2-40B4-BE49-F238E27FC236}">
                  <a16:creationId xmlns:a16="http://schemas.microsoft.com/office/drawing/2014/main" id="{8D02F1DC-8FDC-4424-8750-42EE6CB9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3" name="Graphic 15">
              <a:extLst>
                <a:ext uri="{FF2B5EF4-FFF2-40B4-BE49-F238E27FC236}">
                  <a16:creationId xmlns:a16="http://schemas.microsoft.com/office/drawing/2014/main" id="{2BB6A551-D864-43F8-B270-809C68AE3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4" name="Freeform: Shape 1070">
              <a:extLst>
                <a:ext uri="{FF2B5EF4-FFF2-40B4-BE49-F238E27FC236}">
                  <a16:creationId xmlns:a16="http://schemas.microsoft.com/office/drawing/2014/main" id="{B57277C8-A482-4AA3-AFA6-7F211CE35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0683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4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AF7FC-ADEC-25C4-59D0-00A21546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52" y="971398"/>
            <a:ext cx="5577547" cy="15843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Defects</a:t>
            </a:r>
          </a:p>
        </p:txBody>
      </p:sp>
      <p:grpSp>
        <p:nvGrpSpPr>
          <p:cNvPr id="33" name="Graphic 78">
            <a:extLst>
              <a:ext uri="{FF2B5EF4-FFF2-40B4-BE49-F238E27FC236}">
                <a16:creationId xmlns:a16="http://schemas.microsoft.com/office/drawing/2014/main" id="{674FBD09-398F-4886-8D52-3CCAB16E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57951" y="9713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4" name="Graphic 78">
              <a:extLst>
                <a:ext uri="{FF2B5EF4-FFF2-40B4-BE49-F238E27FC236}">
                  <a16:creationId xmlns:a16="http://schemas.microsoft.com/office/drawing/2014/main" id="{794E9BAB-B9ED-4E72-B558-1E4B8753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aphic 78">
              <a:extLst>
                <a:ext uri="{FF2B5EF4-FFF2-40B4-BE49-F238E27FC236}">
                  <a16:creationId xmlns:a16="http://schemas.microsoft.com/office/drawing/2014/main" id="{809A1029-A1BA-4EF8-959B-2AF852A34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1618CAAA-B087-4302-8144-EFDD1D9FD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D71D93E1-AEA4-4F92-BA99-24786C8A1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CE7112A6-6EAE-4620-B089-30D687AA0A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6F45DEA9-D350-4D7C-B408-D0250EE30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A3306A-F21F-885F-630D-86EB48EFA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452" y="3006830"/>
            <a:ext cx="11143323" cy="2752060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1E84B46-9597-410B-A51F-E2E0F2FAF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D4FD378-E29E-4996-A8B0-11E2368A6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BA59DF4-225D-4521-9655-5F0DF52E4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5295146-5EA5-417D-AAEE-F59000BC6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768FE2E-63BB-4E2F-8744-A188E6C6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Graphic 12">
              <a:extLst>
                <a:ext uri="{FF2B5EF4-FFF2-40B4-BE49-F238E27FC236}">
                  <a16:creationId xmlns:a16="http://schemas.microsoft.com/office/drawing/2014/main" id="{4641D6CE-B3E9-440C-BAAE-6F6968AAA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8D02F1DC-8FDC-4424-8750-42EE6CB9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15">
              <a:extLst>
                <a:ext uri="{FF2B5EF4-FFF2-40B4-BE49-F238E27FC236}">
                  <a16:creationId xmlns:a16="http://schemas.microsoft.com/office/drawing/2014/main" id="{2BB6A551-D864-43F8-B270-809C68AE3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57277C8-A482-4AA3-AFA6-7F211CE35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0952424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13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Avenir Next LT Pro Light</vt:lpstr>
      <vt:lpstr>Georgia Pro Semibold</vt:lpstr>
      <vt:lpstr>RocaVTI</vt:lpstr>
      <vt:lpstr>Automated  Bug Catcher</vt:lpstr>
      <vt:lpstr>Challenges/Issues</vt:lpstr>
      <vt:lpstr>Defects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 Bug Catcher</dc:title>
  <dc:creator>Jason Abdool</dc:creator>
  <cp:lastModifiedBy>Jason Abdool</cp:lastModifiedBy>
  <cp:revision>2</cp:revision>
  <dcterms:created xsi:type="dcterms:W3CDTF">2022-12-28T03:31:18Z</dcterms:created>
  <dcterms:modified xsi:type="dcterms:W3CDTF">2022-12-28T05:38:22Z</dcterms:modified>
</cp:coreProperties>
</file>