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c25d1fcc2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c25d1fcc2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25d1fcc2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25d1fcc2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BugCatcher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Sai Akhil Vudattu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Technologies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23025" y="535200"/>
            <a:ext cx="80952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399" y="819974"/>
            <a:ext cx="1621900" cy="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785" y="819975"/>
            <a:ext cx="1798491" cy="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9875" y="2501350"/>
            <a:ext cx="1108200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1709" y="2501350"/>
            <a:ext cx="1060577" cy="1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5475" y="819975"/>
            <a:ext cx="1566674" cy="79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98300" y="2501350"/>
            <a:ext cx="1108200" cy="1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1498275" y="3702300"/>
            <a:ext cx="11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IntelliJ IDE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876250" y="3652650"/>
            <a:ext cx="148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Selenium IDE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104275" y="3652650"/>
            <a:ext cx="21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Cucumber Java/Gherkin dependency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66317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12" y="2152076"/>
            <a:ext cx="8017577" cy="19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