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7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8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A456D76-3BD5-95F6-B50A-BEFA2A9C6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7940"/>
            <a:ext cx="1218893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86B24-A312-4F15-E2F9-992A7890E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3351" y="959223"/>
            <a:ext cx="5909235" cy="2981678"/>
          </a:xfrm>
        </p:spPr>
        <p:txBody>
          <a:bodyPr anchor="b">
            <a:normAutofit/>
          </a:bodyPr>
          <a:lstStyle/>
          <a:p>
            <a:r>
              <a:rPr lang="en-IN" sz="7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Defect Report</a:t>
            </a:r>
            <a:r>
              <a:rPr lang="en-IN" sz="7400" b="0" dirty="0">
                <a:solidFill>
                  <a:srgbClr val="FFFFFF"/>
                </a:solidFill>
                <a:effectLst/>
                <a:latin typeface="source-sans-pro"/>
              </a:rPr>
              <a:t/>
            </a:r>
            <a:br>
              <a:rPr lang="en-IN" sz="7400" b="0" dirty="0">
                <a:solidFill>
                  <a:srgbClr val="FFFFFF"/>
                </a:solidFill>
                <a:effectLst/>
                <a:latin typeface="source-sans-pro"/>
              </a:rPr>
            </a:br>
            <a:r>
              <a:rPr lang="en-IN" sz="7400" b="0" dirty="0">
                <a:solidFill>
                  <a:srgbClr val="FFFFFF"/>
                </a:solidFill>
                <a:effectLst/>
                <a:latin typeface="source-sans-pro"/>
              </a:rPr>
              <a:t>       </a:t>
            </a:r>
            <a:endParaRPr lang="en-IN" sz="74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B16FB1-4049-016B-BEFF-9B33C35D600A}"/>
              </a:ext>
            </a:extLst>
          </p:cNvPr>
          <p:cNvSpPr txBox="1"/>
          <p:nvPr/>
        </p:nvSpPr>
        <p:spPr>
          <a:xfrm>
            <a:off x="9510028" y="5559572"/>
            <a:ext cx="2572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Synergy</a:t>
            </a:r>
          </a:p>
        </p:txBody>
      </p:sp>
    </p:spTree>
    <p:extLst>
      <p:ext uri="{BB962C8B-B14F-4D97-AF65-F5344CB8AC3E}">
        <p14:creationId xmlns:p14="http://schemas.microsoft.com/office/powerpoint/2010/main" val="36113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0AEE-00DF-A958-A04E-578A8136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36494"/>
            <a:ext cx="10660529" cy="1470212"/>
          </a:xfrm>
        </p:spPr>
        <p:txBody>
          <a:bodyPr/>
          <a:lstStyle/>
          <a:p>
            <a:r>
              <a:rPr lang="en-US" sz="4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Defect Report?</a:t>
            </a:r>
            <a:r>
              <a:rPr lang="en-US" b="0" dirty="0">
                <a:solidFill>
                  <a:srgbClr val="333333"/>
                </a:solidFill>
                <a:effectLst/>
                <a:latin typeface="source-sans-pro"/>
              </a:rPr>
              <a:t/>
            </a:r>
            <a:br>
              <a:rPr lang="en-US" b="0" dirty="0">
                <a:solidFill>
                  <a:srgbClr val="333333"/>
                </a:solidFill>
                <a:effectLst/>
                <a:latin typeface="source-sans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14E6-C0CC-C07C-30F6-B20F3F05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85366"/>
            <a:ext cx="10506991" cy="4194226"/>
          </a:xfrm>
        </p:spPr>
        <p:txBody>
          <a:bodyPr>
            <a:normAutofit/>
          </a:bodyPr>
          <a:lstStyle/>
          <a:p>
            <a:pPr algn="l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defect report is a document that includes complete details about the application/software defects, </a:t>
            </a:r>
            <a:r>
              <a:rPr lang="en-US" sz="2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check this defect report, understand the problem &amp; its solution and make improvements accordingly.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 testers create a defect report to test &amp; analyze each functionality and note it in the report.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lots of effort and information to write a detailed defect report and deliver it to developers.</a:t>
            </a:r>
          </a:p>
          <a:p>
            <a:pPr algn="l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primary purpose of a good defect report is to identify the anomalies in the project and inform developers with a well-organized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87BB7-BB21-80D7-A46E-F84806BD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Defect Report Template?</a:t>
            </a:r>
            <a:r>
              <a:rPr lang="en-US" sz="3100" b="0" dirty="0">
                <a:effectLst/>
                <a:latin typeface="source-sans-pro"/>
              </a:rPr>
              <a:t/>
            </a:r>
            <a:br>
              <a:rPr lang="en-US" sz="3100" b="0" dirty="0">
                <a:effectLst/>
                <a:latin typeface="source-sans-pro"/>
              </a:rPr>
            </a:br>
            <a:endParaRPr lang="en-IN" sz="3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97602A-BD8A-B6F2-065A-53821F56E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" r="1" b="1"/>
          <a:stretch/>
        </p:blipFill>
        <p:spPr>
          <a:xfrm>
            <a:off x="481007" y="1984550"/>
            <a:ext cx="5511628" cy="4374624"/>
          </a:xfrm>
          <a:prstGeom prst="rect">
            <a:avLst/>
          </a:prstGeom>
        </p:spPr>
      </p:pic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F025-54B8-C3F8-1004-4AD52C5F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590394"/>
            <a:ext cx="5394141" cy="3888557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Defect ID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Defect Description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Status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Steps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Steps to Replicate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C3A2-1B4D-3485-7216-5665ECEB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24752"/>
            <a:ext cx="10634472" cy="1048871"/>
          </a:xfrm>
        </p:spPr>
        <p:txBody>
          <a:bodyPr/>
          <a:lstStyle/>
          <a:p>
            <a:r>
              <a:rPr lang="en-IN" sz="4400" b="1" i="1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Defects Effectively</a:t>
            </a:r>
            <a:r>
              <a:rPr lang="en-IN" b="1" i="0" dirty="0">
                <a:solidFill>
                  <a:srgbClr val="393939"/>
                </a:solidFill>
                <a:effectLst/>
                <a:latin typeface="Graphik"/>
              </a:rPr>
              <a:t/>
            </a:r>
            <a:br>
              <a:rPr lang="en-IN" b="1" i="0" dirty="0">
                <a:solidFill>
                  <a:srgbClr val="393939"/>
                </a:solidFill>
                <a:effectLst/>
                <a:latin typeface="Graphi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D157-3CF5-9A95-FCC5-A6C0E2DB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2260"/>
            <a:ext cx="10506991" cy="41673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specific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detailed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objective</a:t>
            </a:r>
            <a:endParaRPr lang="en-IN" sz="3200" dirty="0">
              <a:solidFill>
                <a:srgbClr val="3939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Reproduce the defect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the report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AB9ABEAF-AC92-A7C6-7ADC-BAAD292F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1" y="1400175"/>
            <a:ext cx="7372350" cy="3993356"/>
          </a:xfrm>
        </p:spPr>
      </p:pic>
    </p:spTree>
    <p:extLst>
      <p:ext uri="{BB962C8B-B14F-4D97-AF65-F5344CB8AC3E}">
        <p14:creationId xmlns:p14="http://schemas.microsoft.com/office/powerpoint/2010/main" val="246756276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Graphik</vt:lpstr>
      <vt:lpstr>Seaford</vt:lpstr>
      <vt:lpstr>source-sans-pro</vt:lpstr>
      <vt:lpstr>Times New Roman</vt:lpstr>
      <vt:lpstr>Wingdings</vt:lpstr>
      <vt:lpstr>LevelVTI</vt:lpstr>
      <vt:lpstr> Defect Report        </vt:lpstr>
      <vt:lpstr>What is a Defect Report? </vt:lpstr>
      <vt:lpstr>How to write a Defect Report Template? </vt:lpstr>
      <vt:lpstr>Reporting Defects Effectively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Defect Report        </dc:title>
  <dc:creator>G yasaswini</dc:creator>
  <cp:lastModifiedBy>Viswanatham Mounika</cp:lastModifiedBy>
  <cp:revision>7</cp:revision>
  <dcterms:created xsi:type="dcterms:W3CDTF">2023-02-26T03:50:22Z</dcterms:created>
  <dcterms:modified xsi:type="dcterms:W3CDTF">2023-02-27T04:27:24Z</dcterms:modified>
</cp:coreProperties>
</file>