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8" r:id="rId5"/>
    <p:sldId id="297" r:id="rId6"/>
    <p:sldId id="284" r:id="rId7"/>
    <p:sldId id="256" r:id="rId8"/>
    <p:sldId id="299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712" autoAdjust="0"/>
  </p:normalViewPr>
  <p:slideViewPr>
    <p:cSldViewPr snapToGrid="0">
      <p:cViewPr varScale="1">
        <p:scale>
          <a:sx n="56" d="100"/>
          <a:sy n="56" d="100"/>
        </p:scale>
        <p:origin x="96" y="258"/>
      </p:cViewPr>
      <p:guideLst/>
    </p:cSldViewPr>
  </p:slideViewPr>
  <p:outlineViewPr>
    <p:cViewPr>
      <p:scale>
        <a:sx n="33" d="100"/>
        <a:sy n="33" d="100"/>
      </p:scale>
      <p:origin x="0" y="-9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10/20/2025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/>
            <a:r>
              <a:rPr lang="en-US" noProof="0"/>
              <a:t>Click to edit Master subtitle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7760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4B95064-E6BF-43CD-ACBD-6363E8D9B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114627"/>
            <a:ext cx="5956300" cy="1095056"/>
          </a:xfrm>
          <a:solidFill>
            <a:schemeClr val="tx1">
              <a:alpha val="80000"/>
            </a:schemeClr>
          </a:solidFill>
        </p:spPr>
        <p:txBody>
          <a:bodyPr vert="horz" lIns="252000" tIns="180000" rIns="180000" bIns="180000" rtlCol="0">
            <a:noAutofit/>
          </a:bodyPr>
          <a:lstStyle>
            <a:lvl1pPr marL="0" indent="0" algn="l">
              <a:buNone/>
              <a:defRPr lang="en-US">
                <a:solidFill>
                  <a:schemeClr val="bg1"/>
                </a:solidFill>
              </a:defRPr>
            </a:lvl1pPr>
          </a:lstStyle>
          <a:p>
            <a:pPr marL="266700" lvl="0" indent="-26670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2563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008000"/>
            <a:ext cx="11328000" cy="5183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620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1E0B79-3CC8-4DCF-8AEC-AC43BC9A3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886" y="1007250"/>
            <a:ext cx="5460114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5546508-E26C-46CD-8939-D20E71BF4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1999" y="1007250"/>
            <a:ext cx="5448115" cy="51697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55533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016231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2" name="Rectangle 11" descr="Accent bar right&#10;">
            <a:extLst>
              <a:ext uri="{FF2B5EF4-FFF2-40B4-BE49-F238E27FC236}">
                <a16:creationId xmlns:a16="http://schemas.microsoft.com/office/drawing/2014/main" id="{3E8A46E0-47C2-4441-B7DD-F621A80F1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1016231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902C307-6561-4E11-9899-1F34830AE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800" y="1224128"/>
            <a:ext cx="5448115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D73439B-6B1B-47C5-B2B0-409015FB3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2086" y="1224128"/>
            <a:ext cx="5447914" cy="3587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2AC6878-44C6-4445-A225-70C0DC482E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9886" y="1955731"/>
            <a:ext cx="5447914" cy="42339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6D675DA8-374F-4915-973A-53612A41F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1800" y="1943031"/>
            <a:ext cx="5447914" cy="424663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531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5B68CA9-AC4C-4D15-9BA1-A9F1AC560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9B24D8A-D8A5-4F57-A260-A4CF75FCB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432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3932037" cy="141127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Rectangle 10" descr="Accent block left">
            <a:extLst>
              <a:ext uri="{FF2B5EF4-FFF2-40B4-BE49-F238E27FC236}">
                <a16:creationId xmlns:a16="http://schemas.microsoft.com/office/drawing/2014/main" id="{48A1A904-FE62-4BE3-BAE9-0EEAE7B1E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1892926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E50A411-2E68-4F4D-B4BC-62E87C63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00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2FBF39A8-0BD5-48FD-9993-F595D4F72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88816" y="432001"/>
            <a:ext cx="6971184" cy="54290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63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B3A426-6D4A-4D91-ACD6-A2C25BAE44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64370" y="2033588"/>
            <a:ext cx="8863262" cy="2790825"/>
          </a:xfrm>
        </p:spPr>
        <p:txBody>
          <a:bodyPr anchor="ctr"/>
          <a:lstStyle>
            <a:lvl1pPr marL="0" indent="0" algn="ctr">
              <a:buNone/>
              <a:defRPr sz="6000"/>
            </a:lvl1pPr>
            <a:lvl2pPr marL="2667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72436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433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er Slid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</a:t>
            </a:r>
            <a:br>
              <a:rPr lang="en-US" noProof="0" dirty="0"/>
            </a:br>
            <a:r>
              <a:rPr lang="en-US" noProof="0" dirty="0"/>
              <a:t>your Photo Here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section divider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/>
          <a:lstStyle>
            <a:lvl1pPr algn="r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/>
          <a:lstStyle>
            <a:lvl1pPr algn="l"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307689"/>
            <a:ext cx="5472000" cy="3600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815037"/>
            <a:ext cx="5472000" cy="33769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308214"/>
            <a:ext cx="5472000" cy="358775"/>
          </a:xfr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812214"/>
            <a:ext cx="5472113" cy="337903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Rectangle 9" descr="Accent block left">
            <a:extLst>
              <a:ext uri="{FF2B5EF4-FFF2-40B4-BE49-F238E27FC236}">
                <a16:creationId xmlns:a16="http://schemas.microsoft.com/office/drawing/2014/main" id="{BBC0CAF5-0DE6-4BEA-824E-124A54A76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  <p:sp>
        <p:nvSpPr>
          <p:cNvPr id="11" name="Rectangle 10" descr="Accent bar right&#10;">
            <a:extLst>
              <a:ext uri="{FF2B5EF4-FFF2-40B4-BE49-F238E27FC236}">
                <a16:creationId xmlns:a16="http://schemas.microsoft.com/office/drawing/2014/main" id="{ED008080-B2F5-441A-8B15-30AE86BBF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your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/>
            <a:r>
              <a:rPr lang="en-US" noProof="0"/>
              <a:t>Thank You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>
              <a:lnSpc>
                <a:spcPts val="1000"/>
              </a:lnSpc>
            </a:pPr>
            <a:r>
              <a:rPr lang="en-US" sz="2500" b="1" i="0" spc="-100" baseline="0" noProof="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en-US" sz="1600" b="1" i="0" spc="-100" baseline="0" noProof="0" dirty="0">
                <a:solidFill>
                  <a:schemeClr val="accent1"/>
                </a:solidFill>
                <a:latin typeface="+mj-lt"/>
              </a:rPr>
            </a:br>
            <a:r>
              <a:rPr lang="en-US" sz="1200" b="0" i="0" spc="14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3" r:id="rId18"/>
    <p:sldLayoutId id="2147483674" r:id="rId19"/>
    <p:sldLayoutId id="2147483654" r:id="rId20"/>
    <p:sldLayoutId id="2147483655" r:id="rId21"/>
    <p:sldLayoutId id="2147483675" r:id="rId22"/>
    <p:sldLayoutId id="2147483672" r:id="rId2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Hands coming together in circle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/>
          <a:lstStyle/>
          <a:p>
            <a:r>
              <a:rPr lang="en-ZA" dirty="0"/>
              <a:t>Nursing System Portal 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</p:spPr>
        <p:txBody>
          <a:bodyPr/>
          <a:lstStyle/>
          <a:p>
            <a:r>
              <a:rPr lang="en-US" dirty="0"/>
              <a:t>Lorem ipsum dolor sit amet, adipiscing elit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241800"/>
            <a:ext cx="1402741" cy="39438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36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TREY</a:t>
            </a:r>
            <a: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br>
              <a:rPr 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</a:br>
            <a:r>
              <a:rPr lang="en-US" b="0" i="0" spc="14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Hand writing on post-it note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/>
          <a:lstStyle/>
          <a:p>
            <a:r>
              <a:rPr lang="en-ZA" dirty="0"/>
              <a:t>Project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ZA" b="1" dirty="0"/>
              <a:t>Content:</a:t>
            </a:r>
            <a:endParaRPr lang="en-ZA" dirty="0"/>
          </a:p>
          <a:p>
            <a:r>
              <a:rPr lang="en-ZA" dirty="0"/>
              <a:t>Six-month WIL project developing a Nursing System Portal website.</a:t>
            </a:r>
          </a:p>
          <a:p>
            <a:r>
              <a:rPr lang="en-ZA" dirty="0"/>
              <a:t>Purpose: Streamline patient management, appointments, and records.</a:t>
            </a:r>
          </a:p>
          <a:p>
            <a:r>
              <a:rPr lang="en-ZA" dirty="0"/>
              <a:t>Tools/Technologies: PHP, Laravel, MySQL, HTML, CSS, JavaScript, Trello for task management.</a:t>
            </a:r>
          </a:p>
          <a:p>
            <a:pPr marL="0" indent="0">
              <a:buNone/>
            </a:pPr>
            <a:r>
              <a:rPr lang="en-US" dirty="0"/>
              <a:t>.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Project 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/>
          <a:lstStyle/>
          <a:p>
            <a:r>
              <a:rPr lang="en-ZA" dirty="0"/>
              <a:t>Content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/>
          <a:lstStyle/>
          <a:p>
            <a:r>
              <a:rPr lang="en-ZA" dirty="0"/>
              <a:t>Notes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100B740-C8CF-DACF-358D-33AF05E84F8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31800" y="3586460"/>
            <a:ext cx="586808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functional portal for managing patient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secure login and role-based access.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C16960-A8B3-22AC-79AB-D5275627FB47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99200" y="3584079"/>
            <a:ext cx="56648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intuitive dashboard for nurses and administrators.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teamwork and project management skills.</a:t>
            </a:r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My Role and Contributions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78354A-41D5-43F7-A38D-3C946669B3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23AA6B9-5E52-C5FE-2C30-6BE02CF3EE38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front-end pages: dashboard, patient records,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Assisted in back-end integration with MySQL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 tasks on Trello and collaborated with teammates.</a:t>
            </a:r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33A80-2FE1-921D-F258-B62BEDEA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8028E2-9E1B-FAA7-32C3-844D4EB8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Tools &amp; Technologies Used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1DCEEE-2A20-C03A-2E6E-88E1C9746B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3F50B4D-AE87-ADE8-7399-E69D37578653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863306" y="2364606"/>
            <a:ext cx="9230264" cy="21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 sz="1800" dirty="0"/>
          </a:p>
          <a:p>
            <a:r>
              <a:rPr lang="en-ZA" sz="1800" b="1" dirty="0"/>
              <a:t>Front-end:</a:t>
            </a:r>
            <a:r>
              <a:rPr lang="en-ZA" sz="1800" dirty="0"/>
              <a:t> HTML, CSS, JavaScript</a:t>
            </a:r>
          </a:p>
          <a:p>
            <a:r>
              <a:rPr lang="en-ZA" sz="1800" b="1" dirty="0"/>
              <a:t>Back-end:</a:t>
            </a:r>
            <a:r>
              <a:rPr lang="en-ZA" sz="1800" dirty="0"/>
              <a:t> PHP, Laravel</a:t>
            </a:r>
          </a:p>
          <a:p>
            <a:r>
              <a:rPr lang="en-ZA" sz="1800" b="1" dirty="0"/>
              <a:t>Database:</a:t>
            </a:r>
            <a:r>
              <a:rPr lang="en-ZA" sz="1800" dirty="0"/>
              <a:t> MySQL</a:t>
            </a:r>
          </a:p>
          <a:p>
            <a:r>
              <a:rPr lang="en-ZA" sz="1800" b="1" dirty="0"/>
              <a:t>Project Management:</a:t>
            </a:r>
            <a:r>
              <a:rPr lang="en-ZA" sz="1800" dirty="0"/>
              <a:t> Trello,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899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4562A-286B-51C1-F990-11CE9E4B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362E6F-C347-297A-6A33-53AB23FF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 &amp; Solutions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BB46D-D925-AD93-8FFE-34C62B23AC4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2FBD32F-8F16-0EDB-0D2B-F334CE8752E5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663700" y="3244850"/>
            <a:ext cx="265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 Integrating front-end with database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Used Laravel models and controllers for smooth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Challenge: Coordinating tasks in a remote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Solution: Regular updates on Trello and team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4272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A2798-F101-1B66-E843-F0F0CA635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62CBEF-F99F-4B33-03EB-2B0D4A5E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Learning Outcomes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7599DA-3065-FA0F-0F0F-4781D5D35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EEA2D2-C079-CA01-1348-E713B842FA86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663700" y="3244850"/>
            <a:ext cx="265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technical skills in web development and database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teamwork, communication, and professional collaboration.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experience in project management tools (Trello, GitHub).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77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53457-BB4F-D735-0A07-F1F655F79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09B228-E0C9-4D78-D03E-D1DF497B3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Future Improvements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D81632-3A7A-EC62-EC6C-26AABF8A4D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FA227F-653E-66B7-001A-90E1EF6A2D0D}"/>
              </a:ext>
            </a:extLst>
          </p:cNvPr>
          <p:cNvSpPr>
            <a:spLocks noGrp="1" noChangeArrowheads="1"/>
          </p:cNvSpPr>
          <p:nvPr>
            <p:ph type="body" sz="quarter" idx="14"/>
          </p:nvPr>
        </p:nvSpPr>
        <p:spPr bwMode="auto">
          <a:xfrm>
            <a:off x="1663700" y="3244850"/>
            <a:ext cx="18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reporting features for patient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automated notifications for appointments.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mobile responsiveness for nurses on-the-go.</a:t>
            </a:r>
          </a:p>
        </p:txBody>
      </p:sp>
    </p:spTree>
    <p:extLst>
      <p:ext uri="{BB962C8B-B14F-4D97-AF65-F5344CB8AC3E}">
        <p14:creationId xmlns:p14="http://schemas.microsoft.com/office/powerpoint/2010/main" val="175904997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0_Bright business presentation_AAS_v3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245E38-7A2C-4D38-96FA-24EAC5F220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0D0D0-7C1D-47FF-A2F0-9937AA567A3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E15EA0-2F38-456B-B156-038699A5D17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Bright business presentation</Template>
  <TotalTime>23</TotalTime>
  <Words>269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Candara</vt:lpstr>
      <vt:lpstr>Corbel</vt:lpstr>
      <vt:lpstr>Times New Roman</vt:lpstr>
      <vt:lpstr>Custom</vt:lpstr>
      <vt:lpstr>Nursing System Portal </vt:lpstr>
      <vt:lpstr>Project Overview</vt:lpstr>
      <vt:lpstr>Project Objectives</vt:lpstr>
      <vt:lpstr>My Role and Contributions</vt:lpstr>
      <vt:lpstr>Tools &amp; Technologies Used</vt:lpstr>
      <vt:lpstr>Challenges &amp; Solutions</vt:lpstr>
      <vt:lpstr>Learning Outcomes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Abram Onthatile Mohlamonyane</dc:creator>
  <cp:lastModifiedBy>Abram Onthatile Mohlamonyane</cp:lastModifiedBy>
  <cp:revision>1</cp:revision>
  <dcterms:created xsi:type="dcterms:W3CDTF">2025-10-20T16:33:45Z</dcterms:created>
  <dcterms:modified xsi:type="dcterms:W3CDTF">2025-10-20T16:57:39Z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