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4.xml" ContentType="application/vnd.openxmlformats-officedocument.theme+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heme/theme5.xml" ContentType="application/vnd.openxmlformats-officedocument.theme+xml"/>
  <Override PartName="/ppt/theme/theme6.xml" ContentType="application/vnd.openxmlformats-officedocument.theme+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9" r:id="rId3"/>
    <p:sldMasterId id="2147483694" r:id="rId4"/>
  </p:sldMasterIdLst>
  <p:notesMasterIdLst>
    <p:notesMasterId r:id="rId22"/>
  </p:notesMasterIdLst>
  <p:handoutMasterIdLst>
    <p:handoutMasterId r:id="rId23"/>
  </p:handoutMasterIdLst>
  <p:sldIdLst>
    <p:sldId id="281" r:id="rId5"/>
    <p:sldId id="282" r:id="rId6"/>
    <p:sldId id="323" r:id="rId7"/>
    <p:sldId id="284" r:id="rId8"/>
    <p:sldId id="307" r:id="rId9"/>
    <p:sldId id="308" r:id="rId10"/>
    <p:sldId id="315" r:id="rId11"/>
    <p:sldId id="316" r:id="rId12"/>
    <p:sldId id="317" r:id="rId13"/>
    <p:sldId id="318" r:id="rId14"/>
    <p:sldId id="320" r:id="rId15"/>
    <p:sldId id="321" r:id="rId16"/>
    <p:sldId id="301" r:id="rId17"/>
    <p:sldId id="302" r:id="rId18"/>
    <p:sldId id="303" r:id="rId19"/>
    <p:sldId id="304" r:id="rId20"/>
    <p:sldId id="305"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110" d="100"/>
          <a:sy n="110" d="100"/>
        </p:scale>
        <p:origin x="140" y="7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2025/10/22</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2025/10/22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Master" Target="../slideMasters/slideMaster1.xml"/><Relationship Id="rId5" Type="http://schemas.openxmlformats.org/officeDocument/2006/relationships/tags" Target="../tags/tag1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slideMaster" Target="../slideMasters/slideMaster1.xml"/><Relationship Id="rId4" Type="http://schemas.openxmlformats.org/officeDocument/2006/relationships/tags" Target="../tags/tag57.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slideMaster" Target="../slideMasters/slideMaster1.xml"/><Relationship Id="rId5" Type="http://schemas.openxmlformats.org/officeDocument/2006/relationships/tags" Target="../tags/tag62.xml"/><Relationship Id="rId4" Type="http://schemas.openxmlformats.org/officeDocument/2006/relationships/tags" Target="../tags/tag61.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0.xml"/><Relationship Id="rId1" Type="http://schemas.openxmlformats.org/officeDocument/2006/relationships/tags" Target="../tags/tag69.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73.xml"/><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slideMaster" Target="../slideMasters/slideMaster2.xml"/><Relationship Id="rId5" Type="http://schemas.openxmlformats.org/officeDocument/2006/relationships/tags" Target="../tags/tag75.xml"/><Relationship Id="rId4" Type="http://schemas.openxmlformats.org/officeDocument/2006/relationships/tags" Target="../tags/tag74.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78.xml"/><Relationship Id="rId7" Type="http://schemas.openxmlformats.org/officeDocument/2006/relationships/slideMaster" Target="../slideMasters/slideMaster2.xml"/><Relationship Id="rId2" Type="http://schemas.openxmlformats.org/officeDocument/2006/relationships/tags" Target="../tags/tag77.xml"/><Relationship Id="rId1" Type="http://schemas.openxmlformats.org/officeDocument/2006/relationships/tags" Target="../tags/tag76.xml"/><Relationship Id="rId6" Type="http://schemas.openxmlformats.org/officeDocument/2006/relationships/tags" Target="../tags/tag81.xml"/><Relationship Id="rId5" Type="http://schemas.openxmlformats.org/officeDocument/2006/relationships/tags" Target="../tags/tag80.xml"/><Relationship Id="rId4" Type="http://schemas.openxmlformats.org/officeDocument/2006/relationships/tags" Target="../tags/tag79.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84.xml"/><Relationship Id="rId7" Type="http://schemas.openxmlformats.org/officeDocument/2006/relationships/slideMaster" Target="../slideMasters/slideMaster2.xml"/><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tags" Target="../tags/tag87.xml"/><Relationship Id="rId5" Type="http://schemas.openxmlformats.org/officeDocument/2006/relationships/tags" Target="../tags/tag86.xml"/><Relationship Id="rId4" Type="http://schemas.openxmlformats.org/officeDocument/2006/relationships/tags" Target="../tags/tag85.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95.xml"/><Relationship Id="rId3" Type="http://schemas.openxmlformats.org/officeDocument/2006/relationships/tags" Target="../tags/tag90.xml"/><Relationship Id="rId7" Type="http://schemas.openxmlformats.org/officeDocument/2006/relationships/tags" Target="../tags/tag94.xml"/><Relationship Id="rId2" Type="http://schemas.openxmlformats.org/officeDocument/2006/relationships/tags" Target="../tags/tag89.xml"/><Relationship Id="rId1" Type="http://schemas.openxmlformats.org/officeDocument/2006/relationships/tags" Target="../tags/tag88.xml"/><Relationship Id="rId6" Type="http://schemas.openxmlformats.org/officeDocument/2006/relationships/tags" Target="../tags/tag93.xml"/><Relationship Id="rId5" Type="http://schemas.openxmlformats.org/officeDocument/2006/relationships/tags" Target="../tags/tag92.xml"/><Relationship Id="rId4" Type="http://schemas.openxmlformats.org/officeDocument/2006/relationships/tags" Target="../tags/tag91.xml"/><Relationship Id="rId9"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98.xml"/><Relationship Id="rId2" Type="http://schemas.openxmlformats.org/officeDocument/2006/relationships/tags" Target="../tags/tag97.xml"/><Relationship Id="rId1" Type="http://schemas.openxmlformats.org/officeDocument/2006/relationships/tags" Target="../tags/tag96.xml"/><Relationship Id="rId5" Type="http://schemas.openxmlformats.org/officeDocument/2006/relationships/slideMaster" Target="../slideMasters/slideMaster2.xml"/><Relationship Id="rId4" Type="http://schemas.openxmlformats.org/officeDocument/2006/relationships/tags" Target="../tags/tag99.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102.xml"/><Relationship Id="rId2" Type="http://schemas.openxmlformats.org/officeDocument/2006/relationships/tags" Target="../tags/tag101.xml"/><Relationship Id="rId1" Type="http://schemas.openxmlformats.org/officeDocument/2006/relationships/tags" Target="../tags/tag100.xml"/><Relationship Id="rId4"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105.xml"/><Relationship Id="rId7" Type="http://schemas.openxmlformats.org/officeDocument/2006/relationships/slideMaster" Target="../slideMasters/slideMaster2.xml"/><Relationship Id="rId2" Type="http://schemas.openxmlformats.org/officeDocument/2006/relationships/tags" Target="../tags/tag104.xml"/><Relationship Id="rId1" Type="http://schemas.openxmlformats.org/officeDocument/2006/relationships/tags" Target="../tags/tag103.xml"/><Relationship Id="rId6" Type="http://schemas.openxmlformats.org/officeDocument/2006/relationships/tags" Target="../tags/tag108.xml"/><Relationship Id="rId5" Type="http://schemas.openxmlformats.org/officeDocument/2006/relationships/tags" Target="../tags/tag107.xml"/><Relationship Id="rId4" Type="http://schemas.openxmlformats.org/officeDocument/2006/relationships/tags" Target="../tags/tag106.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Master" Target="../slideMasters/slideMaster1.xml"/><Relationship Id="rId5" Type="http://schemas.openxmlformats.org/officeDocument/2006/relationships/tags" Target="../tags/tag16.xml"/><Relationship Id="rId4" Type="http://schemas.openxmlformats.org/officeDocument/2006/relationships/tags" Target="../tags/tag15.x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111.xml"/><Relationship Id="rId2" Type="http://schemas.openxmlformats.org/officeDocument/2006/relationships/tags" Target="../tags/tag110.xml"/><Relationship Id="rId1" Type="http://schemas.openxmlformats.org/officeDocument/2006/relationships/tags" Target="../tags/tag109.xml"/><Relationship Id="rId6" Type="http://schemas.openxmlformats.org/officeDocument/2006/relationships/slideMaster" Target="../slideMasters/slideMaster2.xml"/><Relationship Id="rId5" Type="http://schemas.openxmlformats.org/officeDocument/2006/relationships/tags" Target="../tags/tag113.xml"/><Relationship Id="rId4" Type="http://schemas.openxmlformats.org/officeDocument/2006/relationships/tags" Target="../tags/tag112.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116.xml"/><Relationship Id="rId2" Type="http://schemas.openxmlformats.org/officeDocument/2006/relationships/tags" Target="../tags/tag115.xml"/><Relationship Id="rId1" Type="http://schemas.openxmlformats.org/officeDocument/2006/relationships/tags" Target="../tags/tag114.xml"/><Relationship Id="rId5" Type="http://schemas.openxmlformats.org/officeDocument/2006/relationships/slideMaster" Target="../slideMasters/slideMaster2.xml"/><Relationship Id="rId4" Type="http://schemas.openxmlformats.org/officeDocument/2006/relationships/tags" Target="../tags/tag117.xml"/></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125.xml"/><Relationship Id="rId3" Type="http://schemas.openxmlformats.org/officeDocument/2006/relationships/tags" Target="../tags/tag120.xml"/><Relationship Id="rId7" Type="http://schemas.openxmlformats.org/officeDocument/2006/relationships/tags" Target="../tags/tag124.xml"/><Relationship Id="rId2" Type="http://schemas.openxmlformats.org/officeDocument/2006/relationships/tags" Target="../tags/tag119.xml"/><Relationship Id="rId1" Type="http://schemas.openxmlformats.org/officeDocument/2006/relationships/tags" Target="../tags/tag118.xml"/><Relationship Id="rId6" Type="http://schemas.openxmlformats.org/officeDocument/2006/relationships/tags" Target="../tags/tag123.xml"/><Relationship Id="rId5" Type="http://schemas.openxmlformats.org/officeDocument/2006/relationships/tags" Target="../tags/tag122.xml"/><Relationship Id="rId4" Type="http://schemas.openxmlformats.org/officeDocument/2006/relationships/tags" Target="../tags/tag121.xml"/><Relationship Id="rId9"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tags" Target="../tags/tag128.xml"/><Relationship Id="rId7" Type="http://schemas.openxmlformats.org/officeDocument/2006/relationships/slideMaster" Target="../slideMasters/slideMaster2.xml"/><Relationship Id="rId2" Type="http://schemas.openxmlformats.org/officeDocument/2006/relationships/tags" Target="../tags/tag127.xml"/><Relationship Id="rId1" Type="http://schemas.openxmlformats.org/officeDocument/2006/relationships/tags" Target="../tags/tag126.xml"/><Relationship Id="rId6" Type="http://schemas.openxmlformats.org/officeDocument/2006/relationships/tags" Target="../tags/tag131.xml"/><Relationship Id="rId5" Type="http://schemas.openxmlformats.org/officeDocument/2006/relationships/tags" Target="../tags/tag130.xml"/><Relationship Id="rId4" Type="http://schemas.openxmlformats.org/officeDocument/2006/relationships/tags" Target="../tags/tag129.xml"/></Relationships>
</file>

<file path=ppt/slideLayouts/_rels/slideLayout24.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134.xml"/><Relationship Id="rId7" Type="http://schemas.openxmlformats.org/officeDocument/2006/relationships/tags" Target="../tags/tag138.xml"/><Relationship Id="rId2" Type="http://schemas.openxmlformats.org/officeDocument/2006/relationships/tags" Target="../tags/tag133.xml"/><Relationship Id="rId1" Type="http://schemas.openxmlformats.org/officeDocument/2006/relationships/tags" Target="../tags/tag132.xml"/><Relationship Id="rId6" Type="http://schemas.openxmlformats.org/officeDocument/2006/relationships/tags" Target="../tags/tag137.xml"/><Relationship Id="rId5" Type="http://schemas.openxmlformats.org/officeDocument/2006/relationships/tags" Target="../tags/tag136.xml"/><Relationship Id="rId4" Type="http://schemas.openxmlformats.org/officeDocument/2006/relationships/tags" Target="../tags/tag135.xml"/></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146.xml"/><Relationship Id="rId3" Type="http://schemas.openxmlformats.org/officeDocument/2006/relationships/tags" Target="../tags/tag141.xml"/><Relationship Id="rId7" Type="http://schemas.openxmlformats.org/officeDocument/2006/relationships/tags" Target="../tags/tag145.xml"/><Relationship Id="rId2" Type="http://schemas.openxmlformats.org/officeDocument/2006/relationships/tags" Target="../tags/tag140.xml"/><Relationship Id="rId1" Type="http://schemas.openxmlformats.org/officeDocument/2006/relationships/tags" Target="../tags/tag139.xml"/><Relationship Id="rId6" Type="http://schemas.openxmlformats.org/officeDocument/2006/relationships/tags" Target="../tags/tag144.xml"/><Relationship Id="rId5" Type="http://schemas.openxmlformats.org/officeDocument/2006/relationships/tags" Target="../tags/tag143.xml"/><Relationship Id="rId10" Type="http://schemas.openxmlformats.org/officeDocument/2006/relationships/slideMaster" Target="../slideMasters/slideMaster2.xml"/><Relationship Id="rId4" Type="http://schemas.openxmlformats.org/officeDocument/2006/relationships/tags" Target="../tags/tag142.xml"/><Relationship Id="rId9" Type="http://schemas.openxmlformats.org/officeDocument/2006/relationships/tags" Target="../tags/tag147.xml"/></Relationships>
</file>

<file path=ppt/slideLayouts/_rels/slideLayout26.xml.rels><?xml version="1.0" encoding="UTF-8" standalone="yes"?>
<Relationships xmlns="http://schemas.openxmlformats.org/package/2006/relationships"><Relationship Id="rId8" Type="http://schemas.openxmlformats.org/officeDocument/2006/relationships/tags" Target="../tags/tag155.xml"/><Relationship Id="rId3" Type="http://schemas.openxmlformats.org/officeDocument/2006/relationships/tags" Target="../tags/tag150.xml"/><Relationship Id="rId7" Type="http://schemas.openxmlformats.org/officeDocument/2006/relationships/tags" Target="../tags/tag154.xml"/><Relationship Id="rId2" Type="http://schemas.openxmlformats.org/officeDocument/2006/relationships/tags" Target="../tags/tag149.xml"/><Relationship Id="rId1" Type="http://schemas.openxmlformats.org/officeDocument/2006/relationships/tags" Target="../tags/tag148.xml"/><Relationship Id="rId6" Type="http://schemas.openxmlformats.org/officeDocument/2006/relationships/tags" Target="../tags/tag153.xml"/><Relationship Id="rId5" Type="http://schemas.openxmlformats.org/officeDocument/2006/relationships/tags" Target="../tags/tag152.xml"/><Relationship Id="rId10" Type="http://schemas.openxmlformats.org/officeDocument/2006/relationships/slideMaster" Target="../slideMasters/slideMaster2.xml"/><Relationship Id="rId4" Type="http://schemas.openxmlformats.org/officeDocument/2006/relationships/tags" Target="../tags/tag151.xml"/><Relationship Id="rId9" Type="http://schemas.openxmlformats.org/officeDocument/2006/relationships/tags" Target="../tags/tag156.xml"/></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164.xml"/><Relationship Id="rId3" Type="http://schemas.openxmlformats.org/officeDocument/2006/relationships/tags" Target="../tags/tag159.xml"/><Relationship Id="rId7" Type="http://schemas.openxmlformats.org/officeDocument/2006/relationships/tags" Target="../tags/tag163.xml"/><Relationship Id="rId2" Type="http://schemas.openxmlformats.org/officeDocument/2006/relationships/tags" Target="../tags/tag158.xml"/><Relationship Id="rId1" Type="http://schemas.openxmlformats.org/officeDocument/2006/relationships/tags" Target="../tags/tag157.xml"/><Relationship Id="rId6" Type="http://schemas.openxmlformats.org/officeDocument/2006/relationships/tags" Target="../tags/tag162.xml"/><Relationship Id="rId5" Type="http://schemas.openxmlformats.org/officeDocument/2006/relationships/tags" Target="../tags/tag161.xml"/><Relationship Id="rId4" Type="http://schemas.openxmlformats.org/officeDocument/2006/relationships/tags" Target="../tags/tag160.xml"/><Relationship Id="rId9"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8" Type="http://schemas.openxmlformats.org/officeDocument/2006/relationships/tags" Target="../tags/tag172.xml"/><Relationship Id="rId3" Type="http://schemas.openxmlformats.org/officeDocument/2006/relationships/tags" Target="../tags/tag167.xml"/><Relationship Id="rId7" Type="http://schemas.openxmlformats.org/officeDocument/2006/relationships/tags" Target="../tags/tag171.xml"/><Relationship Id="rId2" Type="http://schemas.openxmlformats.org/officeDocument/2006/relationships/tags" Target="../tags/tag166.xml"/><Relationship Id="rId1" Type="http://schemas.openxmlformats.org/officeDocument/2006/relationships/tags" Target="../tags/tag165.xml"/><Relationship Id="rId6" Type="http://schemas.openxmlformats.org/officeDocument/2006/relationships/tags" Target="../tags/tag170.xml"/><Relationship Id="rId5" Type="http://schemas.openxmlformats.org/officeDocument/2006/relationships/tags" Target="../tags/tag169.xml"/><Relationship Id="rId10" Type="http://schemas.openxmlformats.org/officeDocument/2006/relationships/slideMaster" Target="../slideMasters/slideMaster2.xml"/><Relationship Id="rId4" Type="http://schemas.openxmlformats.org/officeDocument/2006/relationships/tags" Target="../tags/tag168.xml"/><Relationship Id="rId9" Type="http://schemas.openxmlformats.org/officeDocument/2006/relationships/tags" Target="../tags/tag173.xml"/></Relationships>
</file>

<file path=ppt/slideLayouts/_rels/slideLayout29.xml.rels><?xml version="1.0" encoding="UTF-8" standalone="yes"?>
<Relationships xmlns="http://schemas.openxmlformats.org/package/2006/relationships"><Relationship Id="rId3" Type="http://schemas.openxmlformats.org/officeDocument/2006/relationships/tags" Target="../tags/tag176.xml"/><Relationship Id="rId7" Type="http://schemas.openxmlformats.org/officeDocument/2006/relationships/slideMaster" Target="../slideMasters/slideMaster2.xml"/><Relationship Id="rId2" Type="http://schemas.openxmlformats.org/officeDocument/2006/relationships/tags" Target="../tags/tag175.xml"/><Relationship Id="rId1" Type="http://schemas.openxmlformats.org/officeDocument/2006/relationships/tags" Target="../tags/tag174.xml"/><Relationship Id="rId6" Type="http://schemas.openxmlformats.org/officeDocument/2006/relationships/tags" Target="../tags/tag179.xml"/><Relationship Id="rId5" Type="http://schemas.openxmlformats.org/officeDocument/2006/relationships/tags" Target="../tags/tag178.xml"/><Relationship Id="rId4" Type="http://schemas.openxmlformats.org/officeDocument/2006/relationships/tags" Target="../tags/tag177.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Master" Target="../slideMasters/slideMaster1.xml"/><Relationship Id="rId5" Type="http://schemas.openxmlformats.org/officeDocument/2006/relationships/tags" Target="../tags/tag21.xml"/><Relationship Id="rId4" Type="http://schemas.openxmlformats.org/officeDocument/2006/relationships/tags" Target="../tags/tag20.xml"/></Relationships>
</file>

<file path=ppt/slideLayouts/_rels/slideLayout30.xml.rels><?xml version="1.0" encoding="UTF-8" standalone="yes"?>
<Relationships xmlns="http://schemas.openxmlformats.org/package/2006/relationships"><Relationship Id="rId3" Type="http://schemas.openxmlformats.org/officeDocument/2006/relationships/tags" Target="../tags/tag188.xml"/><Relationship Id="rId2" Type="http://schemas.openxmlformats.org/officeDocument/2006/relationships/tags" Target="../tags/tag187.xml"/><Relationship Id="rId1" Type="http://schemas.openxmlformats.org/officeDocument/2006/relationships/tags" Target="../tags/tag186.xml"/><Relationship Id="rId6" Type="http://schemas.openxmlformats.org/officeDocument/2006/relationships/slideMaster" Target="../slideMasters/slideMaster3.xml"/><Relationship Id="rId5" Type="http://schemas.openxmlformats.org/officeDocument/2006/relationships/tags" Target="../tags/tag190.xml"/><Relationship Id="rId4" Type="http://schemas.openxmlformats.org/officeDocument/2006/relationships/tags" Target="../tags/tag189.xml"/></Relationships>
</file>

<file path=ppt/slideLayouts/_rels/slideLayout31.xml.rels><?xml version="1.0" encoding="UTF-8" standalone="yes"?>
<Relationships xmlns="http://schemas.openxmlformats.org/package/2006/relationships"><Relationship Id="rId3" Type="http://schemas.openxmlformats.org/officeDocument/2006/relationships/tags" Target="../tags/tag193.xml"/><Relationship Id="rId2" Type="http://schemas.openxmlformats.org/officeDocument/2006/relationships/tags" Target="../tags/tag192.xml"/><Relationship Id="rId1" Type="http://schemas.openxmlformats.org/officeDocument/2006/relationships/tags" Target="../tags/tag191.xml"/><Relationship Id="rId6" Type="http://schemas.openxmlformats.org/officeDocument/2006/relationships/slideMaster" Target="../slideMasters/slideMaster3.xml"/><Relationship Id="rId5" Type="http://schemas.openxmlformats.org/officeDocument/2006/relationships/tags" Target="../tags/tag195.xml"/><Relationship Id="rId4" Type="http://schemas.openxmlformats.org/officeDocument/2006/relationships/tags" Target="../tags/tag194.xml"/></Relationships>
</file>

<file path=ppt/slideLayouts/_rels/slideLayout32.xml.rels><?xml version="1.0" encoding="UTF-8" standalone="yes"?>
<Relationships xmlns="http://schemas.openxmlformats.org/package/2006/relationships"><Relationship Id="rId3" Type="http://schemas.openxmlformats.org/officeDocument/2006/relationships/tags" Target="../tags/tag198.xml"/><Relationship Id="rId2" Type="http://schemas.openxmlformats.org/officeDocument/2006/relationships/tags" Target="../tags/tag197.xml"/><Relationship Id="rId1" Type="http://schemas.openxmlformats.org/officeDocument/2006/relationships/tags" Target="../tags/tag196.xml"/><Relationship Id="rId6" Type="http://schemas.openxmlformats.org/officeDocument/2006/relationships/slideMaster" Target="../slideMasters/slideMaster3.xml"/><Relationship Id="rId5" Type="http://schemas.openxmlformats.org/officeDocument/2006/relationships/tags" Target="../tags/tag200.xml"/><Relationship Id="rId4" Type="http://schemas.openxmlformats.org/officeDocument/2006/relationships/tags" Target="../tags/tag199.xml"/></Relationships>
</file>

<file path=ppt/slideLayouts/_rels/slideLayout33.xml.rels><?xml version="1.0" encoding="UTF-8" standalone="yes"?>
<Relationships xmlns="http://schemas.openxmlformats.org/package/2006/relationships"><Relationship Id="rId3" Type="http://schemas.openxmlformats.org/officeDocument/2006/relationships/tags" Target="../tags/tag203.xml"/><Relationship Id="rId7" Type="http://schemas.openxmlformats.org/officeDocument/2006/relationships/slideMaster" Target="../slideMasters/slideMaster3.xml"/><Relationship Id="rId2" Type="http://schemas.openxmlformats.org/officeDocument/2006/relationships/tags" Target="../tags/tag202.xml"/><Relationship Id="rId1" Type="http://schemas.openxmlformats.org/officeDocument/2006/relationships/tags" Target="../tags/tag201.xml"/><Relationship Id="rId6" Type="http://schemas.openxmlformats.org/officeDocument/2006/relationships/tags" Target="../tags/tag206.xml"/><Relationship Id="rId5" Type="http://schemas.openxmlformats.org/officeDocument/2006/relationships/tags" Target="../tags/tag205.xml"/><Relationship Id="rId4" Type="http://schemas.openxmlformats.org/officeDocument/2006/relationships/tags" Target="../tags/tag204.xml"/></Relationships>
</file>

<file path=ppt/slideLayouts/_rels/slideLayout34.xml.rels><?xml version="1.0" encoding="UTF-8" standalone="yes"?>
<Relationships xmlns="http://schemas.openxmlformats.org/package/2006/relationships"><Relationship Id="rId8" Type="http://schemas.openxmlformats.org/officeDocument/2006/relationships/tags" Target="../tags/tag214.xml"/><Relationship Id="rId3" Type="http://schemas.openxmlformats.org/officeDocument/2006/relationships/tags" Target="../tags/tag209.xml"/><Relationship Id="rId7" Type="http://schemas.openxmlformats.org/officeDocument/2006/relationships/tags" Target="../tags/tag213.xml"/><Relationship Id="rId2" Type="http://schemas.openxmlformats.org/officeDocument/2006/relationships/tags" Target="../tags/tag208.xml"/><Relationship Id="rId1" Type="http://schemas.openxmlformats.org/officeDocument/2006/relationships/tags" Target="../tags/tag207.xml"/><Relationship Id="rId6" Type="http://schemas.openxmlformats.org/officeDocument/2006/relationships/tags" Target="../tags/tag212.xml"/><Relationship Id="rId5" Type="http://schemas.openxmlformats.org/officeDocument/2006/relationships/tags" Target="../tags/tag211.xml"/><Relationship Id="rId4" Type="http://schemas.openxmlformats.org/officeDocument/2006/relationships/tags" Target="../tags/tag210.xml"/><Relationship Id="rId9"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tags" Target="../tags/tag217.xml"/><Relationship Id="rId2" Type="http://schemas.openxmlformats.org/officeDocument/2006/relationships/tags" Target="../tags/tag216.xml"/><Relationship Id="rId1" Type="http://schemas.openxmlformats.org/officeDocument/2006/relationships/tags" Target="../tags/tag215.xml"/><Relationship Id="rId5" Type="http://schemas.openxmlformats.org/officeDocument/2006/relationships/slideMaster" Target="../slideMasters/slideMaster3.xml"/><Relationship Id="rId4" Type="http://schemas.openxmlformats.org/officeDocument/2006/relationships/tags" Target="../tags/tag218.xml"/></Relationships>
</file>

<file path=ppt/slideLayouts/_rels/slideLayout36.xml.rels><?xml version="1.0" encoding="UTF-8" standalone="yes"?>
<Relationships xmlns="http://schemas.openxmlformats.org/package/2006/relationships"><Relationship Id="rId3" Type="http://schemas.openxmlformats.org/officeDocument/2006/relationships/tags" Target="../tags/tag221.xml"/><Relationship Id="rId2" Type="http://schemas.openxmlformats.org/officeDocument/2006/relationships/tags" Target="../tags/tag220.xml"/><Relationship Id="rId1" Type="http://schemas.openxmlformats.org/officeDocument/2006/relationships/tags" Target="../tags/tag219.xml"/><Relationship Id="rId4"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tags" Target="../tags/tag224.xml"/><Relationship Id="rId7" Type="http://schemas.openxmlformats.org/officeDocument/2006/relationships/slideMaster" Target="../slideMasters/slideMaster3.xml"/><Relationship Id="rId2" Type="http://schemas.openxmlformats.org/officeDocument/2006/relationships/tags" Target="../tags/tag223.xml"/><Relationship Id="rId1" Type="http://schemas.openxmlformats.org/officeDocument/2006/relationships/tags" Target="../tags/tag222.xml"/><Relationship Id="rId6" Type="http://schemas.openxmlformats.org/officeDocument/2006/relationships/tags" Target="../tags/tag227.xml"/><Relationship Id="rId5" Type="http://schemas.openxmlformats.org/officeDocument/2006/relationships/tags" Target="../tags/tag226.xml"/><Relationship Id="rId4" Type="http://schemas.openxmlformats.org/officeDocument/2006/relationships/tags" Target="../tags/tag225.xml"/></Relationships>
</file>

<file path=ppt/slideLayouts/_rels/slideLayout38.xml.rels><?xml version="1.0" encoding="UTF-8" standalone="yes"?>
<Relationships xmlns="http://schemas.openxmlformats.org/package/2006/relationships"><Relationship Id="rId3" Type="http://schemas.openxmlformats.org/officeDocument/2006/relationships/tags" Target="../tags/tag230.xml"/><Relationship Id="rId2" Type="http://schemas.openxmlformats.org/officeDocument/2006/relationships/tags" Target="../tags/tag229.xml"/><Relationship Id="rId1" Type="http://schemas.openxmlformats.org/officeDocument/2006/relationships/tags" Target="../tags/tag228.xml"/><Relationship Id="rId6" Type="http://schemas.openxmlformats.org/officeDocument/2006/relationships/slideMaster" Target="../slideMasters/slideMaster3.xml"/><Relationship Id="rId5" Type="http://schemas.openxmlformats.org/officeDocument/2006/relationships/tags" Target="../tags/tag232.xml"/><Relationship Id="rId4" Type="http://schemas.openxmlformats.org/officeDocument/2006/relationships/tags" Target="../tags/tag231.xml"/></Relationships>
</file>

<file path=ppt/slideLayouts/_rels/slideLayout39.xml.rels><?xml version="1.0" encoding="UTF-8" standalone="yes"?>
<Relationships xmlns="http://schemas.openxmlformats.org/package/2006/relationships"><Relationship Id="rId3" Type="http://schemas.openxmlformats.org/officeDocument/2006/relationships/tags" Target="../tags/tag235.xml"/><Relationship Id="rId2" Type="http://schemas.openxmlformats.org/officeDocument/2006/relationships/tags" Target="../tags/tag234.xml"/><Relationship Id="rId1" Type="http://schemas.openxmlformats.org/officeDocument/2006/relationships/tags" Target="../tags/tag233.xml"/><Relationship Id="rId5" Type="http://schemas.openxmlformats.org/officeDocument/2006/relationships/slideMaster" Target="../slideMasters/slideMaster3.xml"/><Relationship Id="rId4" Type="http://schemas.openxmlformats.org/officeDocument/2006/relationships/tags" Target="../tags/tag236.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s>
</file>

<file path=ppt/slideLayouts/_rels/slideLayout40.xml.rels><?xml version="1.0" encoding="UTF-8" standalone="yes"?>
<Relationships xmlns="http://schemas.openxmlformats.org/package/2006/relationships"><Relationship Id="rId3" Type="http://schemas.openxmlformats.org/officeDocument/2006/relationships/tags" Target="../tags/tag239.xml"/><Relationship Id="rId2" Type="http://schemas.openxmlformats.org/officeDocument/2006/relationships/tags" Target="../tags/tag238.xml"/><Relationship Id="rId1" Type="http://schemas.openxmlformats.org/officeDocument/2006/relationships/tags" Target="../tags/tag237.xml"/><Relationship Id="rId5" Type="http://schemas.openxmlformats.org/officeDocument/2006/relationships/slideMaster" Target="../slideMasters/slideMaster3.xml"/><Relationship Id="rId4" Type="http://schemas.openxmlformats.org/officeDocument/2006/relationships/tags" Target="../tags/tag240.xml"/></Relationships>
</file>

<file path=ppt/slideLayouts/_rels/slideLayout41.xml.rels><?xml version="1.0" encoding="UTF-8" standalone="yes"?>
<Relationships xmlns="http://schemas.openxmlformats.org/package/2006/relationships"><Relationship Id="rId3" Type="http://schemas.openxmlformats.org/officeDocument/2006/relationships/tags" Target="../tags/tag243.xml"/><Relationship Id="rId7" Type="http://schemas.openxmlformats.org/officeDocument/2006/relationships/slideMaster" Target="../slideMasters/slideMaster3.xml"/><Relationship Id="rId2" Type="http://schemas.openxmlformats.org/officeDocument/2006/relationships/tags" Target="../tags/tag242.xml"/><Relationship Id="rId1" Type="http://schemas.openxmlformats.org/officeDocument/2006/relationships/tags" Target="../tags/tag241.xml"/><Relationship Id="rId6" Type="http://schemas.openxmlformats.org/officeDocument/2006/relationships/tags" Target="../tags/tag246.xml"/><Relationship Id="rId5" Type="http://schemas.openxmlformats.org/officeDocument/2006/relationships/tags" Target="../tags/tag245.xml"/><Relationship Id="rId4" Type="http://schemas.openxmlformats.org/officeDocument/2006/relationships/tags" Target="../tags/tag244.xml"/></Relationships>
</file>

<file path=ppt/slideLayouts/_rels/slideLayout42.xml.rels><?xml version="1.0" encoding="UTF-8" standalone="yes"?>
<Relationships xmlns="http://schemas.openxmlformats.org/package/2006/relationships"><Relationship Id="rId3" Type="http://schemas.openxmlformats.org/officeDocument/2006/relationships/tags" Target="../tags/tag249.xml"/><Relationship Id="rId2" Type="http://schemas.openxmlformats.org/officeDocument/2006/relationships/tags" Target="../tags/tag248.xml"/><Relationship Id="rId1" Type="http://schemas.openxmlformats.org/officeDocument/2006/relationships/tags" Target="../tags/tag247.xml"/><Relationship Id="rId5" Type="http://schemas.openxmlformats.org/officeDocument/2006/relationships/slideMaster" Target="../slideMasters/slideMaster3.xml"/><Relationship Id="rId4" Type="http://schemas.openxmlformats.org/officeDocument/2006/relationships/tags" Target="../tags/tag250.xml"/></Relationships>
</file>

<file path=ppt/slideLayouts/_rels/slideLayout43.xml.rels><?xml version="1.0" encoding="UTF-8" standalone="yes"?>
<Relationships xmlns="http://schemas.openxmlformats.org/package/2006/relationships"><Relationship Id="rId3" Type="http://schemas.openxmlformats.org/officeDocument/2006/relationships/tags" Target="../tags/tag253.xml"/><Relationship Id="rId2" Type="http://schemas.openxmlformats.org/officeDocument/2006/relationships/tags" Target="../tags/tag252.xml"/><Relationship Id="rId1" Type="http://schemas.openxmlformats.org/officeDocument/2006/relationships/tags" Target="../tags/tag251.xml"/><Relationship Id="rId5" Type="http://schemas.openxmlformats.org/officeDocument/2006/relationships/slideMaster" Target="../slideMasters/slideMaster3.xml"/><Relationship Id="rId4" Type="http://schemas.openxmlformats.org/officeDocument/2006/relationships/tags" Target="../tags/tag254.xml"/></Relationships>
</file>

<file path=ppt/slideLayouts/_rels/slideLayout44.xml.rels><?xml version="1.0" encoding="UTF-8" standalone="yes"?>
<Relationships xmlns="http://schemas.openxmlformats.org/package/2006/relationships"><Relationship Id="rId3" Type="http://schemas.openxmlformats.org/officeDocument/2006/relationships/tags" Target="../tags/tag263.xml"/><Relationship Id="rId2" Type="http://schemas.openxmlformats.org/officeDocument/2006/relationships/tags" Target="../tags/tag262.xml"/><Relationship Id="rId1" Type="http://schemas.openxmlformats.org/officeDocument/2006/relationships/tags" Target="../tags/tag261.xml"/><Relationship Id="rId6" Type="http://schemas.openxmlformats.org/officeDocument/2006/relationships/slideMaster" Target="../slideMasters/slideMaster4.xml"/><Relationship Id="rId5" Type="http://schemas.openxmlformats.org/officeDocument/2006/relationships/tags" Target="../tags/tag265.xml"/><Relationship Id="rId4" Type="http://schemas.openxmlformats.org/officeDocument/2006/relationships/tags" Target="../tags/tag264.xml"/></Relationships>
</file>

<file path=ppt/slideLayouts/_rels/slideLayout45.xml.rels><?xml version="1.0" encoding="UTF-8" standalone="yes"?>
<Relationships xmlns="http://schemas.openxmlformats.org/package/2006/relationships"><Relationship Id="rId3" Type="http://schemas.openxmlformats.org/officeDocument/2006/relationships/tags" Target="../tags/tag268.xml"/><Relationship Id="rId2" Type="http://schemas.openxmlformats.org/officeDocument/2006/relationships/tags" Target="../tags/tag267.xml"/><Relationship Id="rId1" Type="http://schemas.openxmlformats.org/officeDocument/2006/relationships/tags" Target="../tags/tag266.xml"/><Relationship Id="rId6" Type="http://schemas.openxmlformats.org/officeDocument/2006/relationships/slideMaster" Target="../slideMasters/slideMaster4.xml"/><Relationship Id="rId5" Type="http://schemas.openxmlformats.org/officeDocument/2006/relationships/tags" Target="../tags/tag270.xml"/><Relationship Id="rId4" Type="http://schemas.openxmlformats.org/officeDocument/2006/relationships/tags" Target="../tags/tag269.xml"/></Relationships>
</file>

<file path=ppt/slideLayouts/_rels/slideLayout46.xml.rels><?xml version="1.0" encoding="UTF-8" standalone="yes"?>
<Relationships xmlns="http://schemas.openxmlformats.org/package/2006/relationships"><Relationship Id="rId3" Type="http://schemas.openxmlformats.org/officeDocument/2006/relationships/tags" Target="../tags/tag273.xml"/><Relationship Id="rId2" Type="http://schemas.openxmlformats.org/officeDocument/2006/relationships/tags" Target="../tags/tag272.xml"/><Relationship Id="rId1" Type="http://schemas.openxmlformats.org/officeDocument/2006/relationships/tags" Target="../tags/tag271.xml"/><Relationship Id="rId6" Type="http://schemas.openxmlformats.org/officeDocument/2006/relationships/slideMaster" Target="../slideMasters/slideMaster4.xml"/><Relationship Id="rId5" Type="http://schemas.openxmlformats.org/officeDocument/2006/relationships/tags" Target="../tags/tag275.xml"/><Relationship Id="rId4" Type="http://schemas.openxmlformats.org/officeDocument/2006/relationships/tags" Target="../tags/tag274.xml"/></Relationships>
</file>

<file path=ppt/slideLayouts/_rels/slideLayout47.xml.rels><?xml version="1.0" encoding="UTF-8" standalone="yes"?>
<Relationships xmlns="http://schemas.openxmlformats.org/package/2006/relationships"><Relationship Id="rId3" Type="http://schemas.openxmlformats.org/officeDocument/2006/relationships/tags" Target="../tags/tag278.xml"/><Relationship Id="rId7" Type="http://schemas.openxmlformats.org/officeDocument/2006/relationships/slideMaster" Target="../slideMasters/slideMaster4.xml"/><Relationship Id="rId2" Type="http://schemas.openxmlformats.org/officeDocument/2006/relationships/tags" Target="../tags/tag277.xml"/><Relationship Id="rId1" Type="http://schemas.openxmlformats.org/officeDocument/2006/relationships/tags" Target="../tags/tag276.xml"/><Relationship Id="rId6" Type="http://schemas.openxmlformats.org/officeDocument/2006/relationships/tags" Target="../tags/tag281.xml"/><Relationship Id="rId5" Type="http://schemas.openxmlformats.org/officeDocument/2006/relationships/tags" Target="../tags/tag280.xml"/><Relationship Id="rId4" Type="http://schemas.openxmlformats.org/officeDocument/2006/relationships/tags" Target="../tags/tag279.xml"/></Relationships>
</file>

<file path=ppt/slideLayouts/_rels/slideLayout48.xml.rels><?xml version="1.0" encoding="UTF-8" standalone="yes"?>
<Relationships xmlns="http://schemas.openxmlformats.org/package/2006/relationships"><Relationship Id="rId8" Type="http://schemas.openxmlformats.org/officeDocument/2006/relationships/tags" Target="../tags/tag289.xml"/><Relationship Id="rId3" Type="http://schemas.openxmlformats.org/officeDocument/2006/relationships/tags" Target="../tags/tag284.xml"/><Relationship Id="rId7" Type="http://schemas.openxmlformats.org/officeDocument/2006/relationships/tags" Target="../tags/tag288.xml"/><Relationship Id="rId2" Type="http://schemas.openxmlformats.org/officeDocument/2006/relationships/tags" Target="../tags/tag283.xml"/><Relationship Id="rId1" Type="http://schemas.openxmlformats.org/officeDocument/2006/relationships/tags" Target="../tags/tag282.xml"/><Relationship Id="rId6" Type="http://schemas.openxmlformats.org/officeDocument/2006/relationships/tags" Target="../tags/tag287.xml"/><Relationship Id="rId5" Type="http://schemas.openxmlformats.org/officeDocument/2006/relationships/tags" Target="../tags/tag286.xml"/><Relationship Id="rId4" Type="http://schemas.openxmlformats.org/officeDocument/2006/relationships/tags" Target="../tags/tag285.xml"/><Relationship Id="rId9"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3" Type="http://schemas.openxmlformats.org/officeDocument/2006/relationships/tags" Target="../tags/tag292.xml"/><Relationship Id="rId2" Type="http://schemas.openxmlformats.org/officeDocument/2006/relationships/tags" Target="../tags/tag291.xml"/><Relationship Id="rId1" Type="http://schemas.openxmlformats.org/officeDocument/2006/relationships/tags" Target="../tags/tag290.xml"/><Relationship Id="rId5" Type="http://schemas.openxmlformats.org/officeDocument/2006/relationships/slideMaster" Target="../slideMasters/slideMaster4.xml"/><Relationship Id="rId4" Type="http://schemas.openxmlformats.org/officeDocument/2006/relationships/tags" Target="../tags/tag293.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5.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9"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tags" Target="../tags/tag296.xml"/><Relationship Id="rId2" Type="http://schemas.openxmlformats.org/officeDocument/2006/relationships/tags" Target="../tags/tag295.xml"/><Relationship Id="rId1" Type="http://schemas.openxmlformats.org/officeDocument/2006/relationships/tags" Target="../tags/tag294.xml"/><Relationship Id="rId4"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3" Type="http://schemas.openxmlformats.org/officeDocument/2006/relationships/tags" Target="../tags/tag299.xml"/><Relationship Id="rId7" Type="http://schemas.openxmlformats.org/officeDocument/2006/relationships/slideMaster" Target="../slideMasters/slideMaster4.xml"/><Relationship Id="rId2" Type="http://schemas.openxmlformats.org/officeDocument/2006/relationships/tags" Target="../tags/tag298.xml"/><Relationship Id="rId1" Type="http://schemas.openxmlformats.org/officeDocument/2006/relationships/tags" Target="../tags/tag297.xml"/><Relationship Id="rId6" Type="http://schemas.openxmlformats.org/officeDocument/2006/relationships/tags" Target="../tags/tag302.xml"/><Relationship Id="rId5" Type="http://schemas.openxmlformats.org/officeDocument/2006/relationships/tags" Target="../tags/tag301.xml"/><Relationship Id="rId4" Type="http://schemas.openxmlformats.org/officeDocument/2006/relationships/tags" Target="../tags/tag300.xml"/></Relationships>
</file>

<file path=ppt/slideLayouts/_rels/slideLayout52.xml.rels><?xml version="1.0" encoding="UTF-8" standalone="yes"?>
<Relationships xmlns="http://schemas.openxmlformats.org/package/2006/relationships"><Relationship Id="rId3" Type="http://schemas.openxmlformats.org/officeDocument/2006/relationships/tags" Target="../tags/tag305.xml"/><Relationship Id="rId2" Type="http://schemas.openxmlformats.org/officeDocument/2006/relationships/tags" Target="../tags/tag304.xml"/><Relationship Id="rId1" Type="http://schemas.openxmlformats.org/officeDocument/2006/relationships/tags" Target="../tags/tag303.xml"/><Relationship Id="rId6" Type="http://schemas.openxmlformats.org/officeDocument/2006/relationships/slideMaster" Target="../slideMasters/slideMaster4.xml"/><Relationship Id="rId5" Type="http://schemas.openxmlformats.org/officeDocument/2006/relationships/tags" Target="../tags/tag307.xml"/><Relationship Id="rId4" Type="http://schemas.openxmlformats.org/officeDocument/2006/relationships/tags" Target="../tags/tag306.xml"/></Relationships>
</file>

<file path=ppt/slideLayouts/_rels/slideLayout53.xml.rels><?xml version="1.0" encoding="UTF-8" standalone="yes"?>
<Relationships xmlns="http://schemas.openxmlformats.org/package/2006/relationships"><Relationship Id="rId3" Type="http://schemas.openxmlformats.org/officeDocument/2006/relationships/tags" Target="../tags/tag310.xml"/><Relationship Id="rId2" Type="http://schemas.openxmlformats.org/officeDocument/2006/relationships/tags" Target="../tags/tag309.xml"/><Relationship Id="rId1" Type="http://schemas.openxmlformats.org/officeDocument/2006/relationships/tags" Target="../tags/tag308.xml"/><Relationship Id="rId5" Type="http://schemas.openxmlformats.org/officeDocument/2006/relationships/slideMaster" Target="../slideMasters/slideMaster4.xml"/><Relationship Id="rId4" Type="http://schemas.openxmlformats.org/officeDocument/2006/relationships/tags" Target="../tags/tag311.xml"/></Relationships>
</file>

<file path=ppt/slideLayouts/_rels/slideLayout54.xml.rels><?xml version="1.0" encoding="UTF-8" standalone="yes"?>
<Relationships xmlns="http://schemas.openxmlformats.org/package/2006/relationships"><Relationship Id="rId3" Type="http://schemas.openxmlformats.org/officeDocument/2006/relationships/tags" Target="../tags/tag314.xml"/><Relationship Id="rId2" Type="http://schemas.openxmlformats.org/officeDocument/2006/relationships/tags" Target="../tags/tag313.xml"/><Relationship Id="rId1" Type="http://schemas.openxmlformats.org/officeDocument/2006/relationships/tags" Target="../tags/tag312.xml"/><Relationship Id="rId5" Type="http://schemas.openxmlformats.org/officeDocument/2006/relationships/slideMaster" Target="../slideMasters/slideMaster4.xml"/><Relationship Id="rId4" Type="http://schemas.openxmlformats.org/officeDocument/2006/relationships/tags" Target="../tags/tag315.xml"/></Relationships>
</file>

<file path=ppt/slideLayouts/_rels/slideLayout55.xml.rels><?xml version="1.0" encoding="UTF-8" standalone="yes"?>
<Relationships xmlns="http://schemas.openxmlformats.org/package/2006/relationships"><Relationship Id="rId3" Type="http://schemas.openxmlformats.org/officeDocument/2006/relationships/tags" Target="../tags/tag318.xml"/><Relationship Id="rId2" Type="http://schemas.openxmlformats.org/officeDocument/2006/relationships/tags" Target="../tags/tag317.xml"/><Relationship Id="rId1" Type="http://schemas.openxmlformats.org/officeDocument/2006/relationships/tags" Target="../tags/tag316.xml"/><Relationship Id="rId5" Type="http://schemas.openxmlformats.org/officeDocument/2006/relationships/slideMaster" Target="../slideMasters/slideMaster4.xml"/><Relationship Id="rId4" Type="http://schemas.openxmlformats.org/officeDocument/2006/relationships/tags" Target="../tags/tag319.xml"/></Relationships>
</file>

<file path=ppt/slideLayouts/_rels/slideLayout56.xml.rels><?xml version="1.0" encoding="UTF-8" standalone="yes"?>
<Relationships xmlns="http://schemas.openxmlformats.org/package/2006/relationships"><Relationship Id="rId3" Type="http://schemas.openxmlformats.org/officeDocument/2006/relationships/tags" Target="../tags/tag322.xml"/><Relationship Id="rId7" Type="http://schemas.openxmlformats.org/officeDocument/2006/relationships/slideMaster" Target="../slideMasters/slideMaster4.xml"/><Relationship Id="rId2" Type="http://schemas.openxmlformats.org/officeDocument/2006/relationships/tags" Target="../tags/tag321.xml"/><Relationship Id="rId1" Type="http://schemas.openxmlformats.org/officeDocument/2006/relationships/tags" Target="../tags/tag320.xml"/><Relationship Id="rId6" Type="http://schemas.openxmlformats.org/officeDocument/2006/relationships/tags" Target="../tags/tag325.xml"/><Relationship Id="rId5" Type="http://schemas.openxmlformats.org/officeDocument/2006/relationships/tags" Target="../tags/tag324.xml"/><Relationship Id="rId4" Type="http://schemas.openxmlformats.org/officeDocument/2006/relationships/tags" Target="../tags/tag323.xml"/></Relationships>
</file>

<file path=ppt/slideLayouts/_rels/slideLayout57.xml.rels><?xml version="1.0" encoding="UTF-8" standalone="yes"?>
<Relationships xmlns="http://schemas.openxmlformats.org/package/2006/relationships"><Relationship Id="rId8" Type="http://schemas.openxmlformats.org/officeDocument/2006/relationships/slideMaster" Target="../slideMasters/slideMaster4.xml"/><Relationship Id="rId3" Type="http://schemas.openxmlformats.org/officeDocument/2006/relationships/tags" Target="../tags/tag328.xml"/><Relationship Id="rId7" Type="http://schemas.openxmlformats.org/officeDocument/2006/relationships/tags" Target="../tags/tag332.xml"/><Relationship Id="rId2" Type="http://schemas.openxmlformats.org/officeDocument/2006/relationships/tags" Target="../tags/tag327.xml"/><Relationship Id="rId1" Type="http://schemas.openxmlformats.org/officeDocument/2006/relationships/tags" Target="../tags/tag326.xml"/><Relationship Id="rId6" Type="http://schemas.openxmlformats.org/officeDocument/2006/relationships/tags" Target="../tags/tag331.xml"/><Relationship Id="rId5" Type="http://schemas.openxmlformats.org/officeDocument/2006/relationships/tags" Target="../tags/tag330.xml"/><Relationship Id="rId4" Type="http://schemas.openxmlformats.org/officeDocument/2006/relationships/tags" Target="../tags/tag329.xml"/></Relationships>
</file>

<file path=ppt/slideLayouts/_rels/slideLayout58.xml.rels><?xml version="1.0" encoding="UTF-8" standalone="yes"?>
<Relationships xmlns="http://schemas.openxmlformats.org/package/2006/relationships"><Relationship Id="rId8" Type="http://schemas.openxmlformats.org/officeDocument/2006/relationships/slideMaster" Target="../slideMasters/slideMaster4.xml"/><Relationship Id="rId3" Type="http://schemas.openxmlformats.org/officeDocument/2006/relationships/tags" Target="../tags/tag335.xml"/><Relationship Id="rId7" Type="http://schemas.openxmlformats.org/officeDocument/2006/relationships/tags" Target="../tags/tag339.xml"/><Relationship Id="rId2" Type="http://schemas.openxmlformats.org/officeDocument/2006/relationships/tags" Target="../tags/tag334.xml"/><Relationship Id="rId1" Type="http://schemas.openxmlformats.org/officeDocument/2006/relationships/tags" Target="../tags/tag333.xml"/><Relationship Id="rId6" Type="http://schemas.openxmlformats.org/officeDocument/2006/relationships/tags" Target="../tags/tag338.xml"/><Relationship Id="rId5" Type="http://schemas.openxmlformats.org/officeDocument/2006/relationships/tags" Target="../tags/tag337.xml"/><Relationship Id="rId4" Type="http://schemas.openxmlformats.org/officeDocument/2006/relationships/tags" Target="../tags/tag336.xml"/></Relationships>
</file>

<file path=ppt/slideLayouts/_rels/slideLayout59.xml.rels><?xml version="1.0" encoding="UTF-8" standalone="yes"?>
<Relationships xmlns="http://schemas.openxmlformats.org/package/2006/relationships"><Relationship Id="rId8" Type="http://schemas.openxmlformats.org/officeDocument/2006/relationships/slideMaster" Target="../slideMasters/slideMaster4.xml"/><Relationship Id="rId3" Type="http://schemas.openxmlformats.org/officeDocument/2006/relationships/tags" Target="../tags/tag342.xml"/><Relationship Id="rId7" Type="http://schemas.openxmlformats.org/officeDocument/2006/relationships/tags" Target="../tags/tag346.xml"/><Relationship Id="rId2" Type="http://schemas.openxmlformats.org/officeDocument/2006/relationships/tags" Target="../tags/tag341.xml"/><Relationship Id="rId1" Type="http://schemas.openxmlformats.org/officeDocument/2006/relationships/tags" Target="../tags/tag340.xml"/><Relationship Id="rId6" Type="http://schemas.openxmlformats.org/officeDocument/2006/relationships/tags" Target="../tags/tag345.xml"/><Relationship Id="rId5" Type="http://schemas.openxmlformats.org/officeDocument/2006/relationships/tags" Target="../tags/tag344.xml"/><Relationship Id="rId4" Type="http://schemas.openxmlformats.org/officeDocument/2006/relationships/tags" Target="../tags/tag343.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slideMaster" Target="../slideMasters/slideMaster1.xml"/><Relationship Id="rId4" Type="http://schemas.openxmlformats.org/officeDocument/2006/relationships/tags" Target="../tags/tag39.xml"/></Relationships>
</file>

<file path=ppt/slideLayouts/_rels/slideLayout60.xml.rels><?xml version="1.0" encoding="UTF-8" standalone="yes"?>
<Relationships xmlns="http://schemas.openxmlformats.org/package/2006/relationships"><Relationship Id="rId8" Type="http://schemas.openxmlformats.org/officeDocument/2006/relationships/tags" Target="../tags/tag354.xml"/><Relationship Id="rId3" Type="http://schemas.openxmlformats.org/officeDocument/2006/relationships/tags" Target="../tags/tag349.xml"/><Relationship Id="rId7" Type="http://schemas.openxmlformats.org/officeDocument/2006/relationships/tags" Target="../tags/tag353.xml"/><Relationship Id="rId2" Type="http://schemas.openxmlformats.org/officeDocument/2006/relationships/tags" Target="../tags/tag348.xml"/><Relationship Id="rId1" Type="http://schemas.openxmlformats.org/officeDocument/2006/relationships/tags" Target="../tags/tag347.xml"/><Relationship Id="rId6" Type="http://schemas.openxmlformats.org/officeDocument/2006/relationships/tags" Target="../tags/tag352.xml"/><Relationship Id="rId5" Type="http://schemas.openxmlformats.org/officeDocument/2006/relationships/tags" Target="../tags/tag351.xml"/><Relationship Id="rId10" Type="http://schemas.openxmlformats.org/officeDocument/2006/relationships/slideMaster" Target="../slideMasters/slideMaster4.xml"/><Relationship Id="rId4" Type="http://schemas.openxmlformats.org/officeDocument/2006/relationships/tags" Target="../tags/tag350.xml"/><Relationship Id="rId9" Type="http://schemas.openxmlformats.org/officeDocument/2006/relationships/tags" Target="../tags/tag355.xml"/></Relationships>
</file>

<file path=ppt/slideLayouts/_rels/slideLayout61.xml.rels><?xml version="1.0" encoding="UTF-8" standalone="yes"?>
<Relationships xmlns="http://schemas.openxmlformats.org/package/2006/relationships"><Relationship Id="rId3" Type="http://schemas.openxmlformats.org/officeDocument/2006/relationships/tags" Target="../tags/tag358.xml"/><Relationship Id="rId7" Type="http://schemas.openxmlformats.org/officeDocument/2006/relationships/slideMaster" Target="../slideMasters/slideMaster4.xml"/><Relationship Id="rId2" Type="http://schemas.openxmlformats.org/officeDocument/2006/relationships/tags" Target="../tags/tag357.xml"/><Relationship Id="rId1" Type="http://schemas.openxmlformats.org/officeDocument/2006/relationships/tags" Target="../tags/tag356.xml"/><Relationship Id="rId6" Type="http://schemas.openxmlformats.org/officeDocument/2006/relationships/tags" Target="../tags/tag361.xml"/><Relationship Id="rId5" Type="http://schemas.openxmlformats.org/officeDocument/2006/relationships/tags" Target="../tags/tag360.xml"/><Relationship Id="rId4" Type="http://schemas.openxmlformats.org/officeDocument/2006/relationships/tags" Target="../tags/tag359.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slideMaster" Target="../slideMasters/slideMaster1.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slideMaster" Target="../slideMasters/slideMaster1.xml"/><Relationship Id="rId5" Type="http://schemas.openxmlformats.org/officeDocument/2006/relationships/tags" Target="../tags/tag53.xml"/><Relationship Id="rId4" Type="http://schemas.openxmlformats.org/officeDocument/2006/relationships/tags" Target="../tags/tag5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p>
        </p:txBody>
      </p:sp>
      <p:sp>
        <p:nvSpPr>
          <p:cNvPr id="3" name="副标题 2"/>
          <p:cNvSpPr>
            <a:spLocks noGrp="1"/>
          </p:cNvSpPr>
          <p:nvPr>
            <p:ph type="subTitle" idx="1"/>
            <p:custDataLst>
              <p:tags r:id="rId2"/>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2025/10/22</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2025/10/22</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2025/10/22</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标题 3"/>
          <p:cNvSpPr txBox="1">
            <a:spLocks noGrp="1"/>
          </p:cNvSpPr>
          <p:nvPr>
            <p:ph type="title" idx="1" hasCustomPrompt="1"/>
            <p:custDataLst>
              <p:tags r:id="rId1"/>
            </p:custDataLst>
          </p:nvPr>
        </p:nvSpPr>
        <p:spPr>
          <a:xfrm>
            <a:off x="1340866" y="1113512"/>
            <a:ext cx="8229600" cy="3072847"/>
          </a:xfrm>
          <a:noFill/>
        </p:spPr>
        <p:txBody>
          <a:bodyPr wrap="square" rtlCol="0" anchor="ctr" anchorCtr="0">
            <a:normAutofit/>
          </a:bodyPr>
          <a:lstStyle>
            <a:lvl1pPr marL="0" marR="0" algn="l" defTabSz="914400" rtl="0" eaLnBrk="1" fontAlgn="auto" latinLnBrk="0" hangingPunct="1">
              <a:lnSpc>
                <a:spcPct val="110000"/>
              </a:lnSpc>
              <a:buClrTx/>
              <a:buSzTx/>
              <a:buFontTx/>
              <a:buNone/>
              <a:defRPr kumimoji="0" lang="zh-CN" altLang="en-US" sz="6000" b="1" i="0" u="none" strike="noStrike" kern="1200" cap="none" spc="0" normalizeH="0" baseline="0" noProof="1" dirty="0">
                <a:solidFill>
                  <a:schemeClr val="accent1"/>
                </a:solidFill>
                <a:latin typeface="微软雅黑" panose="020B0503020204020204" charset="-122"/>
                <a:ea typeface="微软雅黑" panose="020B0503020204020204" charset="-122"/>
                <a:cs typeface="+mn-cs"/>
              </a:defRPr>
            </a:lvl1pPr>
          </a:lstStyle>
          <a:p>
            <a:pPr lvl="0"/>
            <a:r>
              <a:rPr>
                <a:sym typeface="+mn-ea"/>
              </a:rPr>
              <a:t>单击此处添加</a:t>
            </a:r>
          </a:p>
          <a:p>
            <a:pPr lvl="0"/>
            <a:r>
              <a:rPr>
                <a:sym typeface="+mn-ea"/>
              </a:rPr>
              <a:t>标题</a:t>
            </a:r>
          </a:p>
        </p:txBody>
      </p:sp>
      <p:sp>
        <p:nvSpPr>
          <p:cNvPr id="6" name="副标题 5"/>
          <p:cNvSpPr txBox="1">
            <a:spLocks noGrp="1"/>
          </p:cNvSpPr>
          <p:nvPr>
            <p:ph type="subTitle" idx="2" hasCustomPrompt="1"/>
            <p:custDataLst>
              <p:tags r:id="rId2"/>
            </p:custDataLst>
          </p:nvPr>
        </p:nvSpPr>
        <p:spPr>
          <a:xfrm>
            <a:off x="1340866" y="4234155"/>
            <a:ext cx="7032962" cy="1091487"/>
          </a:xfrm>
          <a:noFill/>
        </p:spPr>
        <p:txBody>
          <a:bodyPr wrap="square" rtlCol="0">
            <a:normAutofit/>
          </a:bodyPr>
          <a:lstStyle>
            <a:lvl1pPr marL="0" marR="0" algn="l" defTabSz="914400" rtl="0" eaLnBrk="1" fontAlgn="auto" latinLnBrk="0" hangingPunct="1">
              <a:lnSpc>
                <a:spcPct val="120000"/>
              </a:lnSpc>
              <a:buClrTx/>
              <a:buSzTx/>
              <a:buFontTx/>
              <a:buNone/>
              <a:defRPr kumimoji="0" lang="zh-CN" altLang="en-US" sz="2800" b="1" i="0" u="none" strike="noStrike" kern="1200" cap="all" spc="400" normalizeH="0" baseline="0" noProof="1" dirty="0">
                <a:solidFill>
                  <a:schemeClr val="accent1"/>
                </a:solidFill>
                <a:uFillTx/>
                <a:latin typeface="微软雅黑" panose="020B0503020204020204" charset="-122"/>
                <a:ea typeface="微软雅黑" panose="020B0503020204020204" charset="-122"/>
                <a:cs typeface="+mn-cs"/>
              </a:defRPr>
            </a:lvl1pPr>
          </a:lstStyle>
          <a:p>
            <a:pPr lvl="0"/>
            <a:r>
              <a:rPr>
                <a:sym typeface="+mn-ea"/>
              </a:rPr>
              <a:t>单击此处添加副标题</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2025/10/22</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4" name="矩形 13"/>
          <p:cNvSpPr/>
          <p:nvPr userDrawn="1">
            <p:custDataLst>
              <p:tags r:id="rId1"/>
            </p:custDataLst>
          </p:nvPr>
        </p:nvSpPr>
        <p:spPr>
          <a:xfrm>
            <a:off x="0" y="6474460"/>
            <a:ext cx="12249150" cy="3835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1171F1"/>
              </a:highlight>
            </a:endParaRPr>
          </a:p>
        </p:txBody>
      </p:sp>
      <p:sp>
        <p:nvSpPr>
          <p:cNvPr id="2" name="标题 1"/>
          <p:cNvSpPr>
            <a:spLocks noGrp="1"/>
          </p:cNvSpPr>
          <p:nvPr>
            <p:ph type="title" hasCustomPrompt="1"/>
            <p:custDataLst>
              <p:tags r:id="rId2"/>
            </p:custDataLst>
          </p:nvPr>
        </p:nvSpPr>
        <p:spPr>
          <a:xfrm>
            <a:off x="4676775" y="2059757"/>
            <a:ext cx="6243774" cy="922021"/>
          </a:xfrm>
        </p:spPr>
        <p:txBody>
          <a:bodyPr lIns="91440" tIns="45720" rIns="91440" bIns="0" anchor="b" anchorCtr="0">
            <a:normAutofit/>
          </a:bodyPr>
          <a:lstStyle>
            <a:lvl1pPr>
              <a:defRPr sz="5400" u="none" strike="noStrike" kern="1200" cap="none" spc="300" normalizeH="0" baseline="0">
                <a:solidFill>
                  <a:schemeClr val="accent1"/>
                </a:solidFill>
                <a:uFillTx/>
                <a:latin typeface="Arial" panose="020B0604020202020204" pitchFamily="34" charset="0"/>
                <a:ea typeface="微软雅黑" panose="020B0503020204020204" charset="-122"/>
              </a:defRPr>
            </a:lvl1pPr>
          </a:lstStyle>
          <a:p>
            <a:r>
              <a:rPr lang="zh-CN" altLang="en-US" dirty="0"/>
              <a:t>单击此处编辑标题</a:t>
            </a:r>
          </a:p>
        </p:txBody>
      </p:sp>
      <p:sp>
        <p:nvSpPr>
          <p:cNvPr id="3" name="文本占位符 2"/>
          <p:cNvSpPr>
            <a:spLocks noGrp="1"/>
          </p:cNvSpPr>
          <p:nvPr>
            <p:ph type="body" idx="1" hasCustomPrompt="1"/>
            <p:custDataLst>
              <p:tags r:id="rId3"/>
            </p:custDataLst>
          </p:nvPr>
        </p:nvSpPr>
        <p:spPr>
          <a:xfrm>
            <a:off x="4676775" y="3102596"/>
            <a:ext cx="6243774" cy="1401006"/>
          </a:xfrm>
        </p:spPr>
        <p:txBody>
          <a:bodyPr lIns="91440" tIns="0" rIns="91440" bIns="45720">
            <a:normAutofit/>
          </a:bodyPr>
          <a:lstStyle>
            <a:lvl1pPr marL="0" indent="0" eaLnBrk="1" fontAlgn="auto" latinLnBrk="0" hangingPunct="1">
              <a:buNone/>
              <a:defRPr kumimoji="0" lang="zh-CN" altLang="en-US" sz="1800" b="0" i="0" u="none" strike="noStrike" kern="1200" cap="none" spc="150" normalizeH="0" baseline="0" noProof="1">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t>2025/10/22</a:t>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7628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4" name="内容占位符 3"/>
          <p:cNvSpPr>
            <a:spLocks noGrp="1"/>
          </p:cNvSpPr>
          <p:nvPr>
            <p:ph sz="half" idx="2"/>
            <p:custDataLst>
              <p:tags r:id="rId3"/>
            </p:custDataLst>
          </p:nvPr>
        </p:nvSpPr>
        <p:spPr>
          <a:xfrm>
            <a:off x="6245227" y="952508"/>
            <a:ext cx="5283242" cy="5388907"/>
          </a:xfrm>
        </p:spPr>
        <p:txBody>
          <a:bodyPr>
            <a:noAutofit/>
          </a:bodyPr>
          <a:lstStyle>
            <a:lvl1pPr>
              <a:defRPr sz="1600" baseline="0">
                <a:solidFill>
                  <a:schemeClr val="tx1">
                    <a:lumMod val="75000"/>
                    <a:lumOff val="25000"/>
                  </a:schemeClr>
                </a:solidFill>
                <a:latin typeface="Arial" panose="020B0604020202020204" pitchFamily="34" charset="0"/>
                <a:ea typeface="微软雅黑" panose="020B0503020204020204" charset="-122"/>
              </a:defRPr>
            </a:lvl1pPr>
            <a:lvl2pPr>
              <a:defRPr sz="1600" baseline="0">
                <a:solidFill>
                  <a:schemeClr val="tx1">
                    <a:lumMod val="75000"/>
                    <a:lumOff val="25000"/>
                  </a:schemeClr>
                </a:solidFill>
                <a:latin typeface="Arial" panose="020B0604020202020204" pitchFamily="34" charset="0"/>
                <a:ea typeface="微软雅黑" panose="020B0503020204020204" charset="-122"/>
              </a:defRPr>
            </a:lvl2pPr>
            <a:lvl3pPr>
              <a:defRPr sz="1600" baseline="0">
                <a:solidFill>
                  <a:schemeClr val="tx1">
                    <a:lumMod val="75000"/>
                    <a:lumOff val="25000"/>
                  </a:schemeClr>
                </a:solidFill>
                <a:latin typeface="Arial" panose="020B0604020202020204" pitchFamily="34" charset="0"/>
                <a:ea typeface="微软雅黑" panose="020B0503020204020204" charset="-122"/>
              </a:defRPr>
            </a:lvl3pPr>
            <a:lvl4pPr>
              <a:defRPr sz="1600" baseline="0">
                <a:solidFill>
                  <a:schemeClr val="tx1">
                    <a:lumMod val="75000"/>
                    <a:lumOff val="25000"/>
                  </a:schemeClr>
                </a:solidFill>
                <a:latin typeface="Arial" panose="020B0604020202020204" pitchFamily="34" charset="0"/>
                <a:ea typeface="微软雅黑" panose="020B0503020204020204" charset="-122"/>
              </a:defRPr>
            </a:lvl4pPr>
            <a:lvl5pPr>
              <a:defRPr sz="1600"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2025/10/22</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2025/10/22</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2025/10/22</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2025/10/22</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图片占位符 2"/>
          <p:cNvSpPr>
            <a:spLocks noGrp="1"/>
          </p:cNvSpPr>
          <p:nvPr>
            <p:ph type="pic" idx="1"/>
            <p:custDataLst>
              <p:tags r:id="rId2"/>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t>2025/10/22</a:t>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2025/10/22</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2"/>
            </p:custDataLst>
          </p:nvPr>
        </p:nvSpPr>
        <p:spPr>
          <a:xfrm>
            <a:off x="669925" y="952500"/>
            <a:ext cx="9828101" cy="5388907"/>
          </a:xfrm>
        </p:spPr>
        <p:txBody>
          <a:bodyPr vert="eaVert"/>
          <a:lstStyle>
            <a:lvl1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1pPr>
            <a:lvl2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2pPr>
            <a:lvl3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3pPr>
            <a:lvl4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4pPr>
            <a:lvl5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2025/10/22</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2025/10/22</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69930" y="952508"/>
            <a:ext cx="10852237" cy="5388907"/>
          </a:xfrm>
        </p:spPr>
        <p:txBody>
          <a:bodyPr/>
          <a:lstStyle>
            <a:lvl1pPr>
              <a:defRPr baseline="0">
                <a:solidFill>
                  <a:schemeClr val="tx1">
                    <a:lumMod val="75000"/>
                    <a:lumOff val="25000"/>
                  </a:schemeClr>
                </a:solidFill>
                <a:latin typeface="Arial" panose="020B0604020202020204" pitchFamily="34" charset="0"/>
              </a:defRPr>
            </a:lvl1pPr>
            <a:lvl2pPr>
              <a:defRPr baseline="0">
                <a:solidFill>
                  <a:schemeClr val="tx1">
                    <a:lumMod val="75000"/>
                    <a:lumOff val="25000"/>
                  </a:schemeClr>
                </a:solidFill>
                <a:latin typeface="Arial" panose="020B0604020202020204" pitchFamily="34" charset="0"/>
              </a:defRPr>
            </a:lvl2pPr>
            <a:lvl3pPr>
              <a:defRPr baseline="0">
                <a:solidFill>
                  <a:schemeClr val="tx1">
                    <a:lumMod val="75000"/>
                    <a:lumOff val="25000"/>
                  </a:schemeClr>
                </a:solidFill>
                <a:latin typeface="Arial" panose="020B0604020202020204" pitchFamily="34" charset="0"/>
              </a:defRPr>
            </a:lvl3pPr>
            <a:lvl4pPr>
              <a:defRPr baseline="0">
                <a:solidFill>
                  <a:schemeClr val="tx1">
                    <a:lumMod val="75000"/>
                    <a:lumOff val="25000"/>
                  </a:schemeClr>
                </a:solidFill>
                <a:latin typeface="Arial" panose="020B0604020202020204" pitchFamily="34" charset="0"/>
              </a:defRPr>
            </a:lvl4pPr>
            <a:lvl5pPr>
              <a:defRPr baseline="0">
                <a:solidFill>
                  <a:schemeClr val="tx1">
                    <a:lumMod val="75000"/>
                    <a:lumOff val="25000"/>
                  </a:schemeClr>
                </a:solidFill>
                <a:latin typeface="Arial" panose="020B0604020202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6" name="矩形 5"/>
          <p:cNvSpPr/>
          <p:nvPr userDrawn="1">
            <p:custDataLst>
              <p:tags r:id="rId1"/>
            </p:custDataLst>
          </p:nvPr>
        </p:nvSpPr>
        <p:spPr>
          <a:xfrm>
            <a:off x="266065" y="313690"/>
            <a:ext cx="11683365" cy="5634990"/>
          </a:xfrm>
          <a:prstGeom prst="rect">
            <a:avLst/>
          </a:prstGeom>
          <a:solidFill>
            <a:schemeClr val="tx2"/>
          </a:solidFill>
          <a:ln w="28575"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1171F1"/>
              </a:highlight>
            </a:endParaRPr>
          </a:p>
        </p:txBody>
      </p:sp>
      <p:sp>
        <p:nvSpPr>
          <p:cNvPr id="9" name="矩形 8"/>
          <p:cNvSpPr/>
          <p:nvPr userDrawn="1">
            <p:custDataLst>
              <p:tags r:id="rId2"/>
            </p:custDataLst>
          </p:nvPr>
        </p:nvSpPr>
        <p:spPr>
          <a:xfrm>
            <a:off x="1422400" y="4064000"/>
            <a:ext cx="5283200" cy="12700"/>
          </a:xfrm>
          <a:prstGeom prst="rect">
            <a:avLst/>
          </a:prstGeom>
          <a:solidFill>
            <a:schemeClr val="accent1">
              <a:lumMod val="50000"/>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形状 8"/>
          <p:cNvSpPr/>
          <p:nvPr userDrawn="1">
            <p:custDataLst>
              <p:tags r:id="rId3"/>
            </p:custDataLst>
          </p:nvPr>
        </p:nvSpPr>
        <p:spPr>
          <a:xfrm>
            <a:off x="9480712" y="313004"/>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8" name="任意形状 9"/>
          <p:cNvSpPr/>
          <p:nvPr userDrawn="1">
            <p:custDataLst>
              <p:tags r:id="rId4"/>
            </p:custDataLst>
          </p:nvPr>
        </p:nvSpPr>
        <p:spPr>
          <a:xfrm rot="10800000">
            <a:off x="261015" y="4113028"/>
            <a:ext cx="1887415" cy="184012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99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hasCustomPrompt="1"/>
            <p:custDataLst>
              <p:tags r:id="rId5"/>
            </p:custDataLst>
          </p:nvPr>
        </p:nvSpPr>
        <p:spPr>
          <a:xfrm>
            <a:off x="1320799" y="2376714"/>
            <a:ext cx="6653601" cy="1607337"/>
          </a:xfrm>
        </p:spPr>
        <p:txBody>
          <a:bodyPr vert="horz" lIns="91440" tIns="45720" rIns="91440" bIns="0" rtlCol="0" anchor="b" anchorCtr="0">
            <a:normAutofit/>
          </a:bodyPr>
          <a:lstStyle>
            <a:lvl1pPr marL="0" marR="0" algn="l" defTabSz="914400" rtl="0" eaLnBrk="1" fontAlgn="auto" latinLnBrk="0" hangingPunct="1">
              <a:lnSpc>
                <a:spcPct val="100000"/>
              </a:lnSpc>
              <a:buNone/>
              <a:defRPr kumimoji="0" lang="zh-CN" altLang="en-US" sz="9600" b="1" i="0" u="none" strike="noStrike" kern="1200" cap="none" spc="6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编辑标题</a:t>
            </a:r>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t>2025/10/22</a:t>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p:custDataLst>
              <p:tags r:id="rId3"/>
            </p:custDataLst>
          </p:nvPr>
        </p:nvSpPr>
        <p:spPr/>
        <p:txBody>
          <a:bodyPr>
            <a:normAutofit/>
          </a:bodyPr>
          <a:lstStyle>
            <a:lvl1pPr>
              <a:defRPr baseline="0">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t>2025/10/22</a:t>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11" name="矩形 10"/>
          <p:cNvSpPr/>
          <p:nvPr userDrawn="1">
            <p:custDataLst>
              <p:tags r:id="rId1"/>
            </p:custDataLst>
          </p:nvPr>
        </p:nvSpPr>
        <p:spPr>
          <a:xfrm>
            <a:off x="0" y="0"/>
            <a:ext cx="1219263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custDataLst>
              <p:tags r:id="rId2"/>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3"/>
            </p:custDataLst>
          </p:nvPr>
        </p:nvSpPr>
        <p:spPr>
          <a:xfrm>
            <a:off x="1281600" y="1249200"/>
            <a:ext cx="9626400" cy="723600"/>
          </a:xfrm>
        </p:spPr>
        <p:txBody>
          <a:bodyPr anchor="ctr">
            <a:normAutofit/>
          </a:bodyPr>
          <a:lstStyle>
            <a:lvl1pPr>
              <a:defRPr sz="3200" baseline="0">
                <a:solidFill>
                  <a:schemeClr val="accent1"/>
                </a:solidFill>
                <a:latin typeface="Arial" panose="020B0604020202020204" pitchFamily="34" charset="0"/>
                <a:ea typeface="微软雅黑" panose="020B0503020204020204" charset="-122"/>
              </a:defRPr>
            </a:lvl1pPr>
          </a:lstStyle>
          <a:p>
            <a:r>
              <a:rPr lang="zh-CN" altLang="en-US" dirty="0"/>
              <a:t>单击此处编辑标题</a:t>
            </a:r>
          </a:p>
        </p:txBody>
      </p:sp>
      <p:sp>
        <p:nvSpPr>
          <p:cNvPr id="7" name="内容占位符 6"/>
          <p:cNvSpPr>
            <a:spLocks noGrp="1"/>
          </p:cNvSpPr>
          <p:nvPr>
            <p:ph sz="quarter" idx="13"/>
            <p:custDataLst>
              <p:tags r:id="rId4"/>
            </p:custDataLst>
          </p:nvPr>
        </p:nvSpPr>
        <p:spPr>
          <a:xfrm>
            <a:off x="1281113" y="2163600"/>
            <a:ext cx="9626600" cy="34452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t>2025/10/22</a:t>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0" y="0"/>
            <a:ext cx="4823460" cy="6866255"/>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sp>
        <p:nvSpPr>
          <p:cNvPr id="6" name="任意形状 8"/>
          <p:cNvSpPr/>
          <p:nvPr userDrawn="1">
            <p:custDataLst>
              <p:tags r:id="rId2"/>
            </p:custDataLst>
          </p:nvPr>
        </p:nvSpPr>
        <p:spPr>
          <a:xfrm rot="16200000">
            <a:off x="-21591" y="25773"/>
            <a:ext cx="1741805" cy="169862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10" name="任意形状 9"/>
          <p:cNvSpPr/>
          <p:nvPr userDrawn="1">
            <p:custDataLst>
              <p:tags r:id="rId3"/>
            </p:custDataLst>
          </p:nvPr>
        </p:nvSpPr>
        <p:spPr>
          <a:xfrm rot="10800000">
            <a:off x="0" y="5913755"/>
            <a:ext cx="976630" cy="95250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hasCustomPrompt="1"/>
            <p:custDataLst>
              <p:tags r:id="rId4"/>
            </p:custDataLst>
          </p:nvPr>
        </p:nvSpPr>
        <p:spPr>
          <a:xfrm>
            <a:off x="583200" y="770400"/>
            <a:ext cx="3960000" cy="882000"/>
          </a:xfrm>
        </p:spPr>
        <p:txBody>
          <a:bodyPr anchor="ctr">
            <a:normAutofit/>
          </a:bodyPr>
          <a:lstStyle>
            <a:lvl1pPr>
              <a:defRPr sz="3600" baseline="0">
                <a:solidFill>
                  <a:schemeClr val="accent1"/>
                </a:solidFill>
                <a:latin typeface="Arial" panose="020B0604020202020204" pitchFamily="34" charset="0"/>
                <a:ea typeface="微软雅黑" panose="020B0503020204020204" charset="-122"/>
              </a:defRPr>
            </a:lvl1pPr>
          </a:lstStyle>
          <a:p>
            <a:r>
              <a:rPr lang="zh-CN" altLang="en-US" dirty="0"/>
              <a:t>单击编辑标题</a:t>
            </a:r>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t>2025/10/22</a:t>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586800" y="1764000"/>
            <a:ext cx="3956400" cy="40932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9"/>
            </p:custDataLst>
          </p:nvPr>
        </p:nvSpPr>
        <p:spPr>
          <a:xfrm>
            <a:off x="5101200" y="769938"/>
            <a:ext cx="6480000" cy="5087937"/>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0"/>
            <a:ext cx="12192000" cy="2663825"/>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8" name="任意形状 9"/>
          <p:cNvSpPr/>
          <p:nvPr userDrawn="1">
            <p:custDataLst>
              <p:tags r:id="rId2"/>
            </p:custDataLst>
          </p:nvPr>
        </p:nvSpPr>
        <p:spPr>
          <a:xfrm rot="16200000">
            <a:off x="-18383" y="15240"/>
            <a:ext cx="1243965" cy="121348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6" name="任意形状 8"/>
          <p:cNvSpPr/>
          <p:nvPr userDrawn="1">
            <p:custDataLst>
              <p:tags r:id="rId3"/>
            </p:custDataLst>
          </p:nvPr>
        </p:nvSpPr>
        <p:spPr>
          <a:xfrm>
            <a:off x="10344785" y="0"/>
            <a:ext cx="1847215" cy="180149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p:custDataLst>
              <p:tags r:id="rId4"/>
            </p:custDataLst>
          </p:nvPr>
        </p:nvSpPr>
        <p:spPr>
          <a:xfrm>
            <a:off x="612000" y="781200"/>
            <a:ext cx="10976400" cy="626400"/>
          </a:xfrm>
        </p:spPr>
        <p:txBody>
          <a:bodyPr anchor="ctr">
            <a:normAutofit/>
          </a:bodyPr>
          <a:lstStyle>
            <a:lvl1pPr algn="ctr">
              <a:defRPr sz="360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t>2025/10/22</a:t>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612000" y="1659600"/>
            <a:ext cx="10975975" cy="828000"/>
          </a:xfrm>
        </p:spPr>
        <p:txBody>
          <a:bodyPr/>
          <a:lstStyle>
            <a:lvl1pPr algn="ct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9" name="内容占位符 8"/>
          <p:cNvSpPr>
            <a:spLocks noGrp="1"/>
          </p:cNvSpPr>
          <p:nvPr>
            <p:ph sz="quarter" idx="14"/>
            <p:custDataLst>
              <p:tags r:id="rId9"/>
            </p:custDataLst>
          </p:nvPr>
        </p:nvSpPr>
        <p:spPr>
          <a:xfrm>
            <a:off x="612775" y="2808000"/>
            <a:ext cx="10965600" cy="34308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3810" y="5029201"/>
            <a:ext cx="12192000" cy="1828799"/>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10" name="任意形状 9"/>
          <p:cNvSpPr/>
          <p:nvPr userDrawn="1">
            <p:custDataLst>
              <p:tags r:id="rId2"/>
            </p:custDataLst>
          </p:nvPr>
        </p:nvSpPr>
        <p:spPr>
          <a:xfrm rot="10800000">
            <a:off x="3810" y="5905500"/>
            <a:ext cx="976630" cy="95250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p:custDataLst>
              <p:tags r:id="rId3"/>
            </p:custDataLst>
          </p:nvPr>
        </p:nvSpPr>
        <p:spPr>
          <a:xfrm>
            <a:off x="604800" y="669600"/>
            <a:ext cx="10976400" cy="565200"/>
          </a:xfrm>
        </p:spPr>
        <p:txBody>
          <a:bodyPr anchor="ctr">
            <a:normAutofit/>
          </a:bodyPr>
          <a:lstStyle>
            <a:lvl1pPr algn="ctr">
              <a:defRPr sz="320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t>2025/10/22</a:t>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7"/>
            </p:custDataLst>
          </p:nvPr>
        </p:nvSpPr>
        <p:spPr>
          <a:xfrm>
            <a:off x="604837" y="1681200"/>
            <a:ext cx="10990800" cy="32112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占位符 8"/>
          <p:cNvSpPr>
            <a:spLocks noGrp="1"/>
          </p:cNvSpPr>
          <p:nvPr>
            <p:ph type="body" sz="quarter" idx="14"/>
            <p:custDataLst>
              <p:tags r:id="rId8"/>
            </p:custDataLst>
          </p:nvPr>
        </p:nvSpPr>
        <p:spPr>
          <a:xfrm>
            <a:off x="594000" y="5180400"/>
            <a:ext cx="11001600" cy="10116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3492"/>
            <a:ext cx="12192000" cy="914400"/>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2"/>
            </p:custDataLst>
          </p:nvPr>
        </p:nvSpPr>
        <p:spPr>
          <a:xfrm>
            <a:off x="579755" y="193040"/>
            <a:ext cx="11037570" cy="521335"/>
          </a:xfrm>
        </p:spPr>
        <p:txBody>
          <a:bodyPr>
            <a:noAutofit/>
          </a:bodyPr>
          <a:lstStyle>
            <a:lvl1pPr>
              <a:defRPr sz="280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t>2025/10/22</a:t>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6"/>
            </p:custDataLst>
          </p:nvPr>
        </p:nvSpPr>
        <p:spPr>
          <a:xfrm>
            <a:off x="579600" y="1663200"/>
            <a:ext cx="5342400" cy="28944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7"/>
            </p:custDataLst>
          </p:nvPr>
        </p:nvSpPr>
        <p:spPr>
          <a:xfrm>
            <a:off x="6242400" y="1663200"/>
            <a:ext cx="5367600" cy="28944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5"/>
            <p:custDataLst>
              <p:tags r:id="rId8"/>
            </p:custDataLst>
          </p:nvPr>
        </p:nvSpPr>
        <p:spPr>
          <a:xfrm>
            <a:off x="572400" y="4816800"/>
            <a:ext cx="5342400" cy="7812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13" name="文本占位符 12"/>
          <p:cNvSpPr>
            <a:spLocks noGrp="1"/>
          </p:cNvSpPr>
          <p:nvPr>
            <p:ph type="body" sz="quarter" idx="16"/>
            <p:custDataLst>
              <p:tags r:id="rId9"/>
            </p:custDataLst>
          </p:nvPr>
        </p:nvSpPr>
        <p:spPr>
          <a:xfrm>
            <a:off x="6253200" y="4813200"/>
            <a:ext cx="5367600" cy="7812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hasCustomPrompt="1"/>
            <p:custDataLst>
              <p:tags r:id="rId2"/>
            </p:custDataLst>
          </p:nvPr>
        </p:nvSpPr>
        <p:spPr>
          <a:xfrm>
            <a:off x="1522800" y="1339200"/>
            <a:ext cx="9144000" cy="2386800"/>
          </a:xfrm>
        </p:spPr>
        <p:txBody>
          <a:bodyPr anchor="b">
            <a:normAutofit/>
          </a:bodyPr>
          <a:lstStyle>
            <a:lvl1pPr algn="ctr">
              <a:defRPr sz="6000" baseline="0">
                <a:solidFill>
                  <a:schemeClr val="accent1"/>
                </a:solidFill>
                <a:latin typeface="Arial" panose="020B0604020202020204" pitchFamily="34" charset="0"/>
                <a:ea typeface="微软雅黑" panose="020B0503020204020204" charset="-122"/>
              </a:defRPr>
            </a:lvl1pPr>
          </a:lstStyle>
          <a:p>
            <a:r>
              <a:rPr lang="zh-CN" altLang="en-US" dirty="0"/>
              <a:t>单击此处编辑标题</a:t>
            </a: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t>2025/10/22</a:t>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6"/>
            </p:custDataLst>
          </p:nvPr>
        </p:nvSpPr>
        <p:spPr>
          <a:xfrm>
            <a:off x="1522413" y="3862800"/>
            <a:ext cx="9144000" cy="1656000"/>
          </a:xfrm>
        </p:spPr>
        <p:txBody>
          <a:bodyPr/>
          <a:lstStyle>
            <a:lvl1pPr algn="ct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2025/10/22</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669882" y="2588281"/>
            <a:ext cx="10852237" cy="899167"/>
          </a:xfrm>
        </p:spPr>
        <p:txBody>
          <a:bodyPr lIns="101600" tIns="38100" rIns="25400" bIns="38100" anchor="t" anchorCtr="0">
            <a:normAutofit/>
          </a:bodyPr>
          <a:lstStyle>
            <a:lvl1pPr algn="ctr">
              <a:defRPr sz="5400" spc="600">
                <a:solidFill>
                  <a:schemeClr val="tx1">
                    <a:lumMod val="85000"/>
                    <a:lumOff val="15000"/>
                  </a:schemeClr>
                </a:solidFill>
              </a:defRPr>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669882" y="3566160"/>
            <a:ext cx="10852237" cy="950984"/>
          </a:xfrm>
        </p:spPr>
        <p:txBody>
          <a:bodyPr lIns="101600" tIns="38100" rIns="76200" bIns="38100">
            <a:normAutofit/>
          </a:bodyPr>
          <a:lstStyle>
            <a:lvl1pPr marL="0" indent="0" algn="ctr" eaLnBrk="1" fontAlgn="auto" latinLnBrk="0" hangingPunct="1">
              <a:lnSpc>
                <a:spcPct val="100000"/>
              </a:lnSpc>
              <a:buNone/>
              <a:defRPr sz="24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normAutofit/>
          </a:bodyPr>
          <a:lstStyle>
            <a:lvl1pPr>
              <a:defRPr>
                <a:solidFill>
                  <a:schemeClr val="tx1">
                    <a:lumMod val="85000"/>
                    <a:lumOff val="15000"/>
                  </a:schemeClr>
                </a:solidFill>
              </a:defRPr>
            </a:lvl1pPr>
          </a:lstStyle>
          <a:p>
            <a:fld id="{760FBDFE-C587-4B4C-A407-44438C67B59E}" type="datetimeFigureOut">
              <a:rPr lang="zh-CN" altLang="en-US" smtClean="0"/>
              <a:t>2025/10/22</a:t>
            </a:fld>
            <a:endParaRPr lang="zh-CN" altLang="en-US"/>
          </a:p>
        </p:txBody>
      </p:sp>
      <p:sp>
        <p:nvSpPr>
          <p:cNvPr id="17" name="页脚占位符 16"/>
          <p:cNvSpPr>
            <a:spLocks noGrp="1"/>
          </p:cNvSpPr>
          <p:nvPr>
            <p:ph type="ftr" sz="quarter" idx="11"/>
            <p:custDataLst>
              <p:tags r:id="rId4"/>
            </p:custDataLst>
          </p:nvPr>
        </p:nvSpPr>
        <p:spPr/>
        <p:txBody>
          <a:bodyPr>
            <a:normAutofit/>
          </a:bodyPr>
          <a:lstStyle>
            <a:lvl1pPr>
              <a:defRPr>
                <a:solidFill>
                  <a:schemeClr val="tx1">
                    <a:lumMod val="85000"/>
                    <a:lumOff val="15000"/>
                  </a:schemeClr>
                </a:solidFill>
              </a:defRPr>
            </a:lvl1pPr>
          </a:lstStyle>
          <a:p>
            <a:endParaRPr lang="zh-CN" altLang="en-US" dirty="0"/>
          </a:p>
        </p:txBody>
      </p:sp>
      <p:sp>
        <p:nvSpPr>
          <p:cNvPr id="18" name="灯片编号占位符 17"/>
          <p:cNvSpPr>
            <a:spLocks noGrp="1"/>
          </p:cNvSpPr>
          <p:nvPr>
            <p:ph type="sldNum" sz="quarter" idx="12"/>
            <p:custDataLst>
              <p:tags r:id="rId5"/>
            </p:custDataLst>
          </p:nvPr>
        </p:nvSpPr>
        <p:spPr/>
        <p:txBody>
          <a:bodyPr>
            <a:normAutofit/>
          </a:bodyPr>
          <a:lstStyle>
            <a:lvl1pPr>
              <a:defRPr>
                <a:solidFill>
                  <a:schemeClr val="tx1">
                    <a:lumMod val="85000"/>
                    <a:lumOff val="15000"/>
                  </a:schemeClr>
                </a:solidFill>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43234"/>
            <a:ext cx="10852237" cy="441964"/>
          </a:xfrm>
        </p:spPr>
        <p:txBody>
          <a:bodyPr vert="horz" lIns="101600" tIns="38100" rIns="76200" bIns="3810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69882" y="952508"/>
            <a:ext cx="10852237"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normAutofit/>
          </a:bodyPr>
          <a:lstStyle>
            <a:lvl1pPr>
              <a:defRPr baseline="0">
                <a:solidFill>
                  <a:schemeClr val="tx1">
                    <a:lumMod val="85000"/>
                    <a:lumOff val="15000"/>
                  </a:schemeClr>
                </a:solidFill>
                <a:latin typeface="Arial" panose="020B0604020202020204" pitchFamily="34" charset="0"/>
              </a:defRPr>
            </a:lvl1pPr>
          </a:lstStyle>
          <a:p>
            <a:fld id="{760FBDFE-C587-4B4C-A407-44438C67B59E}" type="datetimeFigureOut">
              <a:rPr lang="zh-CN" altLang="en-US" smtClean="0"/>
              <a:t>2025/10/22</a:t>
            </a:fld>
            <a:endParaRPr lang="zh-CN" altLang="en-US"/>
          </a:p>
        </p:txBody>
      </p:sp>
      <p:sp>
        <p:nvSpPr>
          <p:cNvPr id="5" name="页脚占位符 4"/>
          <p:cNvSpPr>
            <a:spLocks noGrp="1"/>
          </p:cNvSpPr>
          <p:nvPr>
            <p:ph type="ftr" sz="quarter" idx="11"/>
            <p:custDataLst>
              <p:tags r:id="rId4"/>
            </p:custDataLst>
          </p:nvPr>
        </p:nvSpPr>
        <p:spPr/>
        <p:txBody>
          <a:bodyPr>
            <a:normAutofit/>
          </a:bodyPr>
          <a:lstStyle>
            <a:lvl1pPr>
              <a:defRPr baseline="0">
                <a:solidFill>
                  <a:schemeClr val="tx1">
                    <a:lumMod val="85000"/>
                    <a:lumOff val="15000"/>
                  </a:schemeClr>
                </a:solidFill>
                <a:latin typeface="Arial" panose="020B0604020202020204" pitchFamily="34" charset="0"/>
              </a:defRPr>
            </a:lvl1pPr>
          </a:lstStyle>
          <a:p>
            <a:endParaRPr lang="zh-CN" altLang="en-US"/>
          </a:p>
        </p:txBody>
      </p:sp>
      <p:sp>
        <p:nvSpPr>
          <p:cNvPr id="6" name="灯片编号占位符 5"/>
          <p:cNvSpPr>
            <a:spLocks noGrp="1"/>
          </p:cNvSpPr>
          <p:nvPr>
            <p:ph type="sldNum" sz="quarter" idx="12"/>
            <p:custDataLst>
              <p:tags r:id="rId5"/>
            </p:custDataLst>
          </p:nvPr>
        </p:nvSpPr>
        <p:spPr/>
        <p:txBody>
          <a:bodyPr>
            <a:normAutofit/>
          </a:bodyPr>
          <a:lstStyle>
            <a:lvl1pPr>
              <a:defRPr baseline="0">
                <a:solidFill>
                  <a:schemeClr val="tx1">
                    <a:lumMod val="85000"/>
                    <a:lumOff val="15000"/>
                  </a:schemeClr>
                </a:solidFill>
                <a:latin typeface="Arial" panose="020B0604020202020204" pitchFamily="34" charset="0"/>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930" y="3808730"/>
            <a:ext cx="10852237" cy="624845"/>
          </a:xfrm>
        </p:spPr>
        <p:txBody>
          <a:bodyPr lIns="101600" tIns="38100" rIns="63500" bIns="38100" anchor="t" anchorCtr="0">
            <a:normAutofit/>
          </a:bodyPr>
          <a:lstStyle>
            <a:lvl1pPr>
              <a:defRPr sz="3600"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文本占位符 2"/>
          <p:cNvSpPr>
            <a:spLocks noGrp="1"/>
          </p:cNvSpPr>
          <p:nvPr>
            <p:ph type="body" idx="1"/>
            <p:custDataLst>
              <p:tags r:id="rId2"/>
            </p:custDataLst>
          </p:nvPr>
        </p:nvSpPr>
        <p:spPr>
          <a:xfrm>
            <a:off x="669925" y="4511675"/>
            <a:ext cx="10852237" cy="1077985"/>
          </a:xfrm>
        </p:spPr>
        <p:txBody>
          <a:bodyPr lIns="101600" tIns="38100" rIns="76200" bIns="38100">
            <a:normAutofit/>
          </a:bodyPr>
          <a:lstStyle>
            <a:lvl1pPr marL="0" indent="0" eaLnBrk="1" fontAlgn="auto" latinLnBrk="0" hangingPunct="1">
              <a:lnSpc>
                <a:spcPct val="100000"/>
              </a:lnSpc>
              <a:spcAft>
                <a:spcPts val="0"/>
              </a:spcAft>
              <a:buNone/>
              <a:defRPr kumimoji="0" lang="zh-CN" altLang="en-US" sz="1600"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3"/>
            </p:custDataLst>
          </p:nvPr>
        </p:nvSpPr>
        <p:spPr/>
        <p:txBody>
          <a:bodyPr>
            <a:normAutofit/>
          </a:bodyPr>
          <a:lstStyle>
            <a:lvl1pPr>
              <a:defRPr baseline="0">
                <a:solidFill>
                  <a:schemeClr val="tx1">
                    <a:lumMod val="85000"/>
                    <a:lumOff val="15000"/>
                  </a:schemeClr>
                </a:solidFill>
                <a:latin typeface="Arial" panose="020B0604020202020204" pitchFamily="34" charset="0"/>
              </a:defRPr>
            </a:lvl1pPr>
          </a:lstStyle>
          <a:p>
            <a:fld id="{760FBDFE-C587-4B4C-A407-44438C67B59E}" type="datetimeFigureOut">
              <a:rPr lang="zh-CN" altLang="en-US" smtClean="0"/>
              <a:t>2025/10/22</a:t>
            </a:fld>
            <a:endParaRPr lang="zh-CN" altLang="en-US"/>
          </a:p>
        </p:txBody>
      </p:sp>
      <p:sp>
        <p:nvSpPr>
          <p:cNvPr id="5" name="页脚占位符 4"/>
          <p:cNvSpPr>
            <a:spLocks noGrp="1"/>
          </p:cNvSpPr>
          <p:nvPr>
            <p:ph type="ftr" sz="quarter" idx="11"/>
            <p:custDataLst>
              <p:tags r:id="rId4"/>
            </p:custDataLst>
          </p:nvPr>
        </p:nvSpPr>
        <p:spPr/>
        <p:txBody>
          <a:bodyPr>
            <a:normAutofit/>
          </a:bodyPr>
          <a:lstStyle>
            <a:lvl1pPr>
              <a:defRPr baseline="0">
                <a:solidFill>
                  <a:schemeClr val="tx1">
                    <a:lumMod val="85000"/>
                    <a:lumOff val="15000"/>
                  </a:schemeClr>
                </a:solidFill>
                <a:latin typeface="Arial" panose="020B0604020202020204" pitchFamily="34" charset="0"/>
              </a:defRPr>
            </a:lvl1pPr>
          </a:lstStyle>
          <a:p>
            <a:endParaRPr lang="zh-CN" altLang="en-US"/>
          </a:p>
        </p:txBody>
      </p:sp>
      <p:sp>
        <p:nvSpPr>
          <p:cNvPr id="6" name="灯片编号占位符 5"/>
          <p:cNvSpPr>
            <a:spLocks noGrp="1"/>
          </p:cNvSpPr>
          <p:nvPr>
            <p:ph type="sldNum" sz="quarter" idx="12"/>
            <p:custDataLst>
              <p:tags r:id="rId5"/>
            </p:custDataLst>
          </p:nvPr>
        </p:nvSpPr>
        <p:spPr/>
        <p:txBody>
          <a:bodyPr>
            <a:normAutofit/>
          </a:bodyPr>
          <a:lstStyle>
            <a:lvl1pPr>
              <a:defRPr baseline="0">
                <a:solidFill>
                  <a:schemeClr val="tx1">
                    <a:lumMod val="85000"/>
                    <a:lumOff val="15000"/>
                  </a:schemeClr>
                </a:solidFill>
                <a:latin typeface="Arial" panose="020B0604020202020204" pitchFamily="34" charset="0"/>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内容占位符 2"/>
          <p:cNvSpPr>
            <a:spLocks noGrp="1"/>
          </p:cNvSpPr>
          <p:nvPr>
            <p:ph sz="half" idx="1"/>
            <p:custDataLst>
              <p:tags r:id="rId2"/>
            </p:custDataLst>
          </p:nvPr>
        </p:nvSpPr>
        <p:spPr>
          <a:xfrm>
            <a:off x="669930"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4" name="内容占位符 3"/>
          <p:cNvSpPr>
            <a:spLocks noGrp="1"/>
          </p:cNvSpPr>
          <p:nvPr>
            <p:ph sz="half" idx="2"/>
            <p:custDataLst>
              <p:tags r:id="rId3"/>
            </p:custDataLst>
          </p:nvPr>
        </p:nvSpPr>
        <p:spPr>
          <a:xfrm>
            <a:off x="6238877" y="952508"/>
            <a:ext cx="5283242" cy="5388907"/>
          </a:xfrm>
        </p:spPr>
        <p:txBody>
          <a:bodyPr>
            <a:normAutofit/>
          </a:bodyPr>
          <a:lstStyle>
            <a:lvl1pPr>
              <a:defRPr sz="1600" baseline="0">
                <a:latin typeface="Arial" panose="020B0604020202020204" pitchFamily="34" charset="0"/>
                <a:ea typeface="微软雅黑" panose="020B0503020204020204" charset="-122"/>
              </a:defRPr>
            </a:lvl1pPr>
            <a:lvl2pPr>
              <a:defRPr sz="1600" baseline="0">
                <a:latin typeface="Arial" panose="020B0604020202020204" pitchFamily="34" charset="0"/>
                <a:ea typeface="微软雅黑" panose="020B0503020204020204" charset="-122"/>
              </a:defRPr>
            </a:lvl2pPr>
            <a:lvl3pPr>
              <a:defRPr sz="1600" baseline="0">
                <a:latin typeface="Arial" panose="020B0604020202020204" pitchFamily="34" charset="0"/>
                <a:ea typeface="微软雅黑" panose="020B0503020204020204" charset="-122"/>
              </a:defRPr>
            </a:lvl3pPr>
            <a:lvl4pPr>
              <a:defRPr sz="1600" baseline="0">
                <a:latin typeface="Arial" panose="020B0604020202020204" pitchFamily="34" charset="0"/>
                <a:ea typeface="微软雅黑" panose="020B0503020204020204" charset="-122"/>
              </a:defRPr>
            </a:lvl4pPr>
            <a:lvl5pPr>
              <a:defRPr sz="1600" baseline="0">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normAutofit/>
          </a:bodyPr>
          <a:lstStyle>
            <a:lvl1pPr>
              <a:defRPr baseline="0">
                <a:latin typeface="Arial" panose="020B0604020202020204" pitchFamily="34" charset="0"/>
              </a:defRPr>
            </a:lvl1pPr>
          </a:lstStyle>
          <a:p>
            <a:fld id="{760FBDFE-C587-4B4C-A407-44438C67B59E}" type="datetimeFigureOut">
              <a:rPr lang="zh-CN" altLang="en-US" smtClean="0"/>
              <a:t>2025/10/22</a:t>
            </a:fld>
            <a:endParaRPr lang="zh-CN" altLang="en-US"/>
          </a:p>
        </p:txBody>
      </p:sp>
      <p:sp>
        <p:nvSpPr>
          <p:cNvPr id="6" name="页脚占位符 5"/>
          <p:cNvSpPr>
            <a:spLocks noGrp="1"/>
          </p:cNvSpPr>
          <p:nvPr>
            <p:ph type="ftr" sz="quarter" idx="11"/>
            <p:custDataLst>
              <p:tags r:id="rId5"/>
            </p:custDataLst>
          </p:nvPr>
        </p:nvSpPr>
        <p:spPr/>
        <p:txBody>
          <a:bodyPr>
            <a:normAutofit/>
          </a:bodyPr>
          <a:lstStyle>
            <a:lvl1pPr>
              <a:defRPr baseline="0">
                <a:latin typeface="Arial" panose="020B0604020202020204" pitchFamily="34" charset="0"/>
              </a:defRPr>
            </a:lvl1pPr>
          </a:lstStyle>
          <a:p>
            <a:endParaRPr lang="zh-CN" altLang="en-US"/>
          </a:p>
        </p:txBody>
      </p:sp>
      <p:sp>
        <p:nvSpPr>
          <p:cNvPr id="7" name="灯片编号占位符 6"/>
          <p:cNvSpPr>
            <a:spLocks noGrp="1"/>
          </p:cNvSpPr>
          <p:nvPr>
            <p:ph type="sldNum" sz="quarter" idx="12"/>
            <p:custDataLst>
              <p:tags r:id="rId6"/>
            </p:custDataLst>
          </p:nvPr>
        </p:nvSpPr>
        <p:spPr/>
        <p:txBody>
          <a:bodyPr>
            <a:normAutofit/>
          </a:bodyPr>
          <a:lstStyle>
            <a:lvl1pPr>
              <a:defRPr baseline="0">
                <a:latin typeface="Arial" panose="020B0604020202020204" pitchFamily="34" charset="0"/>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69930" y="952508"/>
            <a:ext cx="5283242" cy="381003"/>
          </a:xfrm>
        </p:spPr>
        <p:txBody>
          <a:bodyPr lIns="101600" tIns="38100" rIns="76200" bIns="38100" anchor="t"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69925" y="1406525"/>
            <a:ext cx="5283200"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952508"/>
            <a:ext cx="5283242" cy="381003"/>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406525"/>
            <a:ext cx="5283242"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normAutofit/>
          </a:bodyPr>
          <a:lstStyle>
            <a:lvl1pPr>
              <a:defRPr baseline="0">
                <a:solidFill>
                  <a:schemeClr val="tx1">
                    <a:lumMod val="85000"/>
                    <a:lumOff val="15000"/>
                  </a:schemeClr>
                </a:solidFill>
                <a:latin typeface="Arial" panose="020B0604020202020204" pitchFamily="34" charset="0"/>
              </a:defRPr>
            </a:lvl1pPr>
          </a:lstStyle>
          <a:p>
            <a:fld id="{760FBDFE-C587-4B4C-A407-44438C67B59E}" type="datetimeFigureOut">
              <a:rPr lang="zh-CN" altLang="en-US" smtClean="0"/>
              <a:t>2025/10/22</a:t>
            </a:fld>
            <a:endParaRPr lang="zh-CN" altLang="en-US"/>
          </a:p>
        </p:txBody>
      </p:sp>
      <p:sp>
        <p:nvSpPr>
          <p:cNvPr id="8" name="页脚占位符 7"/>
          <p:cNvSpPr>
            <a:spLocks noGrp="1"/>
          </p:cNvSpPr>
          <p:nvPr>
            <p:ph type="ftr" sz="quarter" idx="11"/>
            <p:custDataLst>
              <p:tags r:id="rId7"/>
            </p:custDataLst>
          </p:nvPr>
        </p:nvSpPr>
        <p:spPr/>
        <p:txBody>
          <a:bodyPr>
            <a:normAutofit/>
          </a:bodyPr>
          <a:lstStyle>
            <a:lvl1pPr>
              <a:defRPr baseline="0">
                <a:solidFill>
                  <a:schemeClr val="tx1">
                    <a:lumMod val="85000"/>
                    <a:lumOff val="15000"/>
                  </a:schemeClr>
                </a:solidFill>
                <a:latin typeface="Arial" panose="020B0604020202020204" pitchFamily="34" charset="0"/>
              </a:defRPr>
            </a:lvl1pPr>
          </a:lstStyle>
          <a:p>
            <a:endParaRPr lang="zh-CN" altLang="en-US"/>
          </a:p>
        </p:txBody>
      </p:sp>
      <p:sp>
        <p:nvSpPr>
          <p:cNvPr id="9" name="灯片编号占位符 8"/>
          <p:cNvSpPr>
            <a:spLocks noGrp="1"/>
          </p:cNvSpPr>
          <p:nvPr>
            <p:ph type="sldNum" sz="quarter" idx="12"/>
            <p:custDataLst>
              <p:tags r:id="rId8"/>
            </p:custDataLst>
          </p:nvPr>
        </p:nvSpPr>
        <p:spPr/>
        <p:txBody>
          <a:bodyPr>
            <a:normAutofit/>
          </a:bodyPr>
          <a:lstStyle>
            <a:lvl1pPr>
              <a:defRPr baseline="0">
                <a:solidFill>
                  <a:schemeClr val="tx1">
                    <a:lumMod val="85000"/>
                    <a:lumOff val="15000"/>
                  </a:schemeClr>
                </a:solidFill>
                <a:latin typeface="Arial" panose="020B0604020202020204" pitchFamily="34" charset="0"/>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normAutofit/>
          </a:bodyPr>
          <a:lstStyle>
            <a:lvl1pPr>
              <a:defRPr baseline="0">
                <a:solidFill>
                  <a:schemeClr val="tx1">
                    <a:lumMod val="85000"/>
                    <a:lumOff val="15000"/>
                  </a:schemeClr>
                </a:solidFill>
                <a:latin typeface="Arial" panose="020B0604020202020204" pitchFamily="34" charset="0"/>
              </a:defRPr>
            </a:lvl1pPr>
          </a:lstStyle>
          <a:p>
            <a:fld id="{760FBDFE-C587-4B4C-A407-44438C67B59E}" type="datetimeFigureOut">
              <a:rPr lang="zh-CN" altLang="en-US" smtClean="0"/>
              <a:t>2025/10/22</a:t>
            </a:fld>
            <a:endParaRPr lang="zh-CN" altLang="en-US"/>
          </a:p>
        </p:txBody>
      </p:sp>
      <p:sp>
        <p:nvSpPr>
          <p:cNvPr id="4" name="页脚占位符 3"/>
          <p:cNvSpPr>
            <a:spLocks noGrp="1"/>
          </p:cNvSpPr>
          <p:nvPr>
            <p:ph type="ftr" sz="quarter" idx="11"/>
            <p:custDataLst>
              <p:tags r:id="rId3"/>
            </p:custDataLst>
          </p:nvPr>
        </p:nvSpPr>
        <p:spPr/>
        <p:txBody>
          <a:bodyPr>
            <a:normAutofit/>
          </a:bodyPr>
          <a:lstStyle>
            <a:lvl1pPr>
              <a:defRPr baseline="0">
                <a:solidFill>
                  <a:schemeClr val="tx1">
                    <a:lumMod val="85000"/>
                    <a:lumOff val="15000"/>
                  </a:schemeClr>
                </a:solidFill>
                <a:latin typeface="Arial" panose="020B0604020202020204" pitchFamily="34" charset="0"/>
              </a:defRPr>
            </a:lvl1pPr>
          </a:lstStyle>
          <a:p>
            <a:endParaRPr lang="zh-CN" altLang="en-US"/>
          </a:p>
        </p:txBody>
      </p:sp>
      <p:sp>
        <p:nvSpPr>
          <p:cNvPr id="5" name="灯片编号占位符 4"/>
          <p:cNvSpPr>
            <a:spLocks noGrp="1"/>
          </p:cNvSpPr>
          <p:nvPr>
            <p:ph type="sldNum" sz="quarter" idx="12"/>
            <p:custDataLst>
              <p:tags r:id="rId4"/>
            </p:custDataLst>
          </p:nvPr>
        </p:nvSpPr>
        <p:spPr/>
        <p:txBody>
          <a:bodyPr>
            <a:normAutofit/>
          </a:bodyPr>
          <a:lstStyle>
            <a:lvl1pPr>
              <a:defRPr baseline="0">
                <a:solidFill>
                  <a:schemeClr val="tx1">
                    <a:lumMod val="85000"/>
                    <a:lumOff val="15000"/>
                  </a:schemeClr>
                </a:solidFill>
                <a:latin typeface="Arial" panose="020B0604020202020204" pitchFamily="34" charset="0"/>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t>2025/10/22</a:t>
            </a:fld>
            <a:endParaRPr lang="zh-CN" altLang="en-US"/>
          </a:p>
        </p:txBody>
      </p:sp>
      <p:sp>
        <p:nvSpPr>
          <p:cNvPr id="3" name="页脚占位符 2"/>
          <p:cNvSpPr>
            <a:spLocks noGrp="1"/>
          </p:cNvSpPr>
          <p:nvPr>
            <p:ph type="ftr" sz="quarter" idx="11"/>
            <p:custDataLst>
              <p:tags r:id="rId2"/>
            </p:custDataLst>
          </p:nvPr>
        </p:nvSpPr>
        <p:spPr/>
        <p:txBody>
          <a:bodyPr/>
          <a:lstStyle>
            <a:lvl1pPr>
              <a:defRPr>
                <a:solidFill>
                  <a:schemeClr val="tx1">
                    <a:lumMod val="85000"/>
                    <a:lumOff val="15000"/>
                  </a:schemeClr>
                </a:solidFill>
              </a:defRPr>
            </a:lvl1pPr>
          </a:lstStyle>
          <a:p>
            <a:endParaRPr lang="zh-CN" altLang="en-US"/>
          </a:p>
        </p:txBody>
      </p:sp>
      <p:sp>
        <p:nvSpPr>
          <p:cNvPr id="4" name="灯片编号占位符 3"/>
          <p:cNvSpPr>
            <a:spLocks noGrp="1"/>
          </p:cNvSpPr>
          <p:nvPr>
            <p:ph type="sldNum" sz="quarter" idx="12"/>
            <p:custDataLst>
              <p:tags r:id="rId3"/>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930"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图片占位符 2"/>
          <p:cNvSpPr>
            <a:spLocks noGrp="1"/>
          </p:cNvSpPr>
          <p:nvPr>
            <p:ph type="pic" idx="1"/>
            <p:custDataLst>
              <p:tags r:id="rId2"/>
            </p:custDataLst>
          </p:nvPr>
        </p:nvSpPr>
        <p:spPr>
          <a:xfrm>
            <a:off x="669930" y="952508"/>
            <a:ext cx="5283242" cy="5388907"/>
          </a:xfrm>
        </p:spPr>
        <p:txBody>
          <a:bodyPr vert="horz" lIns="101600" tIns="0" rIns="82550" bIns="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4"/>
            </p:custDataLst>
          </p:nvPr>
        </p:nvSpPr>
        <p:spPr/>
        <p:txBody>
          <a:bodyPr>
            <a:normAutofit/>
          </a:bodyPr>
          <a:lstStyle>
            <a:lvl1pPr>
              <a:defRPr baseline="0">
                <a:solidFill>
                  <a:schemeClr val="tx1">
                    <a:lumMod val="85000"/>
                    <a:lumOff val="15000"/>
                  </a:schemeClr>
                </a:solidFill>
                <a:latin typeface="Arial" panose="020B0604020202020204" pitchFamily="34" charset="0"/>
              </a:defRPr>
            </a:lvl1pPr>
          </a:lstStyle>
          <a:p>
            <a:fld id="{9EFD9D74-47D9-4702-A33C-335B63B48DBF}" type="datetimeFigureOut">
              <a:rPr lang="zh-CN" altLang="en-US" smtClean="0"/>
              <a:t>2025/10/22</a:t>
            </a:fld>
            <a:endParaRPr lang="zh-CN" altLang="en-US" dirty="0"/>
          </a:p>
        </p:txBody>
      </p:sp>
      <p:sp>
        <p:nvSpPr>
          <p:cNvPr id="6" name="页脚占位符 5"/>
          <p:cNvSpPr>
            <a:spLocks noGrp="1"/>
          </p:cNvSpPr>
          <p:nvPr>
            <p:ph type="ftr" sz="quarter" idx="11"/>
            <p:custDataLst>
              <p:tags r:id="rId5"/>
            </p:custDataLst>
          </p:nvPr>
        </p:nvSpPr>
        <p:spPr/>
        <p:txBody>
          <a:bodyPr>
            <a:normAutofit/>
          </a:bodyPr>
          <a:lstStyle>
            <a:lvl1pPr>
              <a:defRPr baseline="0">
                <a:solidFill>
                  <a:schemeClr val="tx1">
                    <a:lumMod val="85000"/>
                    <a:lumOff val="15000"/>
                  </a:schemeClr>
                </a:solidFill>
                <a:latin typeface="Arial" panose="020B0604020202020204" pitchFamily="34" charset="0"/>
              </a:defRPr>
            </a:lvl1pPr>
          </a:lstStyle>
          <a:p>
            <a:endParaRPr lang="zh-CN" altLang="en-US" dirty="0"/>
          </a:p>
        </p:txBody>
      </p:sp>
      <p:sp>
        <p:nvSpPr>
          <p:cNvPr id="7" name="灯片编号占位符 6"/>
          <p:cNvSpPr>
            <a:spLocks noGrp="1"/>
          </p:cNvSpPr>
          <p:nvPr>
            <p:ph type="sldNum" sz="quarter" idx="12"/>
            <p:custDataLst>
              <p:tags r:id="rId6"/>
            </p:custDataLst>
          </p:nvPr>
        </p:nvSpPr>
        <p:spPr/>
        <p:txBody>
          <a:bodyPr>
            <a:normAutofit/>
          </a:bodyPr>
          <a:lstStyle>
            <a:lvl1pPr>
              <a:defRPr baseline="0">
                <a:solidFill>
                  <a:schemeClr val="tx1">
                    <a:lumMod val="85000"/>
                    <a:lumOff val="15000"/>
                  </a:schemeClr>
                </a:solidFill>
                <a:latin typeface="Arial" panose="020B0604020202020204" pitchFamily="34" charset="0"/>
              </a:defRPr>
            </a:lvl1pPr>
          </a:lstStyle>
          <a:p>
            <a:fld id="{FABC47A4-756D-490B-A52F-7D9E2C9FC05F}" type="slidenum">
              <a:rPr lang="zh-CN" altLang="en-US" smtClean="0"/>
              <a:t>‹#›</a:t>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10571135" y="952508"/>
            <a:ext cx="950984" cy="5388907"/>
          </a:xfrm>
        </p:spPr>
        <p:txBody>
          <a:bodyPr vert="eaVert" lIns="101600" tIns="38100" rIns="76200" bIns="3810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2"/>
            </p:custDataLst>
          </p:nvPr>
        </p:nvSpPr>
        <p:spPr>
          <a:xfrm>
            <a:off x="669925" y="952500"/>
            <a:ext cx="9828101" cy="5388907"/>
          </a:xfrm>
        </p:spPr>
        <p:txBody>
          <a:bodyPr vert="eaVert">
            <a:normAutofit/>
          </a:bodyPr>
          <a:lstStyle>
            <a:lvl1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1pPr>
            <a:lvl2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2pPr>
            <a:lvl3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3pPr>
            <a:lvl4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4pPr>
            <a:lvl5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normAutofit/>
          </a:bodyPr>
          <a:lstStyle>
            <a:lvl1pPr>
              <a:defRPr baseline="0">
                <a:solidFill>
                  <a:schemeClr val="tx1">
                    <a:lumMod val="85000"/>
                    <a:lumOff val="15000"/>
                  </a:schemeClr>
                </a:solidFill>
                <a:latin typeface="Arial" panose="020B0604020202020204" pitchFamily="34" charset="0"/>
              </a:defRPr>
            </a:lvl1pPr>
          </a:lstStyle>
          <a:p>
            <a:fld id="{760FBDFE-C587-4B4C-A407-44438C67B59E}" type="datetimeFigureOut">
              <a:rPr lang="zh-CN" altLang="en-US" smtClean="0"/>
              <a:t>2025/10/22</a:t>
            </a:fld>
            <a:endParaRPr lang="zh-CN" altLang="en-US"/>
          </a:p>
        </p:txBody>
      </p:sp>
      <p:sp>
        <p:nvSpPr>
          <p:cNvPr id="5" name="页脚占位符 4"/>
          <p:cNvSpPr>
            <a:spLocks noGrp="1"/>
          </p:cNvSpPr>
          <p:nvPr>
            <p:ph type="ftr" sz="quarter" idx="11"/>
            <p:custDataLst>
              <p:tags r:id="rId4"/>
            </p:custDataLst>
          </p:nvPr>
        </p:nvSpPr>
        <p:spPr/>
        <p:txBody>
          <a:bodyPr>
            <a:normAutofit/>
          </a:bodyPr>
          <a:lstStyle>
            <a:lvl1pPr>
              <a:defRPr baseline="0">
                <a:solidFill>
                  <a:schemeClr val="tx1">
                    <a:lumMod val="85000"/>
                    <a:lumOff val="15000"/>
                  </a:schemeClr>
                </a:solidFill>
                <a:latin typeface="Arial" panose="020B0604020202020204" pitchFamily="34" charset="0"/>
              </a:defRPr>
            </a:lvl1pPr>
          </a:lstStyle>
          <a:p>
            <a:endParaRPr lang="zh-CN" altLang="en-US"/>
          </a:p>
        </p:txBody>
      </p:sp>
      <p:sp>
        <p:nvSpPr>
          <p:cNvPr id="6" name="灯片编号占位符 5"/>
          <p:cNvSpPr>
            <a:spLocks noGrp="1"/>
          </p:cNvSpPr>
          <p:nvPr>
            <p:ph type="sldNum" sz="quarter" idx="12"/>
            <p:custDataLst>
              <p:tags r:id="rId5"/>
            </p:custDataLst>
          </p:nvPr>
        </p:nvSpPr>
        <p:spPr/>
        <p:txBody>
          <a:bodyPr>
            <a:normAutofit/>
          </a:bodyPr>
          <a:lstStyle>
            <a:lvl1pPr>
              <a:defRPr baseline="0">
                <a:solidFill>
                  <a:schemeClr val="tx1">
                    <a:lumMod val="85000"/>
                    <a:lumOff val="15000"/>
                  </a:schemeClr>
                </a:solidFill>
                <a:latin typeface="Arial" panose="020B0604020202020204" pitchFamily="34" charset="0"/>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t>2025/10/22</a:t>
            </a:fld>
            <a:endParaRPr lang="zh-CN" altLang="en-US"/>
          </a:p>
        </p:txBody>
      </p:sp>
      <p:sp>
        <p:nvSpPr>
          <p:cNvPr id="4" name="页脚占位符 3"/>
          <p:cNvSpPr>
            <a:spLocks noGrp="1"/>
          </p:cNvSpPr>
          <p:nvPr>
            <p:ph type="ftr" sz="quarter" idx="11"/>
            <p:custDataLst>
              <p:tags r:id="rId2"/>
            </p:custDataLst>
          </p:nvPr>
        </p:nvSpPr>
        <p:spPr/>
        <p:txBody>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3"/>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69930" y="952508"/>
            <a:ext cx="10852237" cy="5388907"/>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2025/10/22</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669882" y="2588281"/>
            <a:ext cx="10852237" cy="899167"/>
          </a:xfrm>
        </p:spPr>
        <p:txBody>
          <a:bodyPr vert="horz" lIns="101600" tIns="38100" rIns="25400" bIns="38100" rtlCol="0" anchor="t" anchorCtr="0">
            <a:normAutofit/>
          </a:bodyPr>
          <a:lstStyle>
            <a:lvl1pPr marL="0" marR="0" algn="ctr" defTabSz="914400" rtl="0" eaLnBrk="1" fontAlgn="auto" latinLnBrk="0" hangingPunct="1">
              <a:lnSpc>
                <a:spcPct val="100000"/>
              </a:lnSpc>
              <a:buNone/>
              <a:defRPr kumimoji="0" lang="zh-CN" altLang="en-US" sz="5400" b="1" i="0" u="none" strike="noStrike" kern="1200" cap="none" spc="6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单击此处编辑标题</a:t>
            </a:r>
          </a:p>
        </p:txBody>
      </p:sp>
      <p:sp>
        <p:nvSpPr>
          <p:cNvPr id="3" name="日期占位符 2"/>
          <p:cNvSpPr>
            <a:spLocks noGrp="1"/>
          </p:cNvSpPr>
          <p:nvPr>
            <p:ph type="dt" sz="half" idx="10"/>
            <p:custDataLst>
              <p:tags r:id="rId2"/>
            </p:custDataLst>
          </p:nvPr>
        </p:nvSpPr>
        <p:spPr/>
        <p:txBody>
          <a:bodyPr>
            <a:normAutofit/>
          </a:bodyPr>
          <a:lstStyle>
            <a:lvl1pPr>
              <a:defRPr baseline="0">
                <a:solidFill>
                  <a:schemeClr val="tx1">
                    <a:lumMod val="85000"/>
                    <a:lumOff val="15000"/>
                  </a:schemeClr>
                </a:solidFill>
                <a:latin typeface="Arial" panose="020B0604020202020204" pitchFamily="34" charset="0"/>
              </a:defRPr>
            </a:lvl1pPr>
          </a:lstStyle>
          <a:p>
            <a:fld id="{760FBDFE-C587-4B4C-A407-44438C67B59E}" type="datetimeFigureOut">
              <a:rPr lang="zh-CN" altLang="en-US" smtClean="0"/>
              <a:t>2025/10/22</a:t>
            </a:fld>
            <a:endParaRPr lang="zh-CN" altLang="en-US"/>
          </a:p>
        </p:txBody>
      </p:sp>
      <p:sp>
        <p:nvSpPr>
          <p:cNvPr id="4" name="页脚占位符 3"/>
          <p:cNvSpPr>
            <a:spLocks noGrp="1"/>
          </p:cNvSpPr>
          <p:nvPr>
            <p:ph type="ftr" sz="quarter" idx="11"/>
            <p:custDataLst>
              <p:tags r:id="rId3"/>
            </p:custDataLst>
          </p:nvPr>
        </p:nvSpPr>
        <p:spPr/>
        <p:txBody>
          <a:bodyPr>
            <a:normAutofit/>
          </a:bodyPr>
          <a:lstStyle>
            <a:lvl1pPr>
              <a:defRPr baseline="0">
                <a:solidFill>
                  <a:schemeClr val="tx1">
                    <a:lumMod val="85000"/>
                    <a:lumOff val="15000"/>
                  </a:schemeClr>
                </a:solidFill>
                <a:latin typeface="Arial" panose="020B0604020202020204" pitchFamily="34" charset="0"/>
              </a:defRPr>
            </a:lvl1pPr>
          </a:lstStyle>
          <a:p>
            <a:endParaRPr lang="zh-CN" altLang="en-US"/>
          </a:p>
        </p:txBody>
      </p:sp>
      <p:sp>
        <p:nvSpPr>
          <p:cNvPr id="5" name="灯片编号占位符 4"/>
          <p:cNvSpPr>
            <a:spLocks noGrp="1"/>
          </p:cNvSpPr>
          <p:nvPr>
            <p:ph type="sldNum" sz="quarter" idx="12"/>
            <p:custDataLst>
              <p:tags r:id="rId4"/>
            </p:custDataLst>
          </p:nvPr>
        </p:nvSpPr>
        <p:spPr/>
        <p:txBody>
          <a:bodyPr>
            <a:normAutofit/>
          </a:bodyPr>
          <a:lstStyle>
            <a:lvl1pPr>
              <a:defRPr baseline="0">
                <a:solidFill>
                  <a:schemeClr val="tx1">
                    <a:lumMod val="85000"/>
                    <a:lumOff val="15000"/>
                  </a:schemeClr>
                </a:solidFill>
                <a:latin typeface="Arial" panose="020B0604020202020204" pitchFamily="34" charset="0"/>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图片与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930"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图片占位符 2"/>
          <p:cNvSpPr>
            <a:spLocks noGrp="1"/>
          </p:cNvSpPr>
          <p:nvPr>
            <p:ph type="pic" idx="1"/>
            <p:custDataLst>
              <p:tags r:id="rId2"/>
            </p:custDataLst>
          </p:nvPr>
        </p:nvSpPr>
        <p:spPr>
          <a:xfrm>
            <a:off x="669930" y="952508"/>
            <a:ext cx="5283242" cy="5388907"/>
          </a:xfrm>
        </p:spPr>
        <p:txBody>
          <a:bodyPr vert="horz" lIns="101600" tIns="0" rIns="82550" bIns="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4"/>
            </p:custDataLst>
          </p:nvPr>
        </p:nvSpPr>
        <p:spPr/>
        <p:txBody>
          <a:bodyPr>
            <a:normAutofit/>
          </a:bodyPr>
          <a:lstStyle>
            <a:lvl1pPr>
              <a:defRPr baseline="0">
                <a:solidFill>
                  <a:schemeClr val="tx1">
                    <a:lumMod val="85000"/>
                    <a:lumOff val="15000"/>
                  </a:schemeClr>
                </a:solidFill>
                <a:latin typeface="Arial" panose="020B0604020202020204" pitchFamily="34" charset="0"/>
              </a:defRPr>
            </a:lvl1pPr>
          </a:lstStyle>
          <a:p>
            <a:fld id="{9EFD9D74-47D9-4702-A33C-335B63B48DBF}" type="datetimeFigureOut">
              <a:rPr lang="zh-CN" altLang="en-US" smtClean="0"/>
              <a:t>2025/10/22</a:t>
            </a:fld>
            <a:endParaRPr lang="zh-CN" altLang="en-US" dirty="0"/>
          </a:p>
        </p:txBody>
      </p:sp>
      <p:sp>
        <p:nvSpPr>
          <p:cNvPr id="6" name="页脚占位符 5"/>
          <p:cNvSpPr>
            <a:spLocks noGrp="1"/>
          </p:cNvSpPr>
          <p:nvPr>
            <p:ph type="ftr" sz="quarter" idx="11"/>
            <p:custDataLst>
              <p:tags r:id="rId5"/>
            </p:custDataLst>
          </p:nvPr>
        </p:nvSpPr>
        <p:spPr/>
        <p:txBody>
          <a:bodyPr>
            <a:normAutofit/>
          </a:bodyPr>
          <a:lstStyle>
            <a:lvl1pPr>
              <a:defRPr baseline="0">
                <a:solidFill>
                  <a:schemeClr val="tx1">
                    <a:lumMod val="85000"/>
                    <a:lumOff val="15000"/>
                  </a:schemeClr>
                </a:solidFill>
                <a:latin typeface="Arial" panose="020B0604020202020204" pitchFamily="34" charset="0"/>
              </a:defRPr>
            </a:lvl1pPr>
          </a:lstStyle>
          <a:p>
            <a:endParaRPr lang="zh-CN" altLang="en-US" dirty="0"/>
          </a:p>
        </p:txBody>
      </p:sp>
      <p:sp>
        <p:nvSpPr>
          <p:cNvPr id="7" name="灯片编号占位符 6"/>
          <p:cNvSpPr>
            <a:spLocks noGrp="1"/>
          </p:cNvSpPr>
          <p:nvPr>
            <p:ph type="sldNum" sz="quarter" idx="12"/>
            <p:custDataLst>
              <p:tags r:id="rId6"/>
            </p:custDataLst>
          </p:nvPr>
        </p:nvSpPr>
        <p:spPr/>
        <p:txBody>
          <a:bodyPr>
            <a:normAutofit/>
          </a:bodyPr>
          <a:lstStyle>
            <a:lvl1pPr>
              <a:defRPr baseline="0">
                <a:solidFill>
                  <a:schemeClr val="tx1">
                    <a:lumMod val="85000"/>
                    <a:lumOff val="15000"/>
                  </a:schemeClr>
                </a:solidFill>
                <a:latin typeface="Arial" panose="020B0604020202020204" pitchFamily="34" charset="0"/>
              </a:defRPr>
            </a:lvl1pPr>
          </a:lstStyle>
          <a:p>
            <a:fld id="{FABC47A4-756D-490B-A52F-7D9E2C9FC05F}" type="slidenum">
              <a:rPr lang="zh-CN" altLang="en-US" smtClean="0"/>
              <a:t>‹#›</a:t>
            </a:fld>
            <a:endParaRPr lang="zh-CN" alt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t>2025/10/22</a:t>
            </a:fld>
            <a:endParaRPr lang="zh-CN" altLang="en-US"/>
          </a:p>
        </p:txBody>
      </p:sp>
      <p:sp>
        <p:nvSpPr>
          <p:cNvPr id="4" name="页脚占位符 3"/>
          <p:cNvSpPr>
            <a:spLocks noGrp="1"/>
          </p:cNvSpPr>
          <p:nvPr>
            <p:ph type="ftr" sz="quarter" idx="11"/>
            <p:custDataLst>
              <p:tags r:id="rId2"/>
            </p:custDataLst>
          </p:nvPr>
        </p:nvSpPr>
        <p:spPr/>
        <p:txBody>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3"/>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69930" y="952508"/>
            <a:ext cx="10852237" cy="5388907"/>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末尾幻灯片">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669882" y="2588281"/>
            <a:ext cx="10852237" cy="899167"/>
          </a:xfrm>
        </p:spPr>
        <p:txBody>
          <a:bodyPr vert="horz" lIns="101600" tIns="38100" rIns="25400" bIns="38100" rtlCol="0" anchor="t" anchorCtr="0">
            <a:normAutofit/>
          </a:bodyPr>
          <a:lstStyle>
            <a:lvl1pPr marL="0" marR="0" algn="ctr" defTabSz="914400" rtl="0" eaLnBrk="1" fontAlgn="auto" latinLnBrk="0" hangingPunct="1">
              <a:lnSpc>
                <a:spcPct val="100000"/>
              </a:lnSpc>
              <a:buNone/>
              <a:defRPr kumimoji="0" lang="zh-CN" altLang="en-US" sz="5400" b="1" i="0" u="none" strike="noStrike" kern="1200" cap="none" spc="6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单击此处编辑标题</a:t>
            </a:r>
          </a:p>
        </p:txBody>
      </p:sp>
      <p:sp>
        <p:nvSpPr>
          <p:cNvPr id="3" name="日期占位符 2"/>
          <p:cNvSpPr>
            <a:spLocks noGrp="1"/>
          </p:cNvSpPr>
          <p:nvPr>
            <p:ph type="dt" sz="half" idx="10"/>
            <p:custDataLst>
              <p:tags r:id="rId2"/>
            </p:custDataLst>
          </p:nvPr>
        </p:nvSpPr>
        <p:spPr/>
        <p:txBody>
          <a:bodyPr>
            <a:normAutofit/>
          </a:bodyPr>
          <a:lstStyle>
            <a:lvl1pPr>
              <a:defRPr baseline="0">
                <a:solidFill>
                  <a:schemeClr val="tx1">
                    <a:lumMod val="85000"/>
                    <a:lumOff val="15000"/>
                  </a:schemeClr>
                </a:solidFill>
                <a:latin typeface="Arial" panose="020B0604020202020204" pitchFamily="34" charset="0"/>
              </a:defRPr>
            </a:lvl1pPr>
          </a:lstStyle>
          <a:p>
            <a:fld id="{760FBDFE-C587-4B4C-A407-44438C67B59E}" type="datetimeFigureOut">
              <a:rPr lang="zh-CN" altLang="en-US" smtClean="0"/>
              <a:t>2025/10/22</a:t>
            </a:fld>
            <a:endParaRPr lang="zh-CN" altLang="en-US"/>
          </a:p>
        </p:txBody>
      </p:sp>
      <p:sp>
        <p:nvSpPr>
          <p:cNvPr id="4" name="页脚占位符 3"/>
          <p:cNvSpPr>
            <a:spLocks noGrp="1"/>
          </p:cNvSpPr>
          <p:nvPr>
            <p:ph type="ftr" sz="quarter" idx="11"/>
            <p:custDataLst>
              <p:tags r:id="rId3"/>
            </p:custDataLst>
          </p:nvPr>
        </p:nvSpPr>
        <p:spPr/>
        <p:txBody>
          <a:bodyPr>
            <a:normAutofit/>
          </a:bodyPr>
          <a:lstStyle>
            <a:lvl1pPr>
              <a:defRPr baseline="0">
                <a:solidFill>
                  <a:schemeClr val="tx1">
                    <a:lumMod val="85000"/>
                    <a:lumOff val="15000"/>
                  </a:schemeClr>
                </a:solidFill>
                <a:latin typeface="Arial" panose="020B0604020202020204" pitchFamily="34" charset="0"/>
              </a:defRPr>
            </a:lvl1pPr>
          </a:lstStyle>
          <a:p>
            <a:endParaRPr lang="zh-CN" altLang="en-US"/>
          </a:p>
        </p:txBody>
      </p:sp>
      <p:sp>
        <p:nvSpPr>
          <p:cNvPr id="5" name="灯片编号占位符 4"/>
          <p:cNvSpPr>
            <a:spLocks noGrp="1"/>
          </p:cNvSpPr>
          <p:nvPr>
            <p:ph type="sldNum" sz="quarter" idx="12"/>
            <p:custDataLst>
              <p:tags r:id="rId4"/>
            </p:custDataLst>
          </p:nvPr>
        </p:nvSpPr>
        <p:spPr/>
        <p:txBody>
          <a:bodyPr>
            <a:normAutofit/>
          </a:bodyPr>
          <a:lstStyle>
            <a:lvl1pPr>
              <a:defRPr baseline="0">
                <a:solidFill>
                  <a:schemeClr val="tx1">
                    <a:lumMod val="85000"/>
                    <a:lumOff val="15000"/>
                  </a:schemeClr>
                </a:solidFill>
                <a:latin typeface="Arial" panose="020B0604020202020204" pitchFamily="34" charset="0"/>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669882" y="2588281"/>
            <a:ext cx="10852237" cy="899167"/>
          </a:xfrm>
        </p:spPr>
        <p:txBody>
          <a:bodyPr lIns="101600" tIns="38100" rIns="25400" bIns="38100" anchor="t" anchorCtr="0">
            <a:noAutofit/>
          </a:bodyPr>
          <a:lstStyle>
            <a:lvl1pPr algn="ctr">
              <a:defRPr sz="5400" spc="600"/>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2025/10/22</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2025/10/22</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930" y="3808730"/>
            <a:ext cx="10852237" cy="624845"/>
          </a:xfrm>
        </p:spPr>
        <p:txBody>
          <a:bodyPr lIns="101600" tIns="38100" rIns="63500" bIns="38100" anchor="t" anchorCtr="0">
            <a:noAutofit/>
          </a:bodyPr>
          <a:lstStyle>
            <a:lvl1pPr>
              <a:defRPr sz="3600" u="none" strike="noStrike" kern="1200" cap="none" spc="300" normalizeH="0">
                <a:solidFill>
                  <a:schemeClr val="tx1"/>
                </a:solidFill>
                <a:uFillTx/>
                <a:latin typeface="微软雅黑" panose="020B0503020204020204" charset="-122"/>
                <a:ea typeface="微软雅黑" panose="020B0503020204020204" charset="-122"/>
              </a:defRPr>
            </a:lvl1pPr>
          </a:lstStyle>
          <a:p>
            <a:r>
              <a:rPr lang="zh-CN" altLang="en-US" dirty="0"/>
              <a:t>单击此处编辑母版标题样式</a:t>
            </a:r>
          </a:p>
        </p:txBody>
      </p:sp>
      <p:sp>
        <p:nvSpPr>
          <p:cNvPr id="3" name="文本占位符 2"/>
          <p:cNvSpPr>
            <a:spLocks noGrp="1"/>
          </p:cNvSpPr>
          <p:nvPr>
            <p:ph type="body" idx="1"/>
            <p:custDataLst>
              <p:tags r:id="rId2"/>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2025/10/22</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内容占位符 2"/>
          <p:cNvSpPr>
            <a:spLocks noGrp="1"/>
          </p:cNvSpPr>
          <p:nvPr>
            <p:ph sz="half" idx="1"/>
            <p:custDataLst>
              <p:tags r:id="rId2"/>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4" name="内容占位符 3"/>
          <p:cNvSpPr>
            <a:spLocks noGrp="1"/>
          </p:cNvSpPr>
          <p:nvPr>
            <p:ph sz="half" idx="2"/>
            <p:custDataLst>
              <p:tags r:id="rId3"/>
            </p:custDataLst>
          </p:nvPr>
        </p:nvSpPr>
        <p:spPr>
          <a:xfrm>
            <a:off x="6238877" y="952508"/>
            <a:ext cx="5283242" cy="5388907"/>
          </a:xfrm>
        </p:spPr>
        <p:txBody>
          <a:bodyPr>
            <a:noAutofit/>
          </a:bodyPr>
          <a:lstStyle>
            <a:lvl1pPr>
              <a:defRPr sz="1600">
                <a:latin typeface="微软雅黑" panose="020B0503020204020204" charset="-122"/>
                <a:ea typeface="微软雅黑" panose="020B0503020204020204" charset="-122"/>
              </a:defRPr>
            </a:lvl1pPr>
            <a:lvl2pPr>
              <a:defRPr sz="1600">
                <a:latin typeface="微软雅黑" panose="020B0503020204020204" charset="-122"/>
                <a:ea typeface="微软雅黑" panose="020B0503020204020204" charset="-122"/>
              </a:defRPr>
            </a:lvl2pPr>
            <a:lvl3pPr>
              <a:defRPr sz="1600">
                <a:latin typeface="微软雅黑" panose="020B0503020204020204" charset="-122"/>
                <a:ea typeface="微软雅黑" panose="020B0503020204020204" charset="-122"/>
              </a:defRPr>
            </a:lvl3pPr>
            <a:lvl4pPr>
              <a:defRPr sz="1600">
                <a:latin typeface="微软雅黑" panose="020B0503020204020204" charset="-122"/>
                <a:ea typeface="微软雅黑" panose="020B0503020204020204" charset="-122"/>
              </a:defRPr>
            </a:lvl4pPr>
            <a:lvl5pPr>
              <a:defRPr sz="1600">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2025/10/22</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微软雅黑" panose="020B0503020204020204" charset="-122"/>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2025/10/22</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2025/10/22</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2025/10/22</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2025/10/22</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p>
        </p:txBody>
      </p:sp>
      <p:sp>
        <p:nvSpPr>
          <p:cNvPr id="3" name="图片占位符 2"/>
          <p:cNvSpPr>
            <a:spLocks noGrp="1"/>
          </p:cNvSpPr>
          <p:nvPr>
            <p:ph type="pic" idx="1"/>
            <p:custDataLst>
              <p:tags r:id="rId2"/>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t>2025/10/22</a:t>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2"/>
            </p:custDataLst>
          </p:nvPr>
        </p:nvSpPr>
        <p:spPr>
          <a:xfrm>
            <a:off x="669925" y="952500"/>
            <a:ext cx="9828101" cy="5388907"/>
          </a:xfrm>
        </p:spPr>
        <p:txBody>
          <a:bodyPr vert="eaVert"/>
          <a:lstStyle>
            <a:lvl1pPr indent="0" eaLnBrk="1" fontAlgn="auto" latinLnBrk="0" hangingPunct="1">
              <a:defRPr>
                <a:latin typeface="微软雅黑" panose="020B0503020204020204" charset="-122"/>
                <a:ea typeface="微软雅黑" panose="020B0503020204020204" charset="-122"/>
              </a:defRPr>
            </a:lvl1pPr>
            <a:lvl2pPr indent="0" eaLnBrk="1" fontAlgn="auto" latinLnBrk="0" hangingPunct="1">
              <a:defRPr>
                <a:latin typeface="微软雅黑" panose="020B0503020204020204" charset="-122"/>
                <a:ea typeface="微软雅黑" panose="020B0503020204020204" charset="-122"/>
              </a:defRPr>
            </a:lvl2pPr>
            <a:lvl3pPr indent="0" eaLnBrk="1" fontAlgn="auto" latinLnBrk="0" hangingPunct="1">
              <a:defRPr>
                <a:latin typeface="微软雅黑" panose="020B0503020204020204" charset="-122"/>
                <a:ea typeface="微软雅黑" panose="020B0503020204020204" charset="-122"/>
              </a:defRPr>
            </a:lvl3pPr>
            <a:lvl4pPr indent="0" eaLnBrk="1" fontAlgn="auto" latinLnBrk="0" hangingPunct="1">
              <a:defRPr>
                <a:latin typeface="微软雅黑" panose="020B0503020204020204" charset="-122"/>
                <a:ea typeface="微软雅黑" panose="020B0503020204020204" charset="-122"/>
              </a:defRPr>
            </a:lvl4pPr>
            <a:lvl5pPr indent="0" eaLnBrk="1" fontAlgn="auto" latinLnBrk="0" hangingPunct="1">
              <a:defRPr>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2025/10/22</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2025/10/22</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69930" y="952508"/>
            <a:ext cx="10852237" cy="5388907"/>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1" i="0" u="none" strike="noStrike" kern="1200" cap="none" spc="6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单击此处编辑标题</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2025/10/22</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lvl1pPr>
              <a:defRPr baseline="0">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2025/10/22</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dirty="0"/>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2"/>
            </p:custDataLst>
          </p:nvPr>
        </p:nvSpPr>
        <p:spPr>
          <a:xfrm>
            <a:off x="1281600" y="1249200"/>
            <a:ext cx="9626400" cy="723600"/>
          </a:xfrm>
        </p:spPr>
        <p:txBody>
          <a:bodyPr anchor="ct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p>
        </p:txBody>
      </p:sp>
      <p:sp>
        <p:nvSpPr>
          <p:cNvPr id="7" name="内容占位符 6"/>
          <p:cNvSpPr>
            <a:spLocks noGrp="1"/>
          </p:cNvSpPr>
          <p:nvPr>
            <p:ph sz="quarter" idx="13"/>
            <p:custDataLst>
              <p:tags r:id="rId3"/>
            </p:custDataLst>
          </p:nvPr>
        </p:nvSpPr>
        <p:spPr>
          <a:xfrm>
            <a:off x="1281113" y="2163600"/>
            <a:ext cx="9626600" cy="3445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t>2025/10/22</a:t>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0" y="0"/>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sp>
        <p:nvSpPr>
          <p:cNvPr id="2" name="标题 1"/>
          <p:cNvSpPr>
            <a:spLocks noGrp="1"/>
          </p:cNvSpPr>
          <p:nvPr>
            <p:ph type="title" hasCustomPrompt="1"/>
            <p:custDataLst>
              <p:tags r:id="rId2"/>
            </p:custDataLst>
          </p:nvPr>
        </p:nvSpPr>
        <p:spPr>
          <a:xfrm>
            <a:off x="583200" y="770400"/>
            <a:ext cx="3960000" cy="882000"/>
          </a:xfrm>
        </p:spPr>
        <p:txBody>
          <a:bodyPr anchor="ctr"/>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t>2025/10/22</a:t>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6"/>
            </p:custDataLst>
          </p:nvPr>
        </p:nvSpPr>
        <p:spPr>
          <a:xfrm>
            <a:off x="586800" y="1764000"/>
            <a:ext cx="3956400" cy="4093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7"/>
            </p:custDataLst>
          </p:nvPr>
        </p:nvSpPr>
        <p:spPr>
          <a:xfrm>
            <a:off x="5101200" y="769938"/>
            <a:ext cx="6480000" cy="5087937"/>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2"/>
            </p:custDataLst>
          </p:nvPr>
        </p:nvSpPr>
        <p:spPr>
          <a:xfrm>
            <a:off x="612000" y="781200"/>
            <a:ext cx="10976400" cy="626400"/>
          </a:xfrm>
        </p:spPr>
        <p:txBody>
          <a:bodyPr anchor="ct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t>2025/10/22</a:t>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6"/>
            </p:custDataLst>
          </p:nvPr>
        </p:nvSpPr>
        <p:spPr>
          <a:xfrm>
            <a:off x="612000" y="1659600"/>
            <a:ext cx="10975975" cy="828000"/>
          </a:xfrm>
        </p:spPr>
        <p:txBody>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9" name="内容占位符 8"/>
          <p:cNvSpPr>
            <a:spLocks noGrp="1"/>
          </p:cNvSpPr>
          <p:nvPr>
            <p:ph sz="quarter" idx="14"/>
            <p:custDataLst>
              <p:tags r:id="rId7"/>
            </p:custDataLst>
          </p:nvPr>
        </p:nvSpPr>
        <p:spPr>
          <a:xfrm>
            <a:off x="612775" y="2808000"/>
            <a:ext cx="10965600" cy="34308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2"/>
            </p:custDataLst>
          </p:nvPr>
        </p:nvSpPr>
        <p:spPr>
          <a:xfrm>
            <a:off x="604800" y="669600"/>
            <a:ext cx="10976400" cy="565200"/>
          </a:xfrm>
        </p:spPr>
        <p:txBody>
          <a:bodyPr anchor="ct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t>2025/10/22</a:t>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6"/>
            </p:custDataLst>
          </p:nvPr>
        </p:nvSpPr>
        <p:spPr>
          <a:xfrm>
            <a:off x="604837" y="1681200"/>
            <a:ext cx="10990800" cy="3211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占位符 8"/>
          <p:cNvSpPr>
            <a:spLocks noGrp="1"/>
          </p:cNvSpPr>
          <p:nvPr>
            <p:ph type="body" sz="quarter" idx="14"/>
            <p:custDataLst>
              <p:tags r:id="rId7"/>
            </p:custDataLst>
          </p:nvPr>
        </p:nvSpPr>
        <p:spPr>
          <a:xfrm>
            <a:off x="594000" y="5180400"/>
            <a:ext cx="11001600" cy="10116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2025/10/22</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2"/>
            </p:custDataLst>
          </p:nvPr>
        </p:nvSpPr>
        <p:spPr>
          <a:xfrm>
            <a:off x="579600" y="237600"/>
            <a:ext cx="11037600" cy="441964"/>
          </a:xfrm>
        </p:spPr>
        <p:txBody>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t>2025/10/22</a:t>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6"/>
            </p:custDataLst>
          </p:nvPr>
        </p:nvSpPr>
        <p:spPr>
          <a:xfrm>
            <a:off x="579600" y="1663200"/>
            <a:ext cx="5342400" cy="28944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7"/>
            </p:custDataLst>
          </p:nvPr>
        </p:nvSpPr>
        <p:spPr>
          <a:xfrm>
            <a:off x="6242400" y="1663200"/>
            <a:ext cx="5367600" cy="28944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5"/>
            <p:custDataLst>
              <p:tags r:id="rId8"/>
            </p:custDataLst>
          </p:nvPr>
        </p:nvSpPr>
        <p:spPr>
          <a:xfrm>
            <a:off x="572400" y="4816800"/>
            <a:ext cx="5342400" cy="7812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13" name="文本占位符 12"/>
          <p:cNvSpPr>
            <a:spLocks noGrp="1"/>
          </p:cNvSpPr>
          <p:nvPr>
            <p:ph type="body" sz="quarter" idx="16"/>
            <p:custDataLst>
              <p:tags r:id="rId9"/>
            </p:custDataLst>
          </p:nvPr>
        </p:nvSpPr>
        <p:spPr>
          <a:xfrm>
            <a:off x="6253200" y="4813200"/>
            <a:ext cx="5367600" cy="7812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959224"/>
            <a:ext cx="12192000" cy="493955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hasCustomPrompt="1"/>
            <p:custDataLst>
              <p:tags r:id="rId2"/>
            </p:custDataLst>
          </p:nvPr>
        </p:nvSpPr>
        <p:spPr>
          <a:xfrm>
            <a:off x="1522800" y="1339200"/>
            <a:ext cx="9144000" cy="2386800"/>
          </a:xfrm>
        </p:spPr>
        <p:txBody>
          <a:bodyPr anchor="b"/>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t>2025/10/22</a:t>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6"/>
            </p:custDataLst>
          </p:nvPr>
        </p:nvSpPr>
        <p:spPr>
          <a:xfrm>
            <a:off x="1522413" y="3862800"/>
            <a:ext cx="9144000" cy="1656000"/>
          </a:xfrm>
        </p:spPr>
        <p:txBody>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2025/10/22</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2025/10/22</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a:t>单击此处编辑标题</a:t>
            </a:r>
          </a:p>
        </p:txBody>
      </p:sp>
      <p:sp>
        <p:nvSpPr>
          <p:cNvPr id="3" name="竖排文字占位符 2"/>
          <p:cNvSpPr>
            <a:spLocks noGrp="1"/>
          </p:cNvSpPr>
          <p:nvPr>
            <p:ph type="body" orient="vert" idx="1"/>
            <p:custDataLst>
              <p:tags r:id="rId2"/>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2025/10/22</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18" Type="http://schemas.openxmlformats.org/officeDocument/2006/relationships/tags" Target="../tags/tag6.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tags" Target="../tags/tag6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tags" Target="../tags/tag6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tags" Target="../tags/tag6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tags" Target="../tags/tag67.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tags" Target="../tags/tag6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tags" Target="../tags/tag6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tags" Target="../tags/tag182.xml"/><Relationship Id="rId3" Type="http://schemas.openxmlformats.org/officeDocument/2006/relationships/slideLayout" Target="../slideLayouts/slideLayout32.xml"/><Relationship Id="rId21" Type="http://schemas.openxmlformats.org/officeDocument/2006/relationships/tags" Target="../tags/tag185.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tags" Target="../tags/tag181.xml"/><Relationship Id="rId2" Type="http://schemas.openxmlformats.org/officeDocument/2006/relationships/slideLayout" Target="../slideLayouts/slideLayout31.xml"/><Relationship Id="rId16" Type="http://schemas.openxmlformats.org/officeDocument/2006/relationships/tags" Target="../tags/tag180.xml"/><Relationship Id="rId20" Type="http://schemas.openxmlformats.org/officeDocument/2006/relationships/tags" Target="../tags/tag184.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5" Type="http://schemas.openxmlformats.org/officeDocument/2006/relationships/theme" Target="../theme/theme3.xml"/><Relationship Id="rId10" Type="http://schemas.openxmlformats.org/officeDocument/2006/relationships/slideLayout" Target="../slideLayouts/slideLayout39.xml"/><Relationship Id="rId19" Type="http://schemas.openxmlformats.org/officeDocument/2006/relationships/tags" Target="../tags/tag183.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1.xml"/><Relationship Id="rId13" Type="http://schemas.openxmlformats.org/officeDocument/2006/relationships/slideLayout" Target="../slideLayouts/slideLayout56.xml"/><Relationship Id="rId18" Type="http://schemas.openxmlformats.org/officeDocument/2006/relationships/slideLayout" Target="../slideLayouts/slideLayout61.xml"/><Relationship Id="rId3" Type="http://schemas.openxmlformats.org/officeDocument/2006/relationships/slideLayout" Target="../slideLayouts/slideLayout46.xml"/><Relationship Id="rId21" Type="http://schemas.openxmlformats.org/officeDocument/2006/relationships/tags" Target="../tags/tag256.xml"/><Relationship Id="rId7" Type="http://schemas.openxmlformats.org/officeDocument/2006/relationships/slideLayout" Target="../slideLayouts/slideLayout50.xml"/><Relationship Id="rId12" Type="http://schemas.openxmlformats.org/officeDocument/2006/relationships/slideLayout" Target="../slideLayouts/slideLayout55.xml"/><Relationship Id="rId17" Type="http://schemas.openxmlformats.org/officeDocument/2006/relationships/slideLayout" Target="../slideLayouts/slideLayout60.xml"/><Relationship Id="rId25" Type="http://schemas.openxmlformats.org/officeDocument/2006/relationships/tags" Target="../tags/tag260.xml"/><Relationship Id="rId2" Type="http://schemas.openxmlformats.org/officeDocument/2006/relationships/slideLayout" Target="../slideLayouts/slideLayout45.xml"/><Relationship Id="rId16" Type="http://schemas.openxmlformats.org/officeDocument/2006/relationships/slideLayout" Target="../slideLayouts/slideLayout59.xml"/><Relationship Id="rId20" Type="http://schemas.openxmlformats.org/officeDocument/2006/relationships/tags" Target="../tags/tag255.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24" Type="http://schemas.openxmlformats.org/officeDocument/2006/relationships/tags" Target="../tags/tag259.xml"/><Relationship Id="rId5" Type="http://schemas.openxmlformats.org/officeDocument/2006/relationships/slideLayout" Target="../slideLayouts/slideLayout48.xml"/><Relationship Id="rId15" Type="http://schemas.openxmlformats.org/officeDocument/2006/relationships/slideLayout" Target="../slideLayouts/slideLayout58.xml"/><Relationship Id="rId23" Type="http://schemas.openxmlformats.org/officeDocument/2006/relationships/tags" Target="../tags/tag258.xml"/><Relationship Id="rId10" Type="http://schemas.openxmlformats.org/officeDocument/2006/relationships/slideLayout" Target="../slideLayouts/slideLayout53.xml"/><Relationship Id="rId19" Type="http://schemas.openxmlformats.org/officeDocument/2006/relationships/theme" Target="../theme/theme4.xml"/><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slideLayout" Target="../slideLayouts/slideLayout57.xml"/><Relationship Id="rId22" Type="http://schemas.openxmlformats.org/officeDocument/2006/relationships/tags" Target="../tags/tag25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5"/>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6"/>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t>2025/10/22</a:t>
            </a:fld>
            <a:endParaRPr lang="zh-CN" altLang="en-US"/>
          </a:p>
        </p:txBody>
      </p:sp>
      <p:sp>
        <p:nvSpPr>
          <p:cNvPr id="5" name="页脚占位符 4"/>
          <p:cNvSpPr>
            <a:spLocks noGrp="1"/>
          </p:cNvSpPr>
          <p:nvPr>
            <p:ph type="ftr" sz="quarter" idx="3"/>
            <p:custDataLst>
              <p:tags r:id="rId17"/>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8"/>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t>‹#›</a:t>
            </a:fld>
            <a:endParaRPr lang="zh-CN" altLang="en-US" dirty="0"/>
          </a:p>
        </p:txBody>
      </p:sp>
    </p:spTree>
    <p:custDataLst>
      <p:tags r:id="rId13"/>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0"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669882" y="443230"/>
            <a:ext cx="10852237" cy="441964"/>
          </a:xfrm>
          <a:prstGeom prst="rect">
            <a:avLst/>
          </a:prstGeom>
        </p:spPr>
        <p:txBody>
          <a:bodyPr vert="horz" lIns="101600" tIns="38100" rIns="76200" bIns="38100" rtlCol="0" anchor="t" anchorCtr="0">
            <a:normAutofit/>
          </a:bodyPr>
          <a:lstStyle/>
          <a:p>
            <a:r>
              <a:rPr lang="zh-CN" altLang="en-US" dirty="0"/>
              <a:t>单击此处编辑母版标题样式</a:t>
            </a:r>
          </a:p>
        </p:txBody>
      </p:sp>
      <p:sp>
        <p:nvSpPr>
          <p:cNvPr id="3" name="文本占位符 2"/>
          <p:cNvSpPr>
            <a:spLocks noGrp="1"/>
          </p:cNvSpPr>
          <p:nvPr>
            <p:ph type="body" idx="1"/>
            <p:custDataLst>
              <p:tags r:id="rId21"/>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22"/>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2025/10/22</a:t>
            </a:fld>
            <a:endParaRPr lang="zh-CN" altLang="en-US"/>
          </a:p>
        </p:txBody>
      </p:sp>
      <p:sp>
        <p:nvSpPr>
          <p:cNvPr id="5" name="页脚占位符 4"/>
          <p:cNvSpPr>
            <a:spLocks noGrp="1"/>
          </p:cNvSpPr>
          <p:nvPr>
            <p:ph type="ftr" sz="quarter" idx="3"/>
            <p:custDataLst>
              <p:tags r:id="rId23"/>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4"/>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dirty="0"/>
          </a:p>
        </p:txBody>
      </p:sp>
      <p:sp>
        <p:nvSpPr>
          <p:cNvPr id="7" name="KSO_TEMPLATE" hidden="1"/>
          <p:cNvSpPr/>
          <p:nvPr userDrawn="1">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accent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6"/>
            </p:custDataLst>
          </p:nvPr>
        </p:nvSpPr>
        <p:spPr>
          <a:xfrm>
            <a:off x="669882" y="443230"/>
            <a:ext cx="10852237" cy="441964"/>
          </a:xfrm>
          <a:prstGeom prst="rect">
            <a:avLst/>
          </a:prstGeom>
        </p:spPr>
        <p:txBody>
          <a:bodyPr vert="horz" lIns="101600" tIns="38100" rIns="76200" bIns="38100" rtlCol="0" anchor="t" anchorCtr="0">
            <a:normAutofit/>
          </a:bodyPr>
          <a:lstStyle/>
          <a:p>
            <a:r>
              <a:rPr lang="zh-CN" altLang="en-US" dirty="0"/>
              <a:t>单击此处编辑母版标题样式</a:t>
            </a:r>
          </a:p>
        </p:txBody>
      </p:sp>
      <p:sp>
        <p:nvSpPr>
          <p:cNvPr id="3" name="文本占位符 2"/>
          <p:cNvSpPr>
            <a:spLocks noGrp="1"/>
          </p:cNvSpPr>
          <p:nvPr>
            <p:ph type="body" idx="1"/>
            <p:custDataLst>
              <p:tags r:id="rId17"/>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8"/>
            </p:custDataLst>
          </p:nvPr>
        </p:nvSpPr>
        <p:spPr>
          <a:xfrm>
            <a:off x="879742" y="6349833"/>
            <a:ext cx="2700000" cy="316800"/>
          </a:xfrm>
          <a:prstGeom prst="rect">
            <a:avLst/>
          </a:prstGeom>
        </p:spPr>
        <p:txBody>
          <a:bodyPr vert="horz" lIns="91440" tIns="45720" rIns="91440" bIns="45720" rtlCol="0" anchor="ctr">
            <a:normAutofit/>
          </a:bodyPr>
          <a:lstStyle>
            <a:lvl1pPr algn="l">
              <a:defRPr sz="1200"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2025/10/22</a:t>
            </a:fld>
            <a:endParaRPr lang="zh-CN" altLang="en-US"/>
          </a:p>
        </p:txBody>
      </p:sp>
      <p:sp>
        <p:nvSpPr>
          <p:cNvPr id="5" name="页脚占位符 4"/>
          <p:cNvSpPr>
            <a:spLocks noGrp="1"/>
          </p:cNvSpPr>
          <p:nvPr>
            <p:ph type="ftr" sz="quarter" idx="3"/>
            <p:custDataLst>
              <p:tags r:id="rId19"/>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0"/>
            </p:custDataLst>
          </p:nvPr>
        </p:nvSpPr>
        <p:spPr>
          <a:xfrm>
            <a:off x="8610600" y="6349833"/>
            <a:ext cx="2700000" cy="316800"/>
          </a:xfrm>
          <a:prstGeom prst="rect">
            <a:avLst/>
          </a:prstGeom>
        </p:spPr>
        <p:txBody>
          <a:bodyPr vert="horz" lIns="91440" tIns="45720" rIns="91440" bIns="45720" rtlCol="0" anchor="ctr">
            <a:normAutofit/>
          </a:bodyPr>
          <a:lstStyle>
            <a:lvl1pPr algn="r">
              <a:defRPr sz="1200"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KSO_TEMPLATE" hidden="1"/>
          <p:cNvSpPr/>
          <p:nvPr userDrawn="1">
            <p:custDataLst>
              <p:tags r:id="rId21"/>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669882" y="443230"/>
            <a:ext cx="10852237" cy="441964"/>
          </a:xfrm>
          <a:prstGeom prst="rect">
            <a:avLst/>
          </a:prstGeom>
        </p:spPr>
        <p:txBody>
          <a:bodyPr vert="horz" wrap="square" lIns="101600" tIns="38100" rIns="76200" bIns="38100" rtlCol="0" anchor="t" anchorCtr="0">
            <a:normAutofit/>
          </a:bodyPr>
          <a:lstStyle/>
          <a:p>
            <a:r>
              <a:rPr lang="zh-CN" altLang="en-US" dirty="0"/>
              <a:t>单击此处编辑母版标题样式</a:t>
            </a:r>
          </a:p>
        </p:txBody>
      </p:sp>
      <p:sp>
        <p:nvSpPr>
          <p:cNvPr id="3" name="文本占位符 2"/>
          <p:cNvSpPr>
            <a:spLocks noGrp="1"/>
          </p:cNvSpPr>
          <p:nvPr>
            <p:ph type="body" idx="1"/>
            <p:custDataLst>
              <p:tags r:id="rId21"/>
            </p:custDataLst>
          </p:nvPr>
        </p:nvSpPr>
        <p:spPr>
          <a:xfrm>
            <a:off x="669882" y="952508"/>
            <a:ext cx="10852237" cy="5388907"/>
          </a:xfrm>
          <a:prstGeom prst="rect">
            <a:avLst/>
          </a:prstGeom>
        </p:spPr>
        <p:txBody>
          <a:bodyPr vert="horz" wrap="square"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22"/>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2025/10/22</a:t>
            </a:fld>
            <a:endParaRPr lang="zh-CN" altLang="en-US"/>
          </a:p>
        </p:txBody>
      </p:sp>
      <p:sp>
        <p:nvSpPr>
          <p:cNvPr id="5" name="页脚占位符 4"/>
          <p:cNvSpPr>
            <a:spLocks noGrp="1"/>
          </p:cNvSpPr>
          <p:nvPr>
            <p:ph type="ftr" sz="quarter" idx="3"/>
            <p:custDataLst>
              <p:tags r:id="rId23"/>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4"/>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dirty="0"/>
          </a:p>
        </p:txBody>
      </p:sp>
      <p:sp>
        <p:nvSpPr>
          <p:cNvPr id="8" name="KSO_TEMPLATE" hidden="1"/>
          <p:cNvSpPr/>
          <p:nvPr userDrawn="1">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 id="2147483711" r:id="rId17"/>
    <p:sldLayoutId id="2147483712"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微软雅黑" panose="020B0503020204020204" charset="-122"/>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64.xml"/><Relationship Id="rId2" Type="http://schemas.openxmlformats.org/officeDocument/2006/relationships/tags" Target="../tags/tag363.xml"/><Relationship Id="rId1" Type="http://schemas.openxmlformats.org/officeDocument/2006/relationships/tags" Target="../tags/tag362.xml"/><Relationship Id="rId4"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tags" Target="../tags/tag432.xml"/><Relationship Id="rId7" Type="http://schemas.openxmlformats.org/officeDocument/2006/relationships/tags" Target="../tags/tag436.xml"/><Relationship Id="rId2" Type="http://schemas.openxmlformats.org/officeDocument/2006/relationships/tags" Target="../tags/tag431.xml"/><Relationship Id="rId1" Type="http://schemas.openxmlformats.org/officeDocument/2006/relationships/tags" Target="../tags/tag430.xml"/><Relationship Id="rId6" Type="http://schemas.openxmlformats.org/officeDocument/2006/relationships/tags" Target="../tags/tag435.xml"/><Relationship Id="rId5" Type="http://schemas.openxmlformats.org/officeDocument/2006/relationships/tags" Target="../tags/tag434.xml"/><Relationship Id="rId4" Type="http://schemas.openxmlformats.org/officeDocument/2006/relationships/tags" Target="../tags/tag433.xml"/></Relationships>
</file>

<file path=ppt/slides/_rels/slide11.xml.rels><?xml version="1.0" encoding="UTF-8" standalone="yes"?>
<Relationships xmlns="http://schemas.openxmlformats.org/package/2006/relationships"><Relationship Id="rId8" Type="http://schemas.openxmlformats.org/officeDocument/2006/relationships/tags" Target="../tags/tag444.xml"/><Relationship Id="rId13" Type="http://schemas.openxmlformats.org/officeDocument/2006/relationships/tags" Target="../tags/tag449.xml"/><Relationship Id="rId18" Type="http://schemas.openxmlformats.org/officeDocument/2006/relationships/tags" Target="../tags/tag454.xml"/><Relationship Id="rId26" Type="http://schemas.openxmlformats.org/officeDocument/2006/relationships/tags" Target="../tags/tag462.xml"/><Relationship Id="rId3" Type="http://schemas.openxmlformats.org/officeDocument/2006/relationships/tags" Target="../tags/tag439.xml"/><Relationship Id="rId21" Type="http://schemas.openxmlformats.org/officeDocument/2006/relationships/tags" Target="../tags/tag457.xml"/><Relationship Id="rId7" Type="http://schemas.openxmlformats.org/officeDocument/2006/relationships/tags" Target="../tags/tag443.xml"/><Relationship Id="rId12" Type="http://schemas.openxmlformats.org/officeDocument/2006/relationships/tags" Target="../tags/tag448.xml"/><Relationship Id="rId17" Type="http://schemas.openxmlformats.org/officeDocument/2006/relationships/tags" Target="../tags/tag453.xml"/><Relationship Id="rId25" Type="http://schemas.openxmlformats.org/officeDocument/2006/relationships/tags" Target="../tags/tag461.xml"/><Relationship Id="rId2" Type="http://schemas.openxmlformats.org/officeDocument/2006/relationships/tags" Target="../tags/tag438.xml"/><Relationship Id="rId16" Type="http://schemas.openxmlformats.org/officeDocument/2006/relationships/tags" Target="../tags/tag452.xml"/><Relationship Id="rId20" Type="http://schemas.openxmlformats.org/officeDocument/2006/relationships/tags" Target="../tags/tag456.xml"/><Relationship Id="rId29" Type="http://schemas.openxmlformats.org/officeDocument/2006/relationships/tags" Target="../tags/tag465.xml"/><Relationship Id="rId1" Type="http://schemas.openxmlformats.org/officeDocument/2006/relationships/tags" Target="../tags/tag437.xml"/><Relationship Id="rId6" Type="http://schemas.openxmlformats.org/officeDocument/2006/relationships/tags" Target="../tags/tag442.xml"/><Relationship Id="rId11" Type="http://schemas.openxmlformats.org/officeDocument/2006/relationships/tags" Target="../tags/tag447.xml"/><Relationship Id="rId24" Type="http://schemas.openxmlformats.org/officeDocument/2006/relationships/tags" Target="../tags/tag460.xml"/><Relationship Id="rId5" Type="http://schemas.openxmlformats.org/officeDocument/2006/relationships/tags" Target="../tags/tag441.xml"/><Relationship Id="rId15" Type="http://schemas.openxmlformats.org/officeDocument/2006/relationships/tags" Target="../tags/tag451.xml"/><Relationship Id="rId23" Type="http://schemas.openxmlformats.org/officeDocument/2006/relationships/tags" Target="../tags/tag459.xml"/><Relationship Id="rId28" Type="http://schemas.openxmlformats.org/officeDocument/2006/relationships/tags" Target="../tags/tag464.xml"/><Relationship Id="rId10" Type="http://schemas.openxmlformats.org/officeDocument/2006/relationships/tags" Target="../tags/tag446.xml"/><Relationship Id="rId19" Type="http://schemas.openxmlformats.org/officeDocument/2006/relationships/tags" Target="../tags/tag455.xml"/><Relationship Id="rId4" Type="http://schemas.openxmlformats.org/officeDocument/2006/relationships/tags" Target="../tags/tag440.xml"/><Relationship Id="rId9" Type="http://schemas.openxmlformats.org/officeDocument/2006/relationships/tags" Target="../tags/tag445.xml"/><Relationship Id="rId14" Type="http://schemas.openxmlformats.org/officeDocument/2006/relationships/tags" Target="../tags/tag450.xml"/><Relationship Id="rId22" Type="http://schemas.openxmlformats.org/officeDocument/2006/relationships/tags" Target="../tags/tag458.xml"/><Relationship Id="rId27" Type="http://schemas.openxmlformats.org/officeDocument/2006/relationships/tags" Target="../tags/tag463.xml"/><Relationship Id="rId30"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8" Type="http://schemas.openxmlformats.org/officeDocument/2006/relationships/tags" Target="../tags/tag473.xml"/><Relationship Id="rId3" Type="http://schemas.openxmlformats.org/officeDocument/2006/relationships/tags" Target="../tags/tag468.xml"/><Relationship Id="rId7" Type="http://schemas.openxmlformats.org/officeDocument/2006/relationships/tags" Target="../tags/tag472.xml"/><Relationship Id="rId2" Type="http://schemas.openxmlformats.org/officeDocument/2006/relationships/tags" Target="../tags/tag467.xml"/><Relationship Id="rId1" Type="http://schemas.openxmlformats.org/officeDocument/2006/relationships/tags" Target="../tags/tag466.xml"/><Relationship Id="rId6" Type="http://schemas.openxmlformats.org/officeDocument/2006/relationships/tags" Target="../tags/tag471.xml"/><Relationship Id="rId5" Type="http://schemas.openxmlformats.org/officeDocument/2006/relationships/tags" Target="../tags/tag470.xml"/><Relationship Id="rId10" Type="http://schemas.openxmlformats.org/officeDocument/2006/relationships/slideLayout" Target="../slideLayouts/slideLayout18.xml"/><Relationship Id="rId4" Type="http://schemas.openxmlformats.org/officeDocument/2006/relationships/tags" Target="../tags/tag469.xml"/><Relationship Id="rId9" Type="http://schemas.openxmlformats.org/officeDocument/2006/relationships/tags" Target="../tags/tag474.xml"/></Relationships>
</file>

<file path=ppt/slides/_rels/slide13.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tags" Target="../tags/tag477.xml"/><Relationship Id="rId7" Type="http://schemas.openxmlformats.org/officeDocument/2006/relationships/tags" Target="../tags/tag481.xml"/><Relationship Id="rId2" Type="http://schemas.openxmlformats.org/officeDocument/2006/relationships/tags" Target="../tags/tag476.xml"/><Relationship Id="rId1" Type="http://schemas.openxmlformats.org/officeDocument/2006/relationships/tags" Target="../tags/tag475.xml"/><Relationship Id="rId6" Type="http://schemas.openxmlformats.org/officeDocument/2006/relationships/tags" Target="../tags/tag480.xml"/><Relationship Id="rId5" Type="http://schemas.openxmlformats.org/officeDocument/2006/relationships/tags" Target="../tags/tag479.xml"/><Relationship Id="rId4" Type="http://schemas.openxmlformats.org/officeDocument/2006/relationships/tags" Target="../tags/tag478.xml"/></Relationships>
</file>

<file path=ppt/slides/_rels/slide14.xml.rels><?xml version="1.0" encoding="UTF-8" standalone="yes"?>
<Relationships xmlns="http://schemas.openxmlformats.org/package/2006/relationships"><Relationship Id="rId8" Type="http://schemas.openxmlformats.org/officeDocument/2006/relationships/tags" Target="../tags/tag489.xml"/><Relationship Id="rId13" Type="http://schemas.openxmlformats.org/officeDocument/2006/relationships/tags" Target="../tags/tag494.xml"/><Relationship Id="rId3" Type="http://schemas.openxmlformats.org/officeDocument/2006/relationships/tags" Target="../tags/tag484.xml"/><Relationship Id="rId7" Type="http://schemas.openxmlformats.org/officeDocument/2006/relationships/tags" Target="../tags/tag488.xml"/><Relationship Id="rId12" Type="http://schemas.openxmlformats.org/officeDocument/2006/relationships/tags" Target="../tags/tag493.xml"/><Relationship Id="rId2" Type="http://schemas.openxmlformats.org/officeDocument/2006/relationships/tags" Target="../tags/tag483.xml"/><Relationship Id="rId1" Type="http://schemas.openxmlformats.org/officeDocument/2006/relationships/tags" Target="../tags/tag482.xml"/><Relationship Id="rId6" Type="http://schemas.openxmlformats.org/officeDocument/2006/relationships/tags" Target="../tags/tag487.xml"/><Relationship Id="rId11" Type="http://schemas.openxmlformats.org/officeDocument/2006/relationships/tags" Target="../tags/tag492.xml"/><Relationship Id="rId5" Type="http://schemas.openxmlformats.org/officeDocument/2006/relationships/tags" Target="../tags/tag486.xml"/><Relationship Id="rId15" Type="http://schemas.openxmlformats.org/officeDocument/2006/relationships/slideLayout" Target="../slideLayouts/slideLayout18.xml"/><Relationship Id="rId10" Type="http://schemas.openxmlformats.org/officeDocument/2006/relationships/tags" Target="../tags/tag491.xml"/><Relationship Id="rId4" Type="http://schemas.openxmlformats.org/officeDocument/2006/relationships/tags" Target="../tags/tag485.xml"/><Relationship Id="rId9" Type="http://schemas.openxmlformats.org/officeDocument/2006/relationships/tags" Target="../tags/tag490.xml"/><Relationship Id="rId14" Type="http://schemas.openxmlformats.org/officeDocument/2006/relationships/tags" Target="../tags/tag495.xml"/></Relationships>
</file>

<file path=ppt/slides/_rels/slide15.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tags" Target="../tags/tag498.xml"/><Relationship Id="rId7" Type="http://schemas.openxmlformats.org/officeDocument/2006/relationships/tags" Target="../tags/tag502.xml"/><Relationship Id="rId2" Type="http://schemas.openxmlformats.org/officeDocument/2006/relationships/tags" Target="../tags/tag497.xml"/><Relationship Id="rId1" Type="http://schemas.openxmlformats.org/officeDocument/2006/relationships/tags" Target="../tags/tag496.xml"/><Relationship Id="rId6" Type="http://schemas.openxmlformats.org/officeDocument/2006/relationships/tags" Target="../tags/tag501.xml"/><Relationship Id="rId5" Type="http://schemas.openxmlformats.org/officeDocument/2006/relationships/tags" Target="../tags/tag500.xml"/><Relationship Id="rId4" Type="http://schemas.openxmlformats.org/officeDocument/2006/relationships/tags" Target="../tags/tag499.xml"/></Relationships>
</file>

<file path=ppt/slides/_rels/slide16.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tags" Target="../tags/tag505.xml"/><Relationship Id="rId7" Type="http://schemas.openxmlformats.org/officeDocument/2006/relationships/tags" Target="../tags/tag509.xml"/><Relationship Id="rId2" Type="http://schemas.openxmlformats.org/officeDocument/2006/relationships/tags" Target="../tags/tag504.xml"/><Relationship Id="rId1" Type="http://schemas.openxmlformats.org/officeDocument/2006/relationships/tags" Target="../tags/tag503.xml"/><Relationship Id="rId6" Type="http://schemas.openxmlformats.org/officeDocument/2006/relationships/tags" Target="../tags/tag508.xml"/><Relationship Id="rId5" Type="http://schemas.openxmlformats.org/officeDocument/2006/relationships/tags" Target="../tags/tag507.xml"/><Relationship Id="rId4" Type="http://schemas.openxmlformats.org/officeDocument/2006/relationships/tags" Target="../tags/tag506.xml"/></Relationships>
</file>

<file path=ppt/slides/_rels/slide17.xml.rels><?xml version="1.0" encoding="UTF-8" standalone="yes"?>
<Relationships xmlns="http://schemas.openxmlformats.org/package/2006/relationships"><Relationship Id="rId8" Type="http://schemas.openxmlformats.org/officeDocument/2006/relationships/tags" Target="../tags/tag517.xml"/><Relationship Id="rId3" Type="http://schemas.openxmlformats.org/officeDocument/2006/relationships/tags" Target="../tags/tag512.xml"/><Relationship Id="rId7" Type="http://schemas.openxmlformats.org/officeDocument/2006/relationships/tags" Target="../tags/tag516.xml"/><Relationship Id="rId12" Type="http://schemas.openxmlformats.org/officeDocument/2006/relationships/slideLayout" Target="../slideLayouts/slideLayout18.xml"/><Relationship Id="rId2" Type="http://schemas.openxmlformats.org/officeDocument/2006/relationships/tags" Target="../tags/tag511.xml"/><Relationship Id="rId1" Type="http://schemas.openxmlformats.org/officeDocument/2006/relationships/tags" Target="../tags/tag510.xml"/><Relationship Id="rId6" Type="http://schemas.openxmlformats.org/officeDocument/2006/relationships/tags" Target="../tags/tag515.xml"/><Relationship Id="rId11" Type="http://schemas.openxmlformats.org/officeDocument/2006/relationships/tags" Target="../tags/tag520.xml"/><Relationship Id="rId5" Type="http://schemas.openxmlformats.org/officeDocument/2006/relationships/tags" Target="../tags/tag514.xml"/><Relationship Id="rId10" Type="http://schemas.openxmlformats.org/officeDocument/2006/relationships/tags" Target="../tags/tag519.xml"/><Relationship Id="rId4" Type="http://schemas.openxmlformats.org/officeDocument/2006/relationships/tags" Target="../tags/tag513.xml"/><Relationship Id="rId9" Type="http://schemas.openxmlformats.org/officeDocument/2006/relationships/tags" Target="../tags/tag518.xml"/></Relationships>
</file>

<file path=ppt/slides/_rels/slide2.xml.rels><?xml version="1.0" encoding="UTF-8" standalone="yes"?>
<Relationships xmlns="http://schemas.openxmlformats.org/package/2006/relationships"><Relationship Id="rId8" Type="http://schemas.openxmlformats.org/officeDocument/2006/relationships/tags" Target="../tags/tag372.xml"/><Relationship Id="rId13" Type="http://schemas.openxmlformats.org/officeDocument/2006/relationships/tags" Target="../tags/tag377.xml"/><Relationship Id="rId18" Type="http://schemas.openxmlformats.org/officeDocument/2006/relationships/slideLayout" Target="../slideLayouts/slideLayout36.xml"/><Relationship Id="rId3" Type="http://schemas.openxmlformats.org/officeDocument/2006/relationships/tags" Target="../tags/tag367.xml"/><Relationship Id="rId7" Type="http://schemas.openxmlformats.org/officeDocument/2006/relationships/tags" Target="../tags/tag371.xml"/><Relationship Id="rId12" Type="http://schemas.openxmlformats.org/officeDocument/2006/relationships/tags" Target="../tags/tag376.xml"/><Relationship Id="rId17" Type="http://schemas.openxmlformats.org/officeDocument/2006/relationships/tags" Target="../tags/tag381.xml"/><Relationship Id="rId2" Type="http://schemas.openxmlformats.org/officeDocument/2006/relationships/tags" Target="../tags/tag366.xml"/><Relationship Id="rId16" Type="http://schemas.openxmlformats.org/officeDocument/2006/relationships/tags" Target="../tags/tag380.xml"/><Relationship Id="rId1" Type="http://schemas.openxmlformats.org/officeDocument/2006/relationships/tags" Target="../tags/tag365.xml"/><Relationship Id="rId6" Type="http://schemas.openxmlformats.org/officeDocument/2006/relationships/tags" Target="../tags/tag370.xml"/><Relationship Id="rId11" Type="http://schemas.openxmlformats.org/officeDocument/2006/relationships/tags" Target="../tags/tag375.xml"/><Relationship Id="rId5" Type="http://schemas.openxmlformats.org/officeDocument/2006/relationships/tags" Target="../tags/tag369.xml"/><Relationship Id="rId15" Type="http://schemas.openxmlformats.org/officeDocument/2006/relationships/tags" Target="../tags/tag379.xml"/><Relationship Id="rId10" Type="http://schemas.openxmlformats.org/officeDocument/2006/relationships/tags" Target="../tags/tag374.xml"/><Relationship Id="rId4" Type="http://schemas.openxmlformats.org/officeDocument/2006/relationships/tags" Target="../tags/tag368.xml"/><Relationship Id="rId9" Type="http://schemas.openxmlformats.org/officeDocument/2006/relationships/tags" Target="../tags/tag373.xml"/><Relationship Id="rId14" Type="http://schemas.openxmlformats.org/officeDocument/2006/relationships/tags" Target="../tags/tag378.xml"/></Relationships>
</file>

<file path=ppt/slides/_rels/slide3.xml.rels><?xml version="1.0" encoding="UTF-8" standalone="yes"?>
<Relationships xmlns="http://schemas.openxmlformats.org/package/2006/relationships"><Relationship Id="rId3" Type="http://schemas.openxmlformats.org/officeDocument/2006/relationships/tags" Target="../tags/tag384.xml"/><Relationship Id="rId2" Type="http://schemas.openxmlformats.org/officeDocument/2006/relationships/tags" Target="../tags/tag383.xml"/><Relationship Id="rId1" Type="http://schemas.openxmlformats.org/officeDocument/2006/relationships/tags" Target="../tags/tag382.xml"/><Relationship Id="rId6" Type="http://schemas.openxmlformats.org/officeDocument/2006/relationships/image" Target="../media/image1.png"/><Relationship Id="rId5" Type="http://schemas.openxmlformats.org/officeDocument/2006/relationships/slideLayout" Target="../slideLayouts/slideLayout50.xml"/><Relationship Id="rId4" Type="http://schemas.openxmlformats.org/officeDocument/2006/relationships/tags" Target="../tags/tag385.xml"/></Relationships>
</file>

<file path=ppt/slides/_rels/slide4.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tags" Target="../tags/tag388.xml"/><Relationship Id="rId7" Type="http://schemas.openxmlformats.org/officeDocument/2006/relationships/tags" Target="../tags/tag392.xml"/><Relationship Id="rId2" Type="http://schemas.openxmlformats.org/officeDocument/2006/relationships/tags" Target="../tags/tag387.xml"/><Relationship Id="rId1" Type="http://schemas.openxmlformats.org/officeDocument/2006/relationships/tags" Target="../tags/tag386.xml"/><Relationship Id="rId6" Type="http://schemas.openxmlformats.org/officeDocument/2006/relationships/tags" Target="../tags/tag391.xml"/><Relationship Id="rId5" Type="http://schemas.openxmlformats.org/officeDocument/2006/relationships/tags" Target="../tags/tag390.xml"/><Relationship Id="rId4" Type="http://schemas.openxmlformats.org/officeDocument/2006/relationships/tags" Target="../tags/tag389.xml"/></Relationships>
</file>

<file path=ppt/slides/_rels/slide5.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tags" Target="../tags/tag395.xml"/><Relationship Id="rId7" Type="http://schemas.openxmlformats.org/officeDocument/2006/relationships/tags" Target="../tags/tag399.xml"/><Relationship Id="rId2" Type="http://schemas.openxmlformats.org/officeDocument/2006/relationships/tags" Target="../tags/tag394.xml"/><Relationship Id="rId1" Type="http://schemas.openxmlformats.org/officeDocument/2006/relationships/tags" Target="../tags/tag393.xml"/><Relationship Id="rId6" Type="http://schemas.openxmlformats.org/officeDocument/2006/relationships/tags" Target="../tags/tag398.xml"/><Relationship Id="rId5" Type="http://schemas.openxmlformats.org/officeDocument/2006/relationships/tags" Target="../tags/tag397.xml"/><Relationship Id="rId4" Type="http://schemas.openxmlformats.org/officeDocument/2006/relationships/tags" Target="../tags/tag396.xml"/></Relationships>
</file>

<file path=ppt/slides/_rels/slide6.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tags" Target="../tags/tag402.xml"/><Relationship Id="rId7" Type="http://schemas.openxmlformats.org/officeDocument/2006/relationships/tags" Target="../tags/tag406.xml"/><Relationship Id="rId2" Type="http://schemas.openxmlformats.org/officeDocument/2006/relationships/tags" Target="../tags/tag401.xml"/><Relationship Id="rId1" Type="http://schemas.openxmlformats.org/officeDocument/2006/relationships/tags" Target="../tags/tag400.xml"/><Relationship Id="rId6" Type="http://schemas.openxmlformats.org/officeDocument/2006/relationships/tags" Target="../tags/tag405.xml"/><Relationship Id="rId5" Type="http://schemas.openxmlformats.org/officeDocument/2006/relationships/tags" Target="../tags/tag404.xml"/><Relationship Id="rId4" Type="http://schemas.openxmlformats.org/officeDocument/2006/relationships/tags" Target="../tags/tag403.xml"/></Relationships>
</file>

<file path=ppt/slides/_rels/slide7.xml.rels><?xml version="1.0" encoding="UTF-8" standalone="yes"?>
<Relationships xmlns="http://schemas.openxmlformats.org/package/2006/relationships"><Relationship Id="rId8" Type="http://schemas.openxmlformats.org/officeDocument/2006/relationships/tags" Target="../tags/tag414.xml"/><Relationship Id="rId3" Type="http://schemas.openxmlformats.org/officeDocument/2006/relationships/tags" Target="../tags/tag409.xml"/><Relationship Id="rId7" Type="http://schemas.openxmlformats.org/officeDocument/2006/relationships/tags" Target="../tags/tag413.xml"/><Relationship Id="rId2" Type="http://schemas.openxmlformats.org/officeDocument/2006/relationships/tags" Target="../tags/tag408.xml"/><Relationship Id="rId1" Type="http://schemas.openxmlformats.org/officeDocument/2006/relationships/tags" Target="../tags/tag407.xml"/><Relationship Id="rId6" Type="http://schemas.openxmlformats.org/officeDocument/2006/relationships/tags" Target="../tags/tag412.xml"/><Relationship Id="rId11" Type="http://schemas.openxmlformats.org/officeDocument/2006/relationships/image" Target="../media/image2.png"/><Relationship Id="rId5" Type="http://schemas.openxmlformats.org/officeDocument/2006/relationships/tags" Target="../tags/tag411.xml"/><Relationship Id="rId10" Type="http://schemas.openxmlformats.org/officeDocument/2006/relationships/slideLayout" Target="../slideLayouts/slideLayout18.xml"/><Relationship Id="rId4" Type="http://schemas.openxmlformats.org/officeDocument/2006/relationships/tags" Target="../tags/tag410.xml"/><Relationship Id="rId9" Type="http://schemas.openxmlformats.org/officeDocument/2006/relationships/tags" Target="../tags/tag415.xml"/></Relationships>
</file>

<file path=ppt/slides/_rels/slide8.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tags" Target="../tags/tag418.xml"/><Relationship Id="rId7" Type="http://schemas.openxmlformats.org/officeDocument/2006/relationships/tags" Target="../tags/tag422.xml"/><Relationship Id="rId2" Type="http://schemas.openxmlformats.org/officeDocument/2006/relationships/tags" Target="../tags/tag417.xml"/><Relationship Id="rId1" Type="http://schemas.openxmlformats.org/officeDocument/2006/relationships/tags" Target="../tags/tag416.xml"/><Relationship Id="rId6" Type="http://schemas.openxmlformats.org/officeDocument/2006/relationships/tags" Target="../tags/tag421.xml"/><Relationship Id="rId5" Type="http://schemas.openxmlformats.org/officeDocument/2006/relationships/tags" Target="../tags/tag420.xml"/><Relationship Id="rId4" Type="http://schemas.openxmlformats.org/officeDocument/2006/relationships/tags" Target="../tags/tag419.xml"/></Relationships>
</file>

<file path=ppt/slides/_rels/slide9.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tags" Target="../tags/tag425.xml"/><Relationship Id="rId7" Type="http://schemas.openxmlformats.org/officeDocument/2006/relationships/tags" Target="../tags/tag429.xml"/><Relationship Id="rId2" Type="http://schemas.openxmlformats.org/officeDocument/2006/relationships/tags" Target="../tags/tag424.xml"/><Relationship Id="rId1" Type="http://schemas.openxmlformats.org/officeDocument/2006/relationships/tags" Target="../tags/tag423.xml"/><Relationship Id="rId6" Type="http://schemas.openxmlformats.org/officeDocument/2006/relationships/tags" Target="../tags/tag428.xml"/><Relationship Id="rId5" Type="http://schemas.openxmlformats.org/officeDocument/2006/relationships/tags" Target="../tags/tag427.xml"/><Relationship Id="rId4" Type="http://schemas.openxmlformats.org/officeDocument/2006/relationships/tags" Target="../tags/tag4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custDataLst>
              <p:tags r:id="rId2"/>
            </p:custDataLst>
          </p:nvPr>
        </p:nvSpPr>
        <p:spPr>
          <a:xfrm>
            <a:off x="1340866" y="1113512"/>
            <a:ext cx="8229600" cy="3072847"/>
          </a:xfrm>
          <a:prstGeom prst="rect">
            <a:avLst/>
          </a:prstGeom>
          <a:noFill/>
        </p:spPr>
        <p:txBody>
          <a:bodyPr wrap="square" rtlCol="0" anchor="ctr" anchorCtr="0">
            <a:normAutofit/>
          </a:bodyPr>
          <a:lstStyle/>
          <a:p>
            <a:pPr marL="0" indent="0" algn="l">
              <a:lnSpc>
                <a:spcPct val="100000"/>
              </a:lnSpc>
              <a:spcBef>
                <a:spcPts val="0"/>
              </a:spcBef>
              <a:spcAft>
                <a:spcPts val="0"/>
              </a:spcAft>
              <a:buSzPct val="100000"/>
              <a:buNone/>
            </a:pPr>
            <a:r>
              <a:rPr lang="zh-CN" altLang="en-US" sz="4000" b="1" spc="240">
                <a:solidFill>
                  <a:schemeClr val="accent1"/>
                </a:solidFill>
                <a:latin typeface="微软雅黑" panose="020B0503020204020204" charset="-122"/>
                <a:ea typeface="微软雅黑" panose="020B0503020204020204" charset="-122"/>
              </a:rPr>
              <a:t>基于</a:t>
            </a:r>
            <a:r>
              <a:rPr lang="en-US" altLang="zh-CN" sz="4000" b="1" spc="240">
                <a:solidFill>
                  <a:schemeClr val="accent1"/>
                </a:solidFill>
                <a:latin typeface="微软雅黑" panose="020B0503020204020204" charset="-122"/>
                <a:ea typeface="微软雅黑" panose="020B0503020204020204" charset="-122"/>
              </a:rPr>
              <a:t>GUI-Owl</a:t>
            </a:r>
            <a:r>
              <a:rPr lang="zh-CN" altLang="en-US" sz="4000" b="1" spc="240">
                <a:solidFill>
                  <a:schemeClr val="accent1"/>
                </a:solidFill>
                <a:latin typeface="微软雅黑" panose="020B0503020204020204" charset="-122"/>
                <a:ea typeface="微软雅黑" panose="020B0503020204020204" charset="-122"/>
              </a:rPr>
              <a:t>的主动监视与策略驱动的</a:t>
            </a:r>
            <a:r>
              <a:rPr lang="en-US" altLang="zh-CN" sz="4000" b="1" spc="240">
                <a:solidFill>
                  <a:schemeClr val="accent1"/>
                </a:solidFill>
                <a:latin typeface="微软雅黑" panose="020B0503020204020204" charset="-122"/>
                <a:ea typeface="微软雅黑" panose="020B0503020204020204" charset="-122"/>
              </a:rPr>
              <a:t>GUI</a:t>
            </a:r>
            <a:r>
              <a:rPr lang="zh-CN" altLang="en-US" sz="4000" b="1" spc="240">
                <a:solidFill>
                  <a:schemeClr val="accent1"/>
                </a:solidFill>
                <a:latin typeface="微软雅黑" panose="020B0503020204020204" charset="-122"/>
                <a:ea typeface="微软雅黑" panose="020B0503020204020204" charset="-122"/>
              </a:rPr>
              <a:t>多智能体系统</a:t>
            </a:r>
          </a:p>
        </p:txBody>
      </p:sp>
      <p:sp>
        <p:nvSpPr>
          <p:cNvPr id="23" name="文本框 22"/>
          <p:cNvSpPr txBox="1"/>
          <p:nvPr>
            <p:custDataLst>
              <p:tags r:id="rId3"/>
            </p:custDataLst>
          </p:nvPr>
        </p:nvSpPr>
        <p:spPr>
          <a:xfrm>
            <a:off x="1340866" y="4234155"/>
            <a:ext cx="7032962" cy="1091487"/>
          </a:xfrm>
          <a:prstGeom prst="rect">
            <a:avLst/>
          </a:prstGeom>
          <a:noFill/>
        </p:spPr>
        <p:txBody>
          <a:bodyPr wrap="square" rtlCol="0">
            <a:normAutofit/>
          </a:bodyPr>
          <a:lstStyle/>
          <a:p>
            <a:pPr marL="0" indent="0" algn="l">
              <a:lnSpc>
                <a:spcPct val="100000"/>
              </a:lnSpc>
              <a:spcBef>
                <a:spcPts val="0"/>
              </a:spcBef>
              <a:spcAft>
                <a:spcPts val="0"/>
              </a:spcAft>
              <a:buSzPct val="100000"/>
              <a:buNone/>
            </a:pPr>
            <a:r>
              <a:rPr lang="zh-CN" altLang="en-US" b="1" cap="all" spc="100">
                <a:solidFill>
                  <a:schemeClr val="accent1"/>
                </a:solidFill>
                <a:uFillTx/>
                <a:latin typeface="微软雅黑" panose="020B0503020204020204" charset="-122"/>
                <a:ea typeface="微软雅黑" panose="020B0503020204020204" charset="-122"/>
              </a:rPr>
              <a:t>周越洋 胡佳昕</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形状 8"/>
          <p:cNvSpPr/>
          <p:nvPr userDrawn="1">
            <p:custDataLst>
              <p:tags r:id="rId2"/>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16" name="任意形状 8"/>
          <p:cNvSpPr/>
          <p:nvPr userDrawn="1">
            <p:custDataLst>
              <p:tags r:id="rId3"/>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12" name="矩形 11"/>
          <p:cNvSpPr/>
          <p:nvPr>
            <p:custDataLst>
              <p:tags r:id="rId4"/>
            </p:custDataLst>
          </p:nvPr>
        </p:nvSpPr>
        <p:spPr>
          <a:xfrm>
            <a:off x="609556" y="1524012"/>
            <a:ext cx="10972888" cy="4724438"/>
          </a:xfrm>
          <a:prstGeom prst="rect">
            <a:avLst/>
          </a:prstGeom>
          <a:solidFill>
            <a:schemeClr val="lt1"/>
          </a:solidFill>
          <a:ln>
            <a:noFill/>
          </a:ln>
          <a:effectLst>
            <a:outerShdw blurRad="1524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4" name="文本框 13"/>
          <p:cNvSpPr txBox="1"/>
          <p:nvPr>
            <p:custDataLst>
              <p:tags r:id="rId5"/>
            </p:custDataLst>
          </p:nvPr>
        </p:nvSpPr>
        <p:spPr>
          <a:xfrm>
            <a:off x="1066800" y="609600"/>
            <a:ext cx="10210876" cy="609600"/>
          </a:xfrm>
          <a:prstGeom prst="rect">
            <a:avLst/>
          </a:prstGeom>
          <a:noFill/>
        </p:spPr>
        <p:txBody>
          <a:bodyPr wrap="square" lIns="63500" tIns="25400" rIns="63500" bIns="25400" rtlCol="0" anchor="t" anchorCtr="0">
            <a:normAutofit/>
          </a:bodyPr>
          <a:lstStyle/>
          <a:p>
            <a:pPr marL="0" indent="0" algn="l">
              <a:lnSpc>
                <a:spcPct val="100000"/>
              </a:lnSpc>
              <a:spcBef>
                <a:spcPts val="0"/>
              </a:spcBef>
              <a:spcAft>
                <a:spcPts val="0"/>
              </a:spcAft>
              <a:buSzPct val="100000"/>
              <a:buNone/>
            </a:pPr>
            <a:r>
              <a:rPr lang="en-US" altLang="zh-CN" sz="3200" b="1" spc="160" dirty="0">
                <a:solidFill>
                  <a:schemeClr val="accent1"/>
                </a:solidFill>
                <a:uFillTx/>
                <a:latin typeface="微软雅黑" panose="020B0503020204020204" charset="-122"/>
                <a:ea typeface="微软雅黑" panose="020B0503020204020204" charset="-122"/>
                <a:cs typeface="微软雅黑" panose="020B0503020204020204" charset="-122"/>
                <a:sym typeface="+mn-ea"/>
              </a:rPr>
              <a:t>GUI-Owl </a:t>
            </a:r>
            <a:r>
              <a:rPr lang="en-US" altLang="zh-CN" sz="3200" b="1" spc="160" dirty="0" err="1">
                <a:solidFill>
                  <a:schemeClr val="accent1"/>
                </a:solidFill>
                <a:uFillTx/>
                <a:latin typeface="微软雅黑" panose="020B0503020204020204" charset="-122"/>
                <a:ea typeface="微软雅黑" panose="020B0503020204020204" charset="-122"/>
                <a:cs typeface="微软雅黑" panose="020B0503020204020204" charset="-122"/>
                <a:sym typeface="+mn-ea"/>
              </a:rPr>
              <a:t>智能体层：Executor</a:t>
            </a:r>
            <a:endParaRPr lang="en-US" altLang="zh-CN" sz="3200" b="1" spc="160" dirty="0">
              <a:solidFill>
                <a:schemeClr val="accent1"/>
              </a:solidFill>
              <a:uFillTx/>
              <a:latin typeface="微软雅黑" panose="020B0503020204020204" charset="-122"/>
              <a:ea typeface="微软雅黑" panose="020B0503020204020204" charset="-122"/>
              <a:cs typeface="微软雅黑" panose="020B0503020204020204" charset="-122"/>
            </a:endParaRPr>
          </a:p>
          <a:p>
            <a:pPr marL="0" indent="0" algn="l">
              <a:lnSpc>
                <a:spcPct val="100000"/>
              </a:lnSpc>
              <a:spcBef>
                <a:spcPts val="0"/>
              </a:spcBef>
              <a:spcAft>
                <a:spcPts val="0"/>
              </a:spcAft>
              <a:buSzPct val="100000"/>
              <a:buNone/>
            </a:pPr>
            <a:endParaRPr lang="zh-CN" altLang="en-US" sz="3200" b="1" spc="160" dirty="0">
              <a:solidFill>
                <a:schemeClr val="accent1"/>
              </a:solidFill>
              <a:uFillTx/>
              <a:latin typeface="微软雅黑" panose="020B0503020204020204" charset="-122"/>
              <a:ea typeface="微软雅黑" panose="020B0503020204020204" charset="-122"/>
              <a:cs typeface="微软雅黑" panose="020B0503020204020204" charset="-122"/>
            </a:endParaRPr>
          </a:p>
        </p:txBody>
      </p:sp>
      <p:sp>
        <p:nvSpPr>
          <p:cNvPr id="13" name="矩形 12"/>
          <p:cNvSpPr/>
          <p:nvPr>
            <p:custDataLst>
              <p:tags r:id="rId6"/>
            </p:custDataLst>
          </p:nvPr>
        </p:nvSpPr>
        <p:spPr>
          <a:xfrm>
            <a:off x="609605" y="609600"/>
            <a:ext cx="152401" cy="6096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2" name="Title 6">
            <a:extLst>
              <a:ext uri="{FF2B5EF4-FFF2-40B4-BE49-F238E27FC236}">
                <a16:creationId xmlns:a16="http://schemas.microsoft.com/office/drawing/2014/main" id="{00668D69-FEA3-B1B3-A65C-22BA3E0A9C93}"/>
              </a:ext>
            </a:extLst>
          </p:cNvPr>
          <p:cNvSpPr txBox="1"/>
          <p:nvPr>
            <p:custDataLst>
              <p:tags r:id="rId7"/>
            </p:custDataLst>
          </p:nvPr>
        </p:nvSpPr>
        <p:spPr>
          <a:xfrm>
            <a:off x="942323" y="1750702"/>
            <a:ext cx="10307354" cy="4271058"/>
          </a:xfrm>
          <a:prstGeom prst="rect">
            <a:avLst/>
          </a:prstGeom>
          <a:noFill/>
          <a:ln w="3175">
            <a:noFill/>
            <a:prstDash val="dash"/>
          </a:ln>
        </p:spPr>
        <p:txBody>
          <a:bodyPr wrap="square" lIns="63500" tIns="25400" rIns="63500" bIns="25400" anchor="ctr" anchorCtr="0">
            <a:normAutofit fontScale="92500" lnSpcReduction="2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279400" lvl="0" indent="-279400" fontAlgn="ctr">
              <a:lnSpc>
                <a:spcPct val="120000"/>
              </a:lnSpc>
              <a:spcBef>
                <a:spcPts val="0"/>
              </a:spcBef>
              <a:spcAft>
                <a:spcPts val="800"/>
              </a:spcAft>
              <a:buSzPct val="100000"/>
              <a:buFont typeface="Wingdings" panose="05000000000000000000" charset="0"/>
              <a:buChar char="l"/>
            </a:pPr>
            <a:r>
              <a:rPr lang="zh-CN" altLang="en-US" sz="1900" b="1" spc="6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功能定位</a:t>
            </a:r>
            <a:endParaRPr lang="en-US" altLang="zh-CN" sz="1900" b="1" spc="6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endParaRPr>
          </a:p>
          <a:p>
            <a:pPr marL="635000" lvl="1" indent="-304800" fontAlgn="ctr">
              <a:lnSpc>
                <a:spcPct val="130000"/>
              </a:lnSpc>
              <a:spcBef>
                <a:spcPts val="0"/>
              </a:spcBef>
              <a:spcAft>
                <a:spcPts val="800"/>
              </a:spcAft>
              <a:buSzPct val="100000"/>
              <a:buFont typeface="Arial" panose="020B0604020202020204" pitchFamily="34" charset="0"/>
              <a:buChar char="○"/>
            </a:pPr>
            <a:r>
              <a:rPr lang="zh-CN" altLang="en-US" sz="15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解析自然语言到结构性</a:t>
            </a:r>
            <a:r>
              <a:rPr lang="en-US" altLang="zh-CN" sz="15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GUI</a:t>
            </a:r>
            <a:r>
              <a:rPr lang="zh-CN" altLang="en-US" sz="15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操作：</a:t>
            </a:r>
            <a:r>
              <a:rPr lang="en-US" altLang="zh-CN" sz="1500" dirty="0"/>
              <a:t>Executor</a:t>
            </a:r>
            <a:r>
              <a:rPr lang="zh-CN" altLang="en-US" sz="1500" dirty="0"/>
              <a:t>代理接收上层的自然语言指令，并将其解析为标准的</a:t>
            </a:r>
            <a:r>
              <a:rPr lang="en-US" altLang="zh-CN" sz="1500" dirty="0"/>
              <a:t>GUI</a:t>
            </a:r>
            <a:r>
              <a:rPr lang="zh-CN" altLang="en-US" sz="1500" dirty="0"/>
              <a:t>操作序列。例如，将“回复消息”转化为</a:t>
            </a:r>
            <a:r>
              <a:rPr lang="en-US" altLang="zh-CN" sz="1500" dirty="0"/>
              <a:t>click</a:t>
            </a:r>
            <a:r>
              <a:rPr lang="zh-CN" altLang="en-US" sz="1500" dirty="0"/>
              <a:t>、</a:t>
            </a:r>
            <a:r>
              <a:rPr lang="en-US" altLang="zh-CN" sz="1500" dirty="0"/>
              <a:t>type</a:t>
            </a:r>
            <a:r>
              <a:rPr lang="zh-CN" altLang="en-US" sz="1500" dirty="0"/>
              <a:t>等一系列具体操作。</a:t>
            </a:r>
            <a:endParaRPr lang="en-US" altLang="zh-CN" sz="1500" spc="80" dirty="0">
              <a:ln w="3175">
                <a:noFill/>
                <a:prstDash val="dash"/>
              </a:ln>
              <a:solidFill>
                <a:schemeClr val="dk1">
                  <a:lumMod val="75000"/>
                  <a:lumOff val="25000"/>
                </a:schemeClr>
              </a:solidFill>
              <a:latin typeface="微软雅黑" panose="020B0503020204020204" charset="-122"/>
              <a:ea typeface="微软雅黑" panose="020B0503020204020204" charset="-122"/>
            </a:endParaRPr>
          </a:p>
          <a:p>
            <a:pPr marL="635000" lvl="1" indent="-304800" fontAlgn="ctr">
              <a:lnSpc>
                <a:spcPct val="130000"/>
              </a:lnSpc>
              <a:spcBef>
                <a:spcPts val="0"/>
              </a:spcBef>
              <a:spcAft>
                <a:spcPts val="800"/>
              </a:spcAft>
              <a:buSzPct val="100000"/>
              <a:buFont typeface="Arial" panose="020B0604020202020204" pitchFamily="34" charset="0"/>
              <a:buChar char="○"/>
            </a:pPr>
            <a:r>
              <a:rPr lang="zh-CN" altLang="en-US" sz="15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调用对应的实际</a:t>
            </a:r>
            <a:r>
              <a:rPr lang="en-US" altLang="zh-CN" sz="15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GUI</a:t>
            </a:r>
            <a:r>
              <a:rPr lang="zh-CN" altLang="en-US" sz="15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行为接口：</a:t>
            </a:r>
            <a:r>
              <a:rPr lang="zh-CN" altLang="en-US" sz="1500" dirty="0"/>
              <a:t>解析后的标准化指令通过模拟触控框架下发至设备。系统利用</a:t>
            </a:r>
            <a:r>
              <a:rPr lang="en-US" altLang="zh-CN" sz="1500" dirty="0" err="1"/>
              <a:t>AndroidViewClient</a:t>
            </a:r>
            <a:r>
              <a:rPr lang="zh-CN" altLang="en-US" sz="1500" dirty="0"/>
              <a:t>或</a:t>
            </a:r>
            <a:r>
              <a:rPr lang="en-US" altLang="zh-CN" sz="1500" dirty="0"/>
              <a:t>uiautomator2</a:t>
            </a:r>
            <a:r>
              <a:rPr lang="zh-CN" altLang="en-US" sz="1500" dirty="0"/>
              <a:t>等工具，将抽象指令转化为设备可执行的实际操作。</a:t>
            </a:r>
            <a:endParaRPr lang="en-US" altLang="zh-CN" sz="1500" spc="80" dirty="0">
              <a:ln w="3175">
                <a:noFill/>
                <a:prstDash val="dash"/>
              </a:ln>
              <a:solidFill>
                <a:schemeClr val="dk1">
                  <a:lumMod val="75000"/>
                  <a:lumOff val="25000"/>
                </a:schemeClr>
              </a:solidFill>
              <a:latin typeface="微软雅黑" panose="020B0503020204020204" charset="-122"/>
              <a:ea typeface="微软雅黑" panose="020B0503020204020204" charset="-122"/>
            </a:endParaRPr>
          </a:p>
          <a:p>
            <a:pPr marL="279400" lvl="0" indent="-279400" fontAlgn="ctr">
              <a:lnSpc>
                <a:spcPct val="120000"/>
              </a:lnSpc>
              <a:spcBef>
                <a:spcPts val="0"/>
              </a:spcBef>
              <a:spcAft>
                <a:spcPts val="800"/>
              </a:spcAft>
              <a:buSzPct val="100000"/>
              <a:buFont typeface="Wingdings" panose="05000000000000000000" charset="0"/>
              <a:buChar char="l"/>
            </a:pPr>
            <a:r>
              <a:rPr lang="zh-CN" altLang="en-US" sz="1900" b="1" spc="6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输入与输出</a:t>
            </a:r>
            <a:endParaRPr lang="en-US" altLang="zh-CN" sz="1900" b="1" spc="6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endParaRPr>
          </a:p>
          <a:p>
            <a:pPr marL="635000" lvl="1" indent="-304800" fontAlgn="ctr">
              <a:lnSpc>
                <a:spcPct val="130000"/>
              </a:lnSpc>
              <a:spcAft>
                <a:spcPts val="800"/>
              </a:spcAft>
              <a:buSzPct val="100000"/>
              <a:buFont typeface="Arial" panose="020B0604020202020204" pitchFamily="34" charset="0"/>
              <a:buChar char="○"/>
            </a:pPr>
            <a:r>
              <a:rPr lang="zh-CN" altLang="en-US" sz="16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输入端：</a:t>
            </a:r>
            <a:r>
              <a:rPr lang="zh-CN" altLang="en-US" sz="1600" spc="80" dirty="0">
                <a:ln w="3175">
                  <a:noFill/>
                  <a:prstDash val="dash"/>
                </a:ln>
                <a:solidFill>
                  <a:schemeClr val="dk1">
                    <a:lumMod val="75000"/>
                    <a:lumOff val="25000"/>
                  </a:schemeClr>
                </a:solidFill>
                <a:latin typeface="微软雅黑" panose="020B0503020204020204" charset="-122"/>
                <a:ea typeface="微软雅黑" panose="020B0503020204020204" charset="-122"/>
              </a:rPr>
              <a:t>来自决策层的自然语言</a:t>
            </a:r>
            <a:r>
              <a:rPr lang="en-US" altLang="zh-CN" sz="1600" spc="80" dirty="0">
                <a:ln w="3175">
                  <a:noFill/>
                  <a:prstDash val="dash"/>
                </a:ln>
                <a:solidFill>
                  <a:schemeClr val="dk1">
                    <a:lumMod val="75000"/>
                    <a:lumOff val="25000"/>
                  </a:schemeClr>
                </a:solidFill>
                <a:latin typeface="微软雅黑" panose="020B0503020204020204" charset="-122"/>
                <a:ea typeface="微软雅黑" panose="020B0503020204020204" charset="-122"/>
              </a:rPr>
              <a:t>GUI</a:t>
            </a:r>
            <a:r>
              <a:rPr lang="zh-CN" altLang="en-US" sz="1600" spc="80" dirty="0">
                <a:ln w="3175">
                  <a:noFill/>
                  <a:prstDash val="dash"/>
                </a:ln>
                <a:solidFill>
                  <a:schemeClr val="dk1">
                    <a:lumMod val="75000"/>
                    <a:lumOff val="25000"/>
                  </a:schemeClr>
                </a:solidFill>
                <a:latin typeface="微软雅黑" panose="020B0503020204020204" charset="-122"/>
                <a:ea typeface="微软雅黑" panose="020B0503020204020204" charset="-122"/>
              </a:rPr>
              <a:t>操作行为</a:t>
            </a:r>
            <a:endParaRPr lang="en-US" altLang="zh-CN" sz="1600" b="1" spc="80" dirty="0">
              <a:ln w="3175">
                <a:noFill/>
                <a:prstDash val="dash"/>
              </a:ln>
              <a:solidFill>
                <a:schemeClr val="dk1">
                  <a:lumMod val="75000"/>
                  <a:lumOff val="25000"/>
                </a:schemeClr>
              </a:solidFill>
              <a:latin typeface="微软雅黑" panose="020B0503020204020204" charset="-122"/>
              <a:ea typeface="微软雅黑" panose="020B0503020204020204" charset="-122"/>
            </a:endParaRPr>
          </a:p>
          <a:p>
            <a:pPr marL="635000" lvl="1" indent="-304800" fontAlgn="ctr">
              <a:lnSpc>
                <a:spcPct val="130000"/>
              </a:lnSpc>
              <a:spcAft>
                <a:spcPts val="800"/>
              </a:spcAft>
              <a:buSzPct val="100000"/>
              <a:buFont typeface="Arial" panose="020B0604020202020204" pitchFamily="34" charset="0"/>
              <a:buChar char="○"/>
            </a:pPr>
            <a:r>
              <a:rPr lang="zh-CN" altLang="en-US" sz="16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输出端：</a:t>
            </a:r>
            <a:r>
              <a:rPr lang="zh-CN" altLang="en-US" sz="1600" spc="80" dirty="0">
                <a:ln w="3175">
                  <a:noFill/>
                  <a:prstDash val="dash"/>
                </a:ln>
                <a:solidFill>
                  <a:schemeClr val="dk1">
                    <a:lumMod val="75000"/>
                    <a:lumOff val="25000"/>
                  </a:schemeClr>
                </a:solidFill>
                <a:latin typeface="微软雅黑" panose="020B0503020204020204" charset="-122"/>
                <a:ea typeface="微软雅黑" panose="020B0503020204020204" charset="-122"/>
              </a:rPr>
              <a:t>对实际</a:t>
            </a:r>
            <a:r>
              <a:rPr lang="en-US" altLang="zh-CN" sz="1600" spc="80" dirty="0">
                <a:ln w="3175">
                  <a:noFill/>
                  <a:prstDash val="dash"/>
                </a:ln>
                <a:solidFill>
                  <a:schemeClr val="dk1">
                    <a:lumMod val="75000"/>
                    <a:lumOff val="25000"/>
                  </a:schemeClr>
                </a:solidFill>
                <a:latin typeface="微软雅黑" panose="020B0503020204020204" charset="-122"/>
                <a:ea typeface="微软雅黑" panose="020B0503020204020204" charset="-122"/>
              </a:rPr>
              <a:t>GUI</a:t>
            </a:r>
            <a:r>
              <a:rPr lang="zh-CN" altLang="en-US" sz="1600" spc="80" dirty="0">
                <a:ln w="3175">
                  <a:noFill/>
                  <a:prstDash val="dash"/>
                </a:ln>
                <a:solidFill>
                  <a:schemeClr val="dk1">
                    <a:lumMod val="75000"/>
                    <a:lumOff val="25000"/>
                  </a:schemeClr>
                </a:solidFill>
                <a:latin typeface="微软雅黑" panose="020B0503020204020204" charset="-122"/>
                <a:ea typeface="微软雅黑" panose="020B0503020204020204" charset="-122"/>
              </a:rPr>
              <a:t>接口的时序性调用</a:t>
            </a:r>
            <a:endParaRPr lang="zh-CN" altLang="en-US" sz="1600" spc="6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endParaRPr>
          </a:p>
          <a:p>
            <a:pPr marL="279400" lvl="0" indent="-279400" fontAlgn="ctr">
              <a:lnSpc>
                <a:spcPct val="120000"/>
              </a:lnSpc>
              <a:spcBef>
                <a:spcPts val="0"/>
              </a:spcBef>
              <a:spcAft>
                <a:spcPts val="800"/>
              </a:spcAft>
              <a:buSzPct val="100000"/>
              <a:buFont typeface="Wingdings" panose="05000000000000000000" charset="0"/>
              <a:buChar char="l"/>
            </a:pPr>
            <a:r>
              <a:rPr lang="zh-CN" altLang="en-US" sz="1900" b="1" spc="6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技术实现</a:t>
            </a:r>
            <a:endParaRPr lang="en-US" altLang="zh-CN" sz="1900" b="1" spc="6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endParaRPr>
          </a:p>
          <a:p>
            <a:pPr marL="635000" lvl="1" indent="-304800" fontAlgn="ctr">
              <a:lnSpc>
                <a:spcPct val="130000"/>
              </a:lnSpc>
              <a:spcBef>
                <a:spcPts val="0"/>
              </a:spcBef>
              <a:spcAft>
                <a:spcPts val="800"/>
              </a:spcAft>
              <a:buSzPct val="100000"/>
              <a:buFont typeface="Arial" panose="020B0604020202020204" pitchFamily="34" charset="0"/>
              <a:buChar char="○"/>
            </a:pPr>
            <a:r>
              <a:rPr lang="en-US" altLang="zh-CN" sz="16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GUI-Owl</a:t>
            </a:r>
            <a:r>
              <a:rPr lang="zh-CN" altLang="en-US" sz="16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的</a:t>
            </a:r>
            <a:r>
              <a:rPr lang="en-US" altLang="zh-CN" sz="16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UI</a:t>
            </a:r>
            <a:r>
              <a:rPr lang="zh-CN" altLang="en-US" sz="16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行为能力：</a:t>
            </a:r>
            <a:r>
              <a:rPr lang="zh-CN" altLang="en-US" sz="1600" dirty="0"/>
              <a:t>具备将自然语言指令映射为标准化</a:t>
            </a:r>
            <a:r>
              <a:rPr lang="en-US" altLang="zh-CN" sz="1600" dirty="0"/>
              <a:t>GUI</a:t>
            </a:r>
            <a:r>
              <a:rPr lang="zh-CN" altLang="en-US" sz="1600" dirty="0"/>
              <a:t>操作的能力，支持点击、输入、滑动等交互动作。这种映射确保了高层策略能够被准确翻译为设备可理解的执行命令。</a:t>
            </a:r>
            <a:endParaRPr lang="en-US" altLang="zh-CN" sz="1600" spc="80" dirty="0">
              <a:ln w="3175">
                <a:noFill/>
                <a:prstDash val="dash"/>
              </a:ln>
              <a:solidFill>
                <a:schemeClr val="dk1">
                  <a:lumMod val="75000"/>
                  <a:lumOff val="25000"/>
                </a:schemeClr>
              </a:solidFill>
              <a:latin typeface="微软雅黑" panose="020B0503020204020204" charset="-122"/>
              <a:ea typeface="微软雅黑" panose="020B0503020204020204" charset="-122"/>
            </a:endParaRPr>
          </a:p>
          <a:p>
            <a:pPr marL="635000" lvl="1" indent="-304800" fontAlgn="ctr">
              <a:lnSpc>
                <a:spcPct val="130000"/>
              </a:lnSpc>
              <a:spcBef>
                <a:spcPts val="0"/>
              </a:spcBef>
              <a:spcAft>
                <a:spcPts val="800"/>
              </a:spcAft>
              <a:buSzPct val="100000"/>
              <a:buFont typeface="Arial" panose="020B0604020202020204" pitchFamily="34" charset="0"/>
              <a:buChar char="○"/>
            </a:pPr>
            <a:r>
              <a:rPr lang="zh-CN" altLang="en-US" sz="16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基于</a:t>
            </a:r>
            <a:r>
              <a:rPr lang="en-US" altLang="zh-CN" sz="16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ADB</a:t>
            </a:r>
            <a:r>
              <a:rPr lang="zh-CN" altLang="en-US" sz="16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或模拟器</a:t>
            </a:r>
            <a:r>
              <a:rPr lang="en-US" altLang="zh-CN" sz="16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API</a:t>
            </a:r>
            <a:r>
              <a:rPr lang="zh-CN" altLang="en-US" sz="16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的调用抽象：</a:t>
            </a:r>
            <a:r>
              <a:rPr lang="zh-CN" altLang="en-US" sz="1600" dirty="0"/>
              <a:t>通过封装</a:t>
            </a:r>
            <a:r>
              <a:rPr lang="en-US" altLang="zh-CN" sz="1600" dirty="0"/>
              <a:t>ADB</a:t>
            </a:r>
            <a:r>
              <a:rPr lang="zh-CN" altLang="en-US" sz="1600" dirty="0"/>
              <a:t>命令或模拟器控制接口，提供统一的操作执行层。这种抽象隐藏了底层设备控制的复杂性，保证了指令执行的可靠性与一致性。</a:t>
            </a:r>
            <a:endParaRPr lang="en-US" altLang="zh-CN" sz="1600" spc="80" dirty="0">
              <a:ln w="3175">
                <a:noFill/>
                <a:prstDash val="dash"/>
              </a:ln>
              <a:solidFill>
                <a:schemeClr val="dk1">
                  <a:lumMod val="75000"/>
                  <a:lumOff val="25000"/>
                </a:schemeClr>
              </a:solidFill>
              <a:latin typeface="微软雅黑" panose="020B0503020204020204" charset="-122"/>
              <a:ea typeface="微软雅黑" panose="020B0503020204020204" charset="-122"/>
            </a:endParaRP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85A039E-C52B-67FD-B2DB-B34E909D2480}"/>
              </a:ext>
            </a:extLst>
          </p:cNvPr>
          <p:cNvSpPr/>
          <p:nvPr>
            <p:custDataLst>
              <p:tags r:id="rId2"/>
            </p:custDataLst>
          </p:nvPr>
        </p:nvSpPr>
        <p:spPr>
          <a:xfrm>
            <a:off x="795486" y="1828800"/>
            <a:ext cx="10601027" cy="4385269"/>
          </a:xfrm>
          <a:prstGeom prst="rect">
            <a:avLst/>
          </a:prstGeom>
          <a:solidFill>
            <a:schemeClr val="lt1"/>
          </a:solidFill>
          <a:ln>
            <a:noFill/>
          </a:ln>
          <a:effectLst>
            <a:outerShdw blurRad="1524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微软雅黑" panose="020B0503020204020204" charset="-122"/>
              <a:ea typeface="微软雅黑" panose="020B0503020204020204" charset="-122"/>
            </a:endParaRPr>
          </a:p>
        </p:txBody>
      </p:sp>
      <p:sp>
        <p:nvSpPr>
          <p:cNvPr id="41" name="任意形状 8"/>
          <p:cNvSpPr/>
          <p:nvPr userDrawn="1">
            <p:custDataLst>
              <p:tags r:id="rId3"/>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40" name="任意形状 8"/>
          <p:cNvSpPr/>
          <p:nvPr userDrawn="1">
            <p:custDataLst>
              <p:tags r:id="rId4"/>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grpSp>
        <p:nvGrpSpPr>
          <p:cNvPr id="7" name="组合 6"/>
          <p:cNvGrpSpPr/>
          <p:nvPr>
            <p:custDataLst>
              <p:tags r:id="rId5"/>
            </p:custDataLst>
          </p:nvPr>
        </p:nvGrpSpPr>
        <p:grpSpPr>
          <a:xfrm>
            <a:off x="570230" y="217274"/>
            <a:ext cx="680706" cy="157696"/>
            <a:chOff x="6096000" y="3052233"/>
            <a:chExt cx="1270015" cy="294217"/>
          </a:xfrm>
        </p:grpSpPr>
        <p:sp>
          <p:nvSpPr>
            <p:cNvPr id="8" name="椭圆 7"/>
            <p:cNvSpPr/>
            <p:nvPr>
              <p:custDataLst>
                <p:tags r:id="rId26"/>
              </p:custDataLst>
            </p:nvPr>
          </p:nvSpPr>
          <p:spPr>
            <a:xfrm>
              <a:off x="6096000" y="3052233"/>
              <a:ext cx="294217" cy="2942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B050"/>
                </a:solidFill>
                <a:latin typeface="微软雅黑" panose="020B0503020204020204" charset="-122"/>
                <a:ea typeface="微软雅黑" panose="020B0503020204020204" charset="-122"/>
              </a:endParaRPr>
            </a:p>
          </p:txBody>
        </p:sp>
        <p:sp>
          <p:nvSpPr>
            <p:cNvPr id="10" name="等腰三角形 9"/>
            <p:cNvSpPr/>
            <p:nvPr>
              <p:custDataLst>
                <p:tags r:id="rId27"/>
              </p:custDataLst>
            </p:nvPr>
          </p:nvSpPr>
          <p:spPr>
            <a:xfrm>
              <a:off x="6422761" y="3067052"/>
              <a:ext cx="306912" cy="26458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B050"/>
                </a:solidFill>
                <a:latin typeface="微软雅黑" panose="020B0503020204020204" charset="-122"/>
                <a:ea typeface="微软雅黑" panose="020B0503020204020204" charset="-122"/>
              </a:endParaRPr>
            </a:p>
          </p:txBody>
        </p:sp>
        <p:sp>
          <p:nvSpPr>
            <p:cNvPr id="11" name="矩形 10"/>
            <p:cNvSpPr/>
            <p:nvPr>
              <p:custDataLst>
                <p:tags r:id="rId28"/>
              </p:custDataLst>
            </p:nvPr>
          </p:nvSpPr>
          <p:spPr>
            <a:xfrm>
              <a:off x="6791855" y="3067050"/>
              <a:ext cx="264584" cy="2645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B050"/>
                </a:solidFill>
                <a:latin typeface="微软雅黑" panose="020B0503020204020204" charset="-122"/>
                <a:ea typeface="微软雅黑" panose="020B0503020204020204" charset="-122"/>
              </a:endParaRPr>
            </a:p>
          </p:txBody>
        </p:sp>
        <p:sp>
          <p:nvSpPr>
            <p:cNvPr id="18" name="椭圆 17"/>
            <p:cNvSpPr/>
            <p:nvPr>
              <p:custDataLst>
                <p:tags r:id="rId29"/>
              </p:custDataLst>
            </p:nvPr>
          </p:nvSpPr>
          <p:spPr>
            <a:xfrm>
              <a:off x="7131065" y="3081868"/>
              <a:ext cx="234950" cy="234948"/>
            </a:xfrm>
            <a:prstGeom prst="ellipse">
              <a:avLst/>
            </a:prstGeom>
            <a:noFill/>
            <a:ln w="28575" cmpd="sng">
              <a:solidFill>
                <a:schemeClr val="dk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grpSp>
      <p:grpSp>
        <p:nvGrpSpPr>
          <p:cNvPr id="19" name="组合 18"/>
          <p:cNvGrpSpPr/>
          <p:nvPr>
            <p:custDataLst>
              <p:tags r:id="rId6"/>
            </p:custDataLst>
          </p:nvPr>
        </p:nvGrpSpPr>
        <p:grpSpPr>
          <a:xfrm>
            <a:off x="1888332" y="6130929"/>
            <a:ext cx="8415337" cy="74613"/>
            <a:chOff x="1872871" y="6130929"/>
            <a:chExt cx="8415337" cy="74613"/>
          </a:xfrm>
        </p:grpSpPr>
        <p:cxnSp>
          <p:nvCxnSpPr>
            <p:cNvPr id="20" name="直接连接符 19"/>
            <p:cNvCxnSpPr/>
            <p:nvPr>
              <p:custDataLst>
                <p:tags r:id="rId17"/>
              </p:custDataLst>
            </p:nvPr>
          </p:nvCxnSpPr>
          <p:spPr>
            <a:xfrm>
              <a:off x="1872871" y="6130929"/>
              <a:ext cx="0" cy="74613"/>
            </a:xfrm>
            <a:prstGeom prst="line">
              <a:avLst/>
            </a:prstGeom>
            <a:ln w="12700">
              <a:solidFill>
                <a:schemeClr val="dk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custDataLst>
                <p:tags r:id="rId18"/>
              </p:custDataLst>
            </p:nvPr>
          </p:nvCxnSpPr>
          <p:spPr>
            <a:xfrm>
              <a:off x="3976705" y="6130929"/>
              <a:ext cx="0" cy="74613"/>
            </a:xfrm>
            <a:prstGeom prst="line">
              <a:avLst/>
            </a:prstGeom>
            <a:ln w="12700">
              <a:solidFill>
                <a:schemeClr val="dk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custDataLst>
                <p:tags r:id="rId19"/>
              </p:custDataLst>
            </p:nvPr>
          </p:nvCxnSpPr>
          <p:spPr>
            <a:xfrm>
              <a:off x="6080539" y="6130929"/>
              <a:ext cx="0" cy="74613"/>
            </a:xfrm>
            <a:prstGeom prst="line">
              <a:avLst/>
            </a:prstGeom>
            <a:ln w="12700">
              <a:solidFill>
                <a:schemeClr val="dk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custDataLst>
                <p:tags r:id="rId20"/>
              </p:custDataLst>
            </p:nvPr>
          </p:nvCxnSpPr>
          <p:spPr>
            <a:xfrm>
              <a:off x="8184373" y="6130929"/>
              <a:ext cx="0" cy="74613"/>
            </a:xfrm>
            <a:prstGeom prst="line">
              <a:avLst/>
            </a:prstGeom>
            <a:ln w="12700">
              <a:solidFill>
                <a:schemeClr val="dk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custDataLst>
                <p:tags r:id="rId21"/>
              </p:custDataLst>
            </p:nvPr>
          </p:nvCxnSpPr>
          <p:spPr>
            <a:xfrm>
              <a:off x="10288208" y="6130929"/>
              <a:ext cx="0" cy="74613"/>
            </a:xfrm>
            <a:prstGeom prst="line">
              <a:avLst/>
            </a:prstGeom>
            <a:ln w="12700">
              <a:solidFill>
                <a:schemeClr val="dk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custDataLst>
                <p:tags r:id="rId22"/>
              </p:custDataLst>
            </p:nvPr>
          </p:nvCxnSpPr>
          <p:spPr>
            <a:xfrm>
              <a:off x="9236290" y="6168235"/>
              <a:ext cx="0" cy="36000"/>
            </a:xfrm>
            <a:prstGeom prst="line">
              <a:avLst/>
            </a:prstGeom>
            <a:ln>
              <a:solidFill>
                <a:schemeClr val="dk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custDataLst>
                <p:tags r:id="rId23"/>
              </p:custDataLst>
            </p:nvPr>
          </p:nvCxnSpPr>
          <p:spPr>
            <a:xfrm>
              <a:off x="7132456" y="6168235"/>
              <a:ext cx="0" cy="36000"/>
            </a:xfrm>
            <a:prstGeom prst="line">
              <a:avLst/>
            </a:prstGeom>
            <a:ln>
              <a:solidFill>
                <a:schemeClr val="dk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custDataLst>
                <p:tags r:id="rId24"/>
              </p:custDataLst>
            </p:nvPr>
          </p:nvCxnSpPr>
          <p:spPr>
            <a:xfrm>
              <a:off x="5028622" y="6168235"/>
              <a:ext cx="0" cy="36000"/>
            </a:xfrm>
            <a:prstGeom prst="line">
              <a:avLst/>
            </a:prstGeom>
            <a:ln>
              <a:solidFill>
                <a:schemeClr val="dk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custDataLst>
                <p:tags r:id="rId25"/>
              </p:custDataLst>
            </p:nvPr>
          </p:nvCxnSpPr>
          <p:spPr>
            <a:xfrm>
              <a:off x="2924788" y="6168235"/>
              <a:ext cx="0" cy="36000"/>
            </a:xfrm>
            <a:prstGeom prst="line">
              <a:avLst/>
            </a:prstGeom>
            <a:ln>
              <a:solidFill>
                <a:schemeClr val="dk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22" name="椭圆 21"/>
          <p:cNvSpPr/>
          <p:nvPr>
            <p:custDataLst>
              <p:tags r:id="rId7"/>
            </p:custDataLst>
          </p:nvPr>
        </p:nvSpPr>
        <p:spPr>
          <a:xfrm>
            <a:off x="11607165" y="2759075"/>
            <a:ext cx="53975" cy="53975"/>
          </a:xfrm>
          <a:prstGeom prst="ellipse">
            <a:avLst/>
          </a:prstGeom>
          <a:solidFill>
            <a:srgbClr val="90726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23" name="椭圆 22"/>
          <p:cNvSpPr/>
          <p:nvPr>
            <p:custDataLst>
              <p:tags r:id="rId8"/>
            </p:custDataLst>
          </p:nvPr>
        </p:nvSpPr>
        <p:spPr>
          <a:xfrm>
            <a:off x="11607165" y="3002280"/>
            <a:ext cx="53975" cy="53975"/>
          </a:xfrm>
          <a:prstGeom prst="ellipse">
            <a:avLst/>
          </a:prstGeom>
          <a:solidFill>
            <a:srgbClr val="90726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24" name="椭圆 23"/>
          <p:cNvSpPr/>
          <p:nvPr>
            <p:custDataLst>
              <p:tags r:id="rId9"/>
            </p:custDataLst>
          </p:nvPr>
        </p:nvSpPr>
        <p:spPr>
          <a:xfrm>
            <a:off x="11607165" y="4429125"/>
            <a:ext cx="53975" cy="53975"/>
          </a:xfrm>
          <a:prstGeom prst="ellipse">
            <a:avLst/>
          </a:prstGeom>
          <a:solidFill>
            <a:srgbClr val="90726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25" name="椭圆 24"/>
          <p:cNvSpPr/>
          <p:nvPr>
            <p:custDataLst>
              <p:tags r:id="rId10"/>
            </p:custDataLst>
          </p:nvPr>
        </p:nvSpPr>
        <p:spPr>
          <a:xfrm>
            <a:off x="11607165" y="4671695"/>
            <a:ext cx="53975" cy="53975"/>
          </a:xfrm>
          <a:prstGeom prst="ellipse">
            <a:avLst/>
          </a:prstGeom>
          <a:solidFill>
            <a:srgbClr val="90726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grpSp>
        <p:nvGrpSpPr>
          <p:cNvPr id="34" name="组合 33"/>
          <p:cNvGrpSpPr/>
          <p:nvPr>
            <p:custDataLst>
              <p:tags r:id="rId11"/>
            </p:custDataLst>
          </p:nvPr>
        </p:nvGrpSpPr>
        <p:grpSpPr>
          <a:xfrm rot="16200000">
            <a:off x="11250930" y="3646170"/>
            <a:ext cx="765810" cy="182880"/>
            <a:chOff x="8953" y="9433"/>
            <a:chExt cx="1206" cy="288"/>
          </a:xfrm>
        </p:grpSpPr>
        <p:sp>
          <p:nvSpPr>
            <p:cNvPr id="35" name="矩形 34"/>
            <p:cNvSpPr/>
            <p:nvPr>
              <p:custDataLst>
                <p:tags r:id="rId14"/>
              </p:custDataLst>
            </p:nvPr>
          </p:nvSpPr>
          <p:spPr>
            <a:xfrm rot="2700000">
              <a:off x="8953" y="9481"/>
              <a:ext cx="194" cy="19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36" name="矩形 35"/>
            <p:cNvSpPr/>
            <p:nvPr>
              <p:custDataLst>
                <p:tags r:id="rId15"/>
              </p:custDataLst>
            </p:nvPr>
          </p:nvSpPr>
          <p:spPr>
            <a:xfrm rot="2700000">
              <a:off x="9965" y="9480"/>
              <a:ext cx="194" cy="19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37" name="矩形 36"/>
            <p:cNvSpPr/>
            <p:nvPr>
              <p:custDataLst>
                <p:tags r:id="rId16"/>
              </p:custDataLst>
            </p:nvPr>
          </p:nvSpPr>
          <p:spPr>
            <a:xfrm rot="2700000">
              <a:off x="9404" y="9433"/>
              <a:ext cx="289" cy="28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grpSp>
      <p:cxnSp>
        <p:nvCxnSpPr>
          <p:cNvPr id="33" name="直接连接符 32"/>
          <p:cNvCxnSpPr/>
          <p:nvPr>
            <p:custDataLst>
              <p:tags r:id="rId12"/>
            </p:custDataLst>
          </p:nvPr>
        </p:nvCxnSpPr>
        <p:spPr>
          <a:xfrm>
            <a:off x="0" y="615950"/>
            <a:ext cx="12192000" cy="0"/>
          </a:xfrm>
          <a:prstGeom prst="line">
            <a:avLst/>
          </a:prstGeom>
          <a:ln>
            <a:solidFill>
              <a:schemeClr val="lt1">
                <a:lumMod val="75000"/>
                <a:alpha val="99000"/>
              </a:schemeClr>
            </a:solidFill>
          </a:ln>
        </p:spPr>
        <p:style>
          <a:lnRef idx="1">
            <a:schemeClr val="accent1"/>
          </a:lnRef>
          <a:fillRef idx="0">
            <a:schemeClr val="accent1"/>
          </a:fillRef>
          <a:effectRef idx="0">
            <a:schemeClr val="accent1"/>
          </a:effectRef>
          <a:fontRef idx="minor">
            <a:schemeClr val="tx1"/>
          </a:fontRef>
        </p:style>
      </p:cxnSp>
      <p:sp>
        <p:nvSpPr>
          <p:cNvPr id="38" name="文本框 37"/>
          <p:cNvSpPr txBox="1"/>
          <p:nvPr>
            <p:custDataLst>
              <p:tags r:id="rId13"/>
            </p:custDataLst>
          </p:nvPr>
        </p:nvSpPr>
        <p:spPr>
          <a:xfrm>
            <a:off x="2493378" y="939400"/>
            <a:ext cx="7205241" cy="524327"/>
          </a:xfrm>
          <a:prstGeom prst="rect">
            <a:avLst/>
          </a:prstGeom>
          <a:noFill/>
        </p:spPr>
        <p:txBody>
          <a:bodyPr wrap="square" lIns="63500" tIns="25400" rIns="63500" bIns="25400" rtlCol="0" anchor="b" anchorCtr="0">
            <a:normAutofit lnSpcReduction="10000"/>
          </a:bodyPr>
          <a:lstStyle/>
          <a:p>
            <a:pPr marL="0" indent="0" algn="ctr">
              <a:lnSpc>
                <a:spcPct val="100000"/>
              </a:lnSpc>
              <a:spcBef>
                <a:spcPts val="0"/>
              </a:spcBef>
              <a:spcAft>
                <a:spcPts val="0"/>
              </a:spcAft>
              <a:buSzPct val="100000"/>
              <a:buNone/>
            </a:pPr>
            <a:r>
              <a:rPr lang="zh-CN" altLang="en-US" sz="3400" b="1" spc="180" dirty="0">
                <a:solidFill>
                  <a:schemeClr val="accent1"/>
                </a:solidFill>
                <a:uFillTx/>
                <a:latin typeface="微软雅黑" panose="020B0503020204020204" charset="-122"/>
                <a:ea typeface="微软雅黑" panose="020B0503020204020204" charset="-122"/>
                <a:cs typeface="微软雅黑" panose="020B0503020204020204" charset="-122"/>
              </a:rPr>
              <a:t>实际 GUI 层：环境接口</a:t>
            </a:r>
          </a:p>
        </p:txBody>
      </p:sp>
      <p:sp>
        <p:nvSpPr>
          <p:cNvPr id="4" name="文本框 3">
            <a:extLst>
              <a:ext uri="{FF2B5EF4-FFF2-40B4-BE49-F238E27FC236}">
                <a16:creationId xmlns:a16="http://schemas.microsoft.com/office/drawing/2014/main" id="{2EAC6405-273E-5946-7665-50D17AB00636}"/>
              </a:ext>
            </a:extLst>
          </p:cNvPr>
          <p:cNvSpPr txBox="1"/>
          <p:nvPr/>
        </p:nvSpPr>
        <p:spPr>
          <a:xfrm>
            <a:off x="1210190" y="1969590"/>
            <a:ext cx="9771616" cy="4103688"/>
          </a:xfrm>
          <a:prstGeom prst="rect">
            <a:avLst/>
          </a:prstGeom>
          <a:noFill/>
        </p:spPr>
        <p:txBody>
          <a:bodyPr wrap="square">
            <a:spAutoFit/>
          </a:bodyPr>
          <a:lstStyle/>
          <a:p>
            <a:pPr marL="279400" lvl="0" indent="-279400" algn="l" fontAlgn="ctr">
              <a:lnSpc>
                <a:spcPct val="120000"/>
              </a:lnSpc>
              <a:spcBef>
                <a:spcPts val="0"/>
              </a:spcBef>
              <a:spcAft>
                <a:spcPts val="800"/>
              </a:spcAft>
              <a:buSzPct val="100000"/>
              <a:buFont typeface="Wingdings" panose="05000000000000000000" charset="0"/>
              <a:buChar char="l"/>
            </a:pPr>
            <a:r>
              <a:rPr lang="zh-CN" altLang="en-US" sz="1900" b="1"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功能定位</a:t>
            </a:r>
            <a:endParaRPr lang="en-US" altLang="zh-CN" sz="1500" spc="80" dirty="0">
              <a:ln w="3175">
                <a:noFill/>
                <a:prstDash val="dash"/>
              </a:ln>
              <a:solidFill>
                <a:schemeClr val="dk1">
                  <a:lumMod val="75000"/>
                  <a:lumOff val="25000"/>
                </a:schemeClr>
              </a:solidFill>
              <a:latin typeface="微软雅黑" panose="020B0503020204020204" charset="-122"/>
              <a:ea typeface="微软雅黑" panose="020B0503020204020204" charset="-122"/>
            </a:endParaRPr>
          </a:p>
          <a:p>
            <a:pPr marL="635000" lvl="1" indent="-304800" fontAlgn="ctr">
              <a:lnSpc>
                <a:spcPct val="130000"/>
              </a:lnSpc>
              <a:spcBef>
                <a:spcPts val="0"/>
              </a:spcBef>
              <a:spcAft>
                <a:spcPts val="800"/>
              </a:spcAft>
              <a:buSzPct val="100000"/>
              <a:buFont typeface="Arial" panose="020B0604020202020204" pitchFamily="34" charset="0"/>
              <a:buChar char="○"/>
            </a:pPr>
            <a:r>
              <a:rPr lang="zh-CN" altLang="en-US" sz="14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提供</a:t>
            </a:r>
            <a:r>
              <a:rPr lang="en-US" altLang="zh-CN" sz="14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GUI</a:t>
            </a:r>
            <a:r>
              <a:rPr lang="zh-CN" altLang="en-US" sz="14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环境：</a:t>
            </a:r>
            <a:r>
              <a:rPr lang="zh-CN" altLang="en-US" sz="1400" dirty="0"/>
              <a:t>作为系统与真实应用界面的交互桥梁，该模块构建了稳定的</a:t>
            </a:r>
            <a:r>
              <a:rPr lang="en-US" altLang="zh-CN" sz="1400" dirty="0"/>
              <a:t>GUI</a:t>
            </a:r>
            <a:r>
              <a:rPr lang="zh-CN" altLang="en-US" sz="1400" dirty="0"/>
              <a:t>测试与操作环境。它确保了所有自动化操作都在真实或高度仿真的界面环境中执行。</a:t>
            </a:r>
            <a:endParaRPr lang="en-US" altLang="zh-CN" sz="1400" spc="80" dirty="0">
              <a:ln w="3175">
                <a:noFill/>
                <a:prstDash val="dash"/>
              </a:ln>
              <a:solidFill>
                <a:schemeClr val="dk1">
                  <a:lumMod val="75000"/>
                  <a:lumOff val="25000"/>
                </a:schemeClr>
              </a:solidFill>
              <a:latin typeface="微软雅黑" panose="020B0503020204020204" charset="-122"/>
              <a:ea typeface="微软雅黑" panose="020B0503020204020204" charset="-122"/>
            </a:endParaRPr>
          </a:p>
          <a:p>
            <a:pPr marL="279400" lvl="0" indent="-279400" algn="l" fontAlgn="ctr">
              <a:lnSpc>
                <a:spcPct val="120000"/>
              </a:lnSpc>
              <a:spcBef>
                <a:spcPts val="0"/>
              </a:spcBef>
              <a:spcAft>
                <a:spcPts val="800"/>
              </a:spcAft>
              <a:buSzPct val="100000"/>
              <a:buFont typeface="Wingdings" panose="05000000000000000000" charset="0"/>
              <a:buChar char="l"/>
            </a:pPr>
            <a:r>
              <a:rPr lang="zh-CN" altLang="en-US" sz="1900" b="1"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输入与输出</a:t>
            </a:r>
            <a:endParaRPr lang="en-US" altLang="zh-CN" sz="1900" b="1"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635000" lvl="1" indent="-304800" fontAlgn="ctr">
              <a:lnSpc>
                <a:spcPct val="130000"/>
              </a:lnSpc>
              <a:spcAft>
                <a:spcPts val="800"/>
              </a:spcAft>
              <a:buSzPct val="100000"/>
              <a:buFont typeface="Arial" panose="020B0604020202020204" pitchFamily="34" charset="0"/>
              <a:buChar char="○"/>
            </a:pPr>
            <a:r>
              <a:rPr lang="zh-CN" altLang="en-US" sz="14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输入端：</a:t>
            </a:r>
            <a:r>
              <a:rPr lang="zh-CN" altLang="en-US" sz="1400" spc="80" dirty="0">
                <a:ln w="3175">
                  <a:noFill/>
                  <a:prstDash val="dash"/>
                </a:ln>
                <a:solidFill>
                  <a:schemeClr val="dk1">
                    <a:lumMod val="75000"/>
                    <a:lumOff val="25000"/>
                  </a:schemeClr>
                </a:solidFill>
                <a:latin typeface="微软雅黑" panose="020B0503020204020204" charset="-122"/>
                <a:ea typeface="微软雅黑" panose="020B0503020204020204" charset="-122"/>
              </a:rPr>
              <a:t>规范的</a:t>
            </a:r>
            <a:r>
              <a:rPr lang="en-US" altLang="zh-CN" sz="1400" spc="80" dirty="0">
                <a:ln w="3175">
                  <a:noFill/>
                  <a:prstDash val="dash"/>
                </a:ln>
                <a:solidFill>
                  <a:schemeClr val="dk1">
                    <a:lumMod val="75000"/>
                    <a:lumOff val="25000"/>
                  </a:schemeClr>
                </a:solidFill>
                <a:latin typeface="微软雅黑" panose="020B0503020204020204" charset="-122"/>
                <a:ea typeface="微软雅黑" panose="020B0503020204020204" charset="-122"/>
              </a:rPr>
              <a:t>GUI</a:t>
            </a:r>
            <a:r>
              <a:rPr lang="zh-CN" altLang="en-US" sz="1400" spc="80" dirty="0">
                <a:ln w="3175">
                  <a:noFill/>
                  <a:prstDash val="dash"/>
                </a:ln>
                <a:solidFill>
                  <a:schemeClr val="dk1">
                    <a:lumMod val="75000"/>
                    <a:lumOff val="25000"/>
                  </a:schemeClr>
                </a:solidFill>
                <a:latin typeface="微软雅黑" panose="020B0503020204020204" charset="-122"/>
                <a:ea typeface="微软雅黑" panose="020B0503020204020204" charset="-122"/>
              </a:rPr>
              <a:t>操作接口</a:t>
            </a:r>
            <a:endParaRPr lang="en-US" altLang="zh-CN" sz="1400" spc="80" dirty="0">
              <a:ln w="3175">
                <a:noFill/>
                <a:prstDash val="dash"/>
              </a:ln>
              <a:solidFill>
                <a:schemeClr val="dk1">
                  <a:lumMod val="75000"/>
                  <a:lumOff val="25000"/>
                </a:schemeClr>
              </a:solidFill>
              <a:latin typeface="微软雅黑" panose="020B0503020204020204" charset="-122"/>
              <a:ea typeface="微软雅黑" panose="020B0503020204020204" charset="-122"/>
            </a:endParaRPr>
          </a:p>
          <a:p>
            <a:pPr marL="635000" lvl="1" indent="-304800" fontAlgn="ctr">
              <a:lnSpc>
                <a:spcPct val="130000"/>
              </a:lnSpc>
              <a:spcAft>
                <a:spcPts val="800"/>
              </a:spcAft>
              <a:buSzPct val="100000"/>
              <a:buFont typeface="Arial" panose="020B0604020202020204" pitchFamily="34" charset="0"/>
              <a:buChar char="○"/>
            </a:pPr>
            <a:r>
              <a:rPr lang="zh-CN" altLang="en-US" sz="14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输出端：</a:t>
            </a:r>
            <a:r>
              <a:rPr lang="zh-CN" altLang="en-US" sz="1400" spc="80" dirty="0">
                <a:ln w="3175">
                  <a:noFill/>
                  <a:prstDash val="dash"/>
                </a:ln>
                <a:solidFill>
                  <a:schemeClr val="dk1">
                    <a:lumMod val="75000"/>
                    <a:lumOff val="25000"/>
                  </a:schemeClr>
                </a:solidFill>
                <a:latin typeface="微软雅黑" panose="020B0503020204020204" charset="-122"/>
                <a:ea typeface="微软雅黑" panose="020B0503020204020204" charset="-122"/>
              </a:rPr>
              <a:t>真实且合理的</a:t>
            </a:r>
            <a:r>
              <a:rPr lang="en-US" altLang="zh-CN" sz="1400" spc="80" dirty="0">
                <a:ln w="3175">
                  <a:noFill/>
                  <a:prstDash val="dash"/>
                </a:ln>
                <a:solidFill>
                  <a:schemeClr val="dk1">
                    <a:lumMod val="75000"/>
                    <a:lumOff val="25000"/>
                  </a:schemeClr>
                </a:solidFill>
                <a:latin typeface="微软雅黑" panose="020B0503020204020204" charset="-122"/>
                <a:ea typeface="微软雅黑" panose="020B0503020204020204" charset="-122"/>
              </a:rPr>
              <a:t>GUI</a:t>
            </a:r>
            <a:r>
              <a:rPr lang="zh-CN" altLang="en-US" sz="1400" spc="80" dirty="0">
                <a:ln w="3175">
                  <a:noFill/>
                  <a:prstDash val="dash"/>
                </a:ln>
                <a:solidFill>
                  <a:schemeClr val="dk1">
                    <a:lumMod val="75000"/>
                    <a:lumOff val="25000"/>
                  </a:schemeClr>
                </a:solidFill>
                <a:latin typeface="微软雅黑" panose="020B0503020204020204" charset="-122"/>
                <a:ea typeface="微软雅黑" panose="020B0503020204020204" charset="-122"/>
              </a:rPr>
              <a:t>截图</a:t>
            </a:r>
            <a:endParaRPr lang="en-US" altLang="zh-CN" sz="1400" spc="80" dirty="0">
              <a:ln w="3175">
                <a:noFill/>
                <a:prstDash val="dash"/>
              </a:ln>
              <a:solidFill>
                <a:schemeClr val="dk1">
                  <a:lumMod val="75000"/>
                  <a:lumOff val="25000"/>
                </a:schemeClr>
              </a:solidFill>
              <a:latin typeface="微软雅黑" panose="020B0503020204020204" charset="-122"/>
              <a:ea typeface="微软雅黑" panose="020B0503020204020204" charset="-122"/>
            </a:endParaRPr>
          </a:p>
          <a:p>
            <a:pPr marL="279400" lvl="0" indent="-279400" algn="l" fontAlgn="ctr">
              <a:lnSpc>
                <a:spcPct val="120000"/>
              </a:lnSpc>
              <a:spcBef>
                <a:spcPts val="0"/>
              </a:spcBef>
              <a:spcAft>
                <a:spcPts val="800"/>
              </a:spcAft>
              <a:buSzPct val="100000"/>
              <a:buFont typeface="Wingdings" panose="05000000000000000000" charset="0"/>
              <a:buChar char="l"/>
            </a:pPr>
            <a:r>
              <a:rPr lang="zh-CN" altLang="en-US" sz="1900" b="1"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技术实现</a:t>
            </a:r>
            <a:endParaRPr lang="en-US" altLang="zh-CN" sz="1900" b="1"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635000" lvl="1" indent="-304800" fontAlgn="ctr">
              <a:lnSpc>
                <a:spcPct val="130000"/>
              </a:lnSpc>
              <a:spcBef>
                <a:spcPts val="0"/>
              </a:spcBef>
              <a:spcAft>
                <a:spcPts val="800"/>
              </a:spcAft>
              <a:buSzPct val="100000"/>
              <a:buFont typeface="Arial" panose="020B0604020202020204" pitchFamily="34" charset="0"/>
              <a:buChar char="○"/>
            </a:pPr>
            <a:r>
              <a:rPr lang="en-US" altLang="zh-CN" sz="14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ADB</a:t>
            </a:r>
            <a:r>
              <a:rPr lang="zh-CN" altLang="en-US" sz="14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或模拟器（移动端）：</a:t>
            </a:r>
            <a:r>
              <a:rPr lang="zh-CN" altLang="en-US" sz="1400" dirty="0"/>
              <a:t>在移动端通过</a:t>
            </a:r>
            <a:r>
              <a:rPr lang="en-US" altLang="zh-CN" sz="1400" dirty="0"/>
              <a:t>ADB</a:t>
            </a:r>
            <a:r>
              <a:rPr lang="zh-CN" altLang="en-US" sz="1400" dirty="0"/>
              <a:t>连接真实设备或启动模拟器，构建可靠的移动应用测试环境。这一实现为屏幕捕获和指令执行提供了必要的底层支持。</a:t>
            </a:r>
            <a:endParaRPr lang="en-US" altLang="zh-CN" sz="1400" b="1" spc="80" dirty="0">
              <a:ln w="3175">
                <a:noFill/>
                <a:prstDash val="dash"/>
              </a:ln>
              <a:solidFill>
                <a:schemeClr val="dk1">
                  <a:lumMod val="75000"/>
                  <a:lumOff val="25000"/>
                </a:schemeClr>
              </a:solidFill>
              <a:latin typeface="微软雅黑" panose="020B0503020204020204" charset="-122"/>
              <a:ea typeface="微软雅黑" panose="020B0503020204020204" charset="-122"/>
            </a:endParaRPr>
          </a:p>
          <a:p>
            <a:pPr marL="635000" lvl="1" indent="-304800" fontAlgn="ctr">
              <a:lnSpc>
                <a:spcPct val="130000"/>
              </a:lnSpc>
              <a:spcBef>
                <a:spcPts val="0"/>
              </a:spcBef>
              <a:spcAft>
                <a:spcPts val="800"/>
              </a:spcAft>
              <a:buSzPct val="100000"/>
              <a:buFont typeface="Arial" panose="020B0604020202020204" pitchFamily="34" charset="0"/>
              <a:buChar char="○"/>
            </a:pPr>
            <a:r>
              <a:rPr lang="zh-CN" altLang="en-US" sz="14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桌面区域框选与窗口截屏（</a:t>
            </a:r>
            <a:r>
              <a:rPr lang="en-US" altLang="zh-CN" sz="14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PC</a:t>
            </a:r>
            <a:r>
              <a:rPr lang="zh-CN" altLang="en-US" sz="14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端）：</a:t>
            </a:r>
            <a:r>
              <a:rPr lang="zh-CN" altLang="en-US" sz="1400" dirty="0"/>
              <a:t>针对</a:t>
            </a:r>
            <a:r>
              <a:rPr lang="en-US" altLang="zh-CN" sz="1400" dirty="0"/>
              <a:t>PC</a:t>
            </a:r>
            <a:r>
              <a:rPr lang="zh-CN" altLang="en-US" sz="1400" dirty="0"/>
              <a:t>端应用，通过系统</a:t>
            </a:r>
            <a:r>
              <a:rPr lang="en-US" altLang="zh-CN" sz="1400" dirty="0"/>
              <a:t>API</a:t>
            </a:r>
            <a:r>
              <a:rPr lang="zh-CN" altLang="en-US" sz="1400" dirty="0"/>
              <a:t>实现特定窗口或桌面区域的精准框选与截屏。该技术确保了</a:t>
            </a:r>
            <a:r>
              <a:rPr lang="en-US" altLang="zh-CN" sz="1400" dirty="0"/>
              <a:t>PC</a:t>
            </a:r>
            <a:r>
              <a:rPr lang="zh-CN" altLang="en-US" sz="1400" dirty="0"/>
              <a:t>端界面信息采集的针对性和高效性。</a:t>
            </a:r>
            <a:endParaRPr lang="en-US" altLang="zh-CN" sz="1400" spc="80" dirty="0">
              <a:ln w="3175">
                <a:noFill/>
                <a:prstDash val="dash"/>
              </a:ln>
              <a:solidFill>
                <a:schemeClr val="dk1">
                  <a:lumMod val="75000"/>
                  <a:lumOff val="25000"/>
                </a:schemeClr>
              </a:solidFill>
              <a:latin typeface="微软雅黑" panose="020B0503020204020204" charset="-122"/>
              <a:ea typeface="微软雅黑" panose="020B0503020204020204" charset="-122"/>
            </a:endParaRPr>
          </a:p>
        </p:txBody>
      </p:sp>
    </p:spTree>
    <p:custDataLst>
      <p:tags r:id="rId1"/>
    </p:custData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3" name="矩形 22"/>
          <p:cNvSpPr/>
          <p:nvPr userDrawn="1">
            <p:custDataLst>
              <p:tags r:id="rId2"/>
            </p:custDataLst>
          </p:nvPr>
        </p:nvSpPr>
        <p:spPr>
          <a:xfrm>
            <a:off x="0" y="0"/>
            <a:ext cx="12192000" cy="912114"/>
          </a:xfrm>
          <a:prstGeom prst="rect">
            <a:avLst/>
          </a:prstGeom>
          <a:solidFill>
            <a:schemeClr val="dk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chemeClr val="lt1"/>
              </a:solidFill>
              <a:latin typeface="微软雅黑" panose="020B0503020204020204" charset="-122"/>
              <a:ea typeface="微软雅黑" panose="020B0503020204020204" charset="-122"/>
              <a:sym typeface="+mn-ea"/>
            </a:endParaRPr>
          </a:p>
        </p:txBody>
      </p:sp>
      <p:sp>
        <p:nvSpPr>
          <p:cNvPr id="21" name="文本框 20"/>
          <p:cNvSpPr txBox="1"/>
          <p:nvPr>
            <p:custDataLst>
              <p:tags r:id="rId3"/>
            </p:custDataLst>
          </p:nvPr>
        </p:nvSpPr>
        <p:spPr>
          <a:xfrm>
            <a:off x="457155" y="152401"/>
            <a:ext cx="11277689" cy="609600"/>
          </a:xfrm>
          <a:prstGeom prst="rect">
            <a:avLst/>
          </a:prstGeom>
          <a:noFill/>
        </p:spPr>
        <p:txBody>
          <a:bodyPr wrap="square" lIns="63500" tIns="25400" rIns="63500" bIns="25400" rtlCol="0" anchor="ctr" anchorCtr="0">
            <a:normAutofit/>
          </a:bodyPr>
          <a:lstStyle/>
          <a:p>
            <a:pPr marL="0" indent="0" algn="l">
              <a:lnSpc>
                <a:spcPct val="100000"/>
              </a:lnSpc>
              <a:spcBef>
                <a:spcPts val="0"/>
              </a:spcBef>
              <a:spcAft>
                <a:spcPts val="0"/>
              </a:spcAft>
              <a:buSzPct val="100000"/>
              <a:buNone/>
            </a:pPr>
            <a:r>
              <a:rPr lang="zh-CN" altLang="en-US" sz="3200" b="1" spc="160">
                <a:solidFill>
                  <a:schemeClr val="accent1"/>
                </a:solidFill>
                <a:uFillTx/>
                <a:latin typeface="微软雅黑" panose="020B0503020204020204" charset="-122"/>
                <a:ea typeface="微软雅黑" panose="020B0503020204020204" charset="-122"/>
              </a:rPr>
              <a:t>创新点分析</a:t>
            </a:r>
          </a:p>
        </p:txBody>
      </p:sp>
      <p:sp>
        <p:nvSpPr>
          <p:cNvPr id="6" name="矩形 5">
            <a:extLst>
              <a:ext uri="{FF2B5EF4-FFF2-40B4-BE49-F238E27FC236}">
                <a16:creationId xmlns:a16="http://schemas.microsoft.com/office/drawing/2014/main" id="{D8A91A7F-C89D-8D63-A25E-9EAE00F827B2}"/>
              </a:ext>
            </a:extLst>
          </p:cNvPr>
          <p:cNvSpPr/>
          <p:nvPr>
            <p:custDataLst>
              <p:tags r:id="rId4"/>
            </p:custDataLst>
          </p:nvPr>
        </p:nvSpPr>
        <p:spPr>
          <a:xfrm>
            <a:off x="713727" y="1180616"/>
            <a:ext cx="10976703" cy="1591521"/>
          </a:xfrm>
          <a:prstGeom prst="rect">
            <a:avLst/>
          </a:prstGeom>
          <a:solidFill>
            <a:schemeClr val="lt1"/>
          </a:solidFill>
          <a:ln>
            <a:noFill/>
          </a:ln>
          <a:effectLst>
            <a:outerShdw blurRad="1524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7" name="Title 6">
            <a:extLst>
              <a:ext uri="{FF2B5EF4-FFF2-40B4-BE49-F238E27FC236}">
                <a16:creationId xmlns:a16="http://schemas.microsoft.com/office/drawing/2014/main" id="{B308004B-4A86-A351-21DF-CB4D7B54B5D2}"/>
              </a:ext>
            </a:extLst>
          </p:cNvPr>
          <p:cNvSpPr txBox="1"/>
          <p:nvPr>
            <p:custDataLst>
              <p:tags r:id="rId5"/>
            </p:custDataLst>
          </p:nvPr>
        </p:nvSpPr>
        <p:spPr>
          <a:xfrm>
            <a:off x="1006997" y="1407286"/>
            <a:ext cx="10471276" cy="1114233"/>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279400" lvl="0" indent="-279400" algn="l" fontAlgn="ctr">
              <a:lnSpc>
                <a:spcPct val="120000"/>
              </a:lnSpc>
              <a:spcBef>
                <a:spcPts val="0"/>
              </a:spcBef>
              <a:spcAft>
                <a:spcPts val="800"/>
              </a:spcAft>
              <a:buSzPct val="100000"/>
              <a:buFont typeface="Wingdings" panose="05000000000000000000" charset="0"/>
              <a:buChar char="l"/>
            </a:pPr>
            <a:r>
              <a:rPr lang="zh-CN" altLang="en-US" sz="1800" b="1" spc="6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交互范式的转变</a:t>
            </a:r>
            <a:endParaRPr lang="zh-CN" altLang="en-US" sz="1800" b="1"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279400" lvl="0" indent="-279400" algn="l" fontAlgn="ctr">
              <a:lnSpc>
                <a:spcPct val="120000"/>
              </a:lnSpc>
              <a:spcBef>
                <a:spcPts val="0"/>
              </a:spcBef>
              <a:spcAft>
                <a:spcPts val="800"/>
              </a:spcAft>
              <a:buSzPct val="100000"/>
              <a:buFont typeface="Wingdings" panose="05000000000000000000" charset="0"/>
              <a:buChar char="l"/>
            </a:pPr>
            <a:r>
              <a:rPr lang="zh-CN" altLang="en-US" sz="1600" b="1" spc="6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从被动指令输入到自动托管：</a:t>
            </a:r>
            <a:r>
              <a:rPr lang="zh-CN" altLang="en-US" sz="1600"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多数</a:t>
            </a:r>
            <a:r>
              <a:rPr lang="en-US" altLang="zh-CN" sz="1600"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GUI</a:t>
            </a:r>
            <a:r>
              <a:rPr lang="zh-CN" altLang="en-US" sz="1600"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智能体的交互范式是用户输入自然语言指令，智能体遵循指令进行对应操作；本项目希望探讨用户用自然语言输入规则，智能体系统根据规则自动托管</a:t>
            </a:r>
            <a:r>
              <a:rPr lang="en-US" altLang="zh-CN" sz="1600"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GUI</a:t>
            </a:r>
            <a:r>
              <a:rPr lang="zh-CN" altLang="en-US" sz="1600"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界面的可能性</a:t>
            </a:r>
            <a:endParaRPr lang="en-US" altLang="zh-CN" sz="1600"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
        <p:nvSpPr>
          <p:cNvPr id="10" name="矩形 9">
            <a:extLst>
              <a:ext uri="{FF2B5EF4-FFF2-40B4-BE49-F238E27FC236}">
                <a16:creationId xmlns:a16="http://schemas.microsoft.com/office/drawing/2014/main" id="{F1F5D9C2-9DF4-C5A2-D3CF-56E505F1F455}"/>
              </a:ext>
            </a:extLst>
          </p:cNvPr>
          <p:cNvSpPr/>
          <p:nvPr>
            <p:custDataLst>
              <p:tags r:id="rId6"/>
            </p:custDataLst>
          </p:nvPr>
        </p:nvSpPr>
        <p:spPr>
          <a:xfrm>
            <a:off x="713727" y="3040639"/>
            <a:ext cx="10976703" cy="1591521"/>
          </a:xfrm>
          <a:prstGeom prst="rect">
            <a:avLst/>
          </a:prstGeom>
          <a:solidFill>
            <a:schemeClr val="lt1"/>
          </a:solidFill>
          <a:ln>
            <a:noFill/>
          </a:ln>
          <a:effectLst>
            <a:outerShdw blurRad="1524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1" name="Title 6">
            <a:extLst>
              <a:ext uri="{FF2B5EF4-FFF2-40B4-BE49-F238E27FC236}">
                <a16:creationId xmlns:a16="http://schemas.microsoft.com/office/drawing/2014/main" id="{5366AE6C-2CD9-064E-01EF-A0911C5110E9}"/>
              </a:ext>
            </a:extLst>
          </p:cNvPr>
          <p:cNvSpPr txBox="1"/>
          <p:nvPr>
            <p:custDataLst>
              <p:tags r:id="rId7"/>
            </p:custDataLst>
          </p:nvPr>
        </p:nvSpPr>
        <p:spPr>
          <a:xfrm>
            <a:off x="1006997" y="3267309"/>
            <a:ext cx="10471276" cy="1114233"/>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279400" lvl="0" indent="-279400" algn="l" fontAlgn="ctr">
              <a:lnSpc>
                <a:spcPct val="120000"/>
              </a:lnSpc>
              <a:spcBef>
                <a:spcPts val="0"/>
              </a:spcBef>
              <a:spcAft>
                <a:spcPts val="800"/>
              </a:spcAft>
              <a:buSzPct val="100000"/>
              <a:buFont typeface="Wingdings" panose="05000000000000000000" charset="0"/>
              <a:buChar char="l"/>
            </a:pPr>
            <a:r>
              <a:rPr lang="zh-CN" altLang="en-US" sz="1800" b="1" spc="6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推理与规则的引入</a:t>
            </a:r>
            <a:endParaRPr lang="zh-CN" altLang="en-US" sz="1800" b="1"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279400" lvl="0" indent="-279400" algn="l" fontAlgn="ctr">
              <a:lnSpc>
                <a:spcPct val="120000"/>
              </a:lnSpc>
              <a:spcBef>
                <a:spcPts val="0"/>
              </a:spcBef>
              <a:spcAft>
                <a:spcPts val="800"/>
              </a:spcAft>
              <a:buSzPct val="100000"/>
              <a:buFont typeface="Wingdings" panose="05000000000000000000" charset="0"/>
              <a:buChar char="l"/>
            </a:pPr>
            <a:r>
              <a:rPr lang="zh-CN" altLang="en-US" sz="1600" b="1" spc="6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智能体根据规则和界面推断行为：</a:t>
            </a:r>
            <a:r>
              <a:rPr lang="zh-CN" altLang="en-US" sz="1600"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通过引入基于</a:t>
            </a:r>
            <a:r>
              <a:rPr lang="en-US" altLang="zh-CN" sz="1600" spc="60" dirty="0" err="1">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LangChain</a:t>
            </a:r>
            <a:r>
              <a:rPr lang="zh-CN" altLang="en-US" sz="1600"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的推理</a:t>
            </a:r>
            <a:r>
              <a:rPr lang="en-US" altLang="zh-CN" sz="1600"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LLM</a:t>
            </a:r>
            <a:r>
              <a:rPr lang="zh-CN" altLang="en-US" sz="1600"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，智能体可以根据界面变化与定义的规则推断出是否需要行为与需要行为的种类。</a:t>
            </a:r>
            <a:endParaRPr lang="en-US" altLang="zh-CN" sz="1600"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
        <p:nvSpPr>
          <p:cNvPr id="12" name="矩形 11">
            <a:extLst>
              <a:ext uri="{FF2B5EF4-FFF2-40B4-BE49-F238E27FC236}">
                <a16:creationId xmlns:a16="http://schemas.microsoft.com/office/drawing/2014/main" id="{267B78B1-0759-A58D-AB49-32724A73ED4B}"/>
              </a:ext>
            </a:extLst>
          </p:cNvPr>
          <p:cNvSpPr/>
          <p:nvPr>
            <p:custDataLst>
              <p:tags r:id="rId8"/>
            </p:custDataLst>
          </p:nvPr>
        </p:nvSpPr>
        <p:spPr>
          <a:xfrm>
            <a:off x="713727" y="4900662"/>
            <a:ext cx="10976703" cy="1591521"/>
          </a:xfrm>
          <a:prstGeom prst="rect">
            <a:avLst/>
          </a:prstGeom>
          <a:solidFill>
            <a:schemeClr val="lt1"/>
          </a:solidFill>
          <a:ln>
            <a:noFill/>
          </a:ln>
          <a:effectLst>
            <a:outerShdw blurRad="1524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3" name="Title 6">
            <a:extLst>
              <a:ext uri="{FF2B5EF4-FFF2-40B4-BE49-F238E27FC236}">
                <a16:creationId xmlns:a16="http://schemas.microsoft.com/office/drawing/2014/main" id="{C22D29D4-318D-A4EE-E8A0-C81FF1092264}"/>
              </a:ext>
            </a:extLst>
          </p:cNvPr>
          <p:cNvSpPr txBox="1"/>
          <p:nvPr>
            <p:custDataLst>
              <p:tags r:id="rId9"/>
            </p:custDataLst>
          </p:nvPr>
        </p:nvSpPr>
        <p:spPr>
          <a:xfrm>
            <a:off x="1006997" y="5127332"/>
            <a:ext cx="10471276" cy="1114233"/>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279400" lvl="0" indent="-279400" algn="l" fontAlgn="ctr">
              <a:lnSpc>
                <a:spcPct val="120000"/>
              </a:lnSpc>
              <a:spcBef>
                <a:spcPts val="0"/>
              </a:spcBef>
              <a:spcAft>
                <a:spcPts val="800"/>
              </a:spcAft>
              <a:buSzPct val="100000"/>
              <a:buFont typeface="Wingdings" panose="05000000000000000000" charset="0"/>
              <a:buChar char="l"/>
            </a:pPr>
            <a:r>
              <a:rPr lang="zh-CN" altLang="en-US" sz="1800" b="1" spc="6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智能体行为的闭环</a:t>
            </a:r>
            <a:endParaRPr lang="zh-CN" altLang="en-US" sz="1800" b="1"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279400" lvl="0" indent="-279400" algn="l" fontAlgn="ctr">
              <a:lnSpc>
                <a:spcPct val="120000"/>
              </a:lnSpc>
              <a:spcBef>
                <a:spcPts val="0"/>
              </a:spcBef>
              <a:spcAft>
                <a:spcPts val="800"/>
              </a:spcAft>
              <a:buSzPct val="100000"/>
              <a:buFont typeface="Wingdings" panose="05000000000000000000" charset="0"/>
              <a:buChar char="l"/>
            </a:pPr>
            <a:r>
              <a:rPr lang="zh-CN" altLang="en-US" sz="1600" b="1" spc="6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从感知</a:t>
            </a:r>
            <a:r>
              <a:rPr lang="en-US" altLang="zh-CN" sz="1600" b="1" spc="6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GUI</a:t>
            </a:r>
            <a:r>
              <a:rPr lang="zh-CN" altLang="en-US" sz="1600" b="1" spc="6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变化出发回归实际</a:t>
            </a:r>
            <a:r>
              <a:rPr lang="en-US" altLang="zh-CN" sz="1600" b="1" spc="6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GUI</a:t>
            </a:r>
            <a:r>
              <a:rPr lang="zh-CN" altLang="en-US" sz="1600" b="1" spc="6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行为：</a:t>
            </a:r>
            <a:r>
              <a:rPr lang="zh-CN" altLang="en-US" sz="1600"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依托</a:t>
            </a:r>
            <a:r>
              <a:rPr lang="zh-CN" altLang="en-US" sz="1600" spc="6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自动托管的交互范式，智能体系统从动态感知界面变化信息出发，再回归到实际的</a:t>
            </a:r>
            <a:r>
              <a:rPr lang="en-US" altLang="zh-CN" sz="1600" spc="6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GUI</a:t>
            </a:r>
            <a:r>
              <a:rPr lang="zh-CN" altLang="en-US" sz="1600" spc="6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行为，实现了完整的信息闭环，为后续依托相关数据进一步微调模型提供了可能。</a:t>
            </a:r>
            <a:endParaRPr lang="en-US" altLang="zh-CN" sz="1600"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任意形状 8"/>
          <p:cNvSpPr/>
          <p:nvPr userDrawn="1">
            <p:custDataLst>
              <p:tags r:id="rId2"/>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17" name="任意形状 8"/>
          <p:cNvSpPr/>
          <p:nvPr userDrawn="1">
            <p:custDataLst>
              <p:tags r:id="rId3"/>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13" name="矩形 12"/>
          <p:cNvSpPr/>
          <p:nvPr>
            <p:custDataLst>
              <p:tags r:id="rId4"/>
            </p:custDataLst>
          </p:nvPr>
        </p:nvSpPr>
        <p:spPr>
          <a:xfrm>
            <a:off x="609555" y="1909822"/>
            <a:ext cx="9768405" cy="3836917"/>
          </a:xfrm>
          <a:prstGeom prst="rect">
            <a:avLst/>
          </a:prstGeom>
          <a:solidFill>
            <a:schemeClr val="lt1"/>
          </a:solidFill>
          <a:ln>
            <a:noFill/>
          </a:ln>
          <a:effectLst>
            <a:outerShdw blurRad="1524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5" name="文本框 14"/>
          <p:cNvSpPr txBox="1"/>
          <p:nvPr>
            <p:custDataLst>
              <p:tags r:id="rId5"/>
            </p:custDataLst>
          </p:nvPr>
        </p:nvSpPr>
        <p:spPr>
          <a:xfrm>
            <a:off x="1066800" y="609600"/>
            <a:ext cx="10210876" cy="609600"/>
          </a:xfrm>
          <a:prstGeom prst="rect">
            <a:avLst/>
          </a:prstGeom>
          <a:noFill/>
        </p:spPr>
        <p:txBody>
          <a:bodyPr wrap="square" lIns="63500" tIns="25400" rIns="63500" bIns="25400" rtlCol="0" anchor="t" anchorCtr="0">
            <a:normAutofit/>
          </a:bodyPr>
          <a:lstStyle/>
          <a:p>
            <a:pPr marL="0" indent="0" algn="l">
              <a:lnSpc>
                <a:spcPct val="100000"/>
              </a:lnSpc>
              <a:spcBef>
                <a:spcPts val="0"/>
              </a:spcBef>
              <a:spcAft>
                <a:spcPts val="0"/>
              </a:spcAft>
              <a:buSzPct val="100000"/>
              <a:buNone/>
            </a:pPr>
            <a:r>
              <a:rPr lang="zh-CN" altLang="en-US" sz="3400" b="1" spc="180" dirty="0">
                <a:solidFill>
                  <a:schemeClr val="accent1"/>
                </a:solidFill>
                <a:latin typeface="微软雅黑" panose="020B0503020204020204" charset="-122"/>
                <a:ea typeface="微软雅黑" panose="020B0503020204020204" charset="-122"/>
              </a:rPr>
              <a:t>可行性分析</a:t>
            </a:r>
            <a:endParaRPr lang="zh-CN" altLang="en-US" sz="3400" b="1" spc="180" dirty="0">
              <a:solidFill>
                <a:schemeClr val="accent1"/>
              </a:solidFill>
              <a:uFillTx/>
              <a:latin typeface="微软雅黑" panose="020B0503020204020204" charset="-122"/>
              <a:ea typeface="微软雅黑" panose="020B0503020204020204" charset="-122"/>
            </a:endParaRPr>
          </a:p>
        </p:txBody>
      </p:sp>
      <p:sp>
        <p:nvSpPr>
          <p:cNvPr id="16" name="Title 6"/>
          <p:cNvSpPr txBox="1"/>
          <p:nvPr>
            <p:custDataLst>
              <p:tags r:id="rId6"/>
            </p:custDataLst>
          </p:nvPr>
        </p:nvSpPr>
        <p:spPr>
          <a:xfrm>
            <a:off x="970322" y="2136491"/>
            <a:ext cx="9102845" cy="3350856"/>
          </a:xfrm>
          <a:prstGeom prst="rect">
            <a:avLst/>
          </a:prstGeom>
          <a:noFill/>
          <a:ln w="3175">
            <a:noFill/>
            <a:prstDash val="dash"/>
          </a:ln>
        </p:spPr>
        <p:txBody>
          <a:bodyPr wrap="square" lIns="63500" tIns="25400" rIns="63500" bIns="25400" anchor="ctr" anchorCtr="0">
            <a:normAutofit lnSpcReduction="1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279400" lvl="0" indent="-279400" algn="l" fontAlgn="ctr">
              <a:lnSpc>
                <a:spcPct val="120000"/>
              </a:lnSpc>
              <a:spcBef>
                <a:spcPts val="0"/>
              </a:spcBef>
              <a:spcAft>
                <a:spcPts val="800"/>
              </a:spcAft>
              <a:buSzPct val="100000"/>
              <a:buFont typeface="Wingdings" panose="05000000000000000000" charset="0"/>
              <a:buChar char="l"/>
            </a:pPr>
            <a:r>
              <a:rPr lang="zh-CN" altLang="en-US" sz="1800" b="1"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技术可行性</a:t>
            </a:r>
          </a:p>
          <a:p>
            <a:pPr marL="279400" lvl="0" indent="-279400" algn="l" fontAlgn="ctr">
              <a:lnSpc>
                <a:spcPct val="120000"/>
              </a:lnSpc>
              <a:spcBef>
                <a:spcPts val="0"/>
              </a:spcBef>
              <a:spcAft>
                <a:spcPts val="800"/>
              </a:spcAft>
              <a:buSzPct val="100000"/>
              <a:buFont typeface="Wingdings" panose="05000000000000000000" charset="0"/>
              <a:buChar char="l"/>
            </a:pPr>
            <a:r>
              <a:rPr lang="zh-CN" altLang="en-US" sz="1600" b="1"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核心技术</a:t>
            </a:r>
            <a:r>
              <a:rPr lang="zh-CN" altLang="en-US" sz="1600" b="1" spc="6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较成熟</a:t>
            </a:r>
            <a:r>
              <a:rPr lang="zh-CN" altLang="en-US" sz="1600" b="1"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a:t>
            </a:r>
            <a:r>
              <a:rPr lang="zh-CN" altLang="en-US" sz="1600"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GUI-Owl 模型具备界面解析能力，LangChain 支持规则与 LLM 整合，ADB/uiautomator2 为成熟的设备控制工具，均有开源生态支持，无技术瓶颈</a:t>
            </a:r>
          </a:p>
          <a:p>
            <a:pPr marL="279400" lvl="0" indent="-279400" algn="l" fontAlgn="ctr">
              <a:lnSpc>
                <a:spcPct val="120000"/>
              </a:lnSpc>
              <a:spcBef>
                <a:spcPts val="0"/>
              </a:spcBef>
              <a:spcAft>
                <a:spcPts val="800"/>
              </a:spcAft>
              <a:buSzPct val="100000"/>
              <a:buFont typeface="Wingdings" panose="05000000000000000000" charset="0"/>
              <a:buChar char="l"/>
            </a:pPr>
            <a:r>
              <a:rPr lang="zh-CN" altLang="en-US" sz="1600" b="1"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适配难度较低：</a:t>
            </a:r>
            <a:r>
              <a:rPr lang="zh-CN" altLang="en-US" sz="1600"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各技术组件间可通过标准化接口对接（如 GUI-Owl 输出 JSON 格式、LangChain 支持自定义规则），整合难度可控</a:t>
            </a:r>
          </a:p>
          <a:p>
            <a:pPr marL="279400" lvl="0" indent="-279400" algn="l" fontAlgn="ctr">
              <a:lnSpc>
                <a:spcPct val="120000"/>
              </a:lnSpc>
              <a:spcBef>
                <a:spcPts val="0"/>
              </a:spcBef>
              <a:spcAft>
                <a:spcPts val="800"/>
              </a:spcAft>
              <a:buSzPct val="100000"/>
              <a:buFont typeface="Wingdings" panose="05000000000000000000" charset="0"/>
              <a:buChar char="l"/>
            </a:pPr>
            <a:r>
              <a:rPr lang="zh-CN" altLang="en-US" sz="1800" b="1"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实现复杂度</a:t>
            </a:r>
          </a:p>
          <a:p>
            <a:pPr marL="279400" lvl="0" indent="-279400" algn="l" fontAlgn="ctr">
              <a:lnSpc>
                <a:spcPct val="120000"/>
              </a:lnSpc>
              <a:spcBef>
                <a:spcPts val="0"/>
              </a:spcBef>
              <a:spcAft>
                <a:spcPts val="800"/>
              </a:spcAft>
              <a:buSzPct val="100000"/>
              <a:buFont typeface="Wingdings" panose="05000000000000000000" charset="0"/>
              <a:buChar char="l"/>
            </a:pPr>
            <a:r>
              <a:rPr lang="zh-CN" altLang="en-US" sz="1600" b="1"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架构</a:t>
            </a:r>
            <a:r>
              <a:rPr lang="zh-CN" altLang="en-US" sz="1600" b="1" spc="6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耦合度低</a:t>
            </a:r>
            <a:r>
              <a:rPr lang="zh-CN" altLang="en-US" sz="1600" b="1"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a:t>
            </a:r>
            <a:r>
              <a:rPr lang="zh-CN" altLang="en-US" sz="1600"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分层设计（监视、决策、执行、反馈）使各模块可独立开发与调试，降低整体开发难度</a:t>
            </a:r>
          </a:p>
          <a:p>
            <a:pPr marL="279400" lvl="0" indent="-279400" algn="l" fontAlgn="ctr">
              <a:lnSpc>
                <a:spcPct val="120000"/>
              </a:lnSpc>
              <a:spcBef>
                <a:spcPts val="0"/>
              </a:spcBef>
              <a:spcAft>
                <a:spcPts val="800"/>
              </a:spcAft>
              <a:buSzPct val="100000"/>
              <a:buFont typeface="Wingdings" panose="05000000000000000000" charset="0"/>
              <a:buChar char="l"/>
            </a:pPr>
            <a:r>
              <a:rPr lang="zh-CN" altLang="en-US" sz="1600" b="1"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项目可迭代性强：</a:t>
            </a:r>
            <a:r>
              <a:rPr lang="zh-CN" altLang="en-US" sz="1600"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界面变化检测与策略触发逻辑可通过 “阶段性原型验证” 逐步调优，先实现基础功能，再迭代提升稳定性</a:t>
            </a:r>
          </a:p>
        </p:txBody>
      </p:sp>
      <p:sp>
        <p:nvSpPr>
          <p:cNvPr id="14" name="矩形 13"/>
          <p:cNvSpPr/>
          <p:nvPr>
            <p:custDataLst>
              <p:tags r:id="rId7"/>
            </p:custDataLst>
          </p:nvPr>
        </p:nvSpPr>
        <p:spPr>
          <a:xfrm>
            <a:off x="609605" y="609600"/>
            <a:ext cx="152401" cy="6096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912114"/>
          </a:xfrm>
          <a:prstGeom prst="rect">
            <a:avLst/>
          </a:prstGeom>
          <a:solidFill>
            <a:schemeClr val="dk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chemeClr val="lt1"/>
              </a:solidFill>
              <a:latin typeface="微软雅黑" panose="020B0503020204020204" charset="-122"/>
              <a:ea typeface="微软雅黑" panose="020B0503020204020204" charset="-122"/>
              <a:sym typeface="+mn-ea"/>
            </a:endParaRPr>
          </a:p>
        </p:txBody>
      </p:sp>
      <p:sp>
        <p:nvSpPr>
          <p:cNvPr id="8" name="矩形 12"/>
          <p:cNvSpPr/>
          <p:nvPr>
            <p:custDataLst>
              <p:tags r:id="rId3"/>
            </p:custDataLst>
          </p:nvPr>
        </p:nvSpPr>
        <p:spPr>
          <a:xfrm rot="240000">
            <a:off x="1524012" y="2286018"/>
            <a:ext cx="9296474" cy="3352827"/>
          </a:xfrm>
          <a:prstGeom prst="rect">
            <a:avLst/>
          </a:prstGeom>
          <a:noFill/>
          <a:ln w="25400">
            <a:solidFill>
              <a:schemeClr val="accent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2" name="矩形 11"/>
          <p:cNvSpPr/>
          <p:nvPr>
            <p:custDataLst>
              <p:tags r:id="rId4"/>
            </p:custDataLst>
          </p:nvPr>
        </p:nvSpPr>
        <p:spPr>
          <a:xfrm>
            <a:off x="1981216" y="2133617"/>
            <a:ext cx="8382067" cy="3505228"/>
          </a:xfrm>
          <a:prstGeom prst="rect">
            <a:avLst/>
          </a:prstGeom>
          <a:solidFill>
            <a:schemeClr val="lt2"/>
          </a:solidFill>
          <a:ln>
            <a:noFill/>
          </a:ln>
          <a:effectLst>
            <a:outerShdw blurRad="127000" dir="5400000" algn="ctr" rotWithShape="0">
              <a:schemeClr val="lt1">
                <a:lumMod val="50000"/>
                <a:alpha val="8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grpSp>
        <p:nvGrpSpPr>
          <p:cNvPr id="5" name="组合 4"/>
          <p:cNvGrpSpPr>
            <a:grpSpLocks noChangeAspect="1"/>
          </p:cNvGrpSpPr>
          <p:nvPr>
            <p:custDataLst>
              <p:tags r:id="rId5"/>
            </p:custDataLst>
          </p:nvPr>
        </p:nvGrpSpPr>
        <p:grpSpPr>
          <a:xfrm>
            <a:off x="11315156" y="1530985"/>
            <a:ext cx="419738" cy="76201"/>
            <a:chOff x="17040" y="2411"/>
            <a:chExt cx="1322" cy="240"/>
          </a:xfrm>
        </p:grpSpPr>
        <p:sp>
          <p:nvSpPr>
            <p:cNvPr id="15" name="椭圆 14"/>
            <p:cNvSpPr/>
            <p:nvPr>
              <p:custDataLst>
                <p:tags r:id="rId12"/>
              </p:custDataLst>
            </p:nvPr>
          </p:nvSpPr>
          <p:spPr>
            <a:xfrm>
              <a:off x="17040" y="2411"/>
              <a:ext cx="240" cy="2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7" name="椭圆 16"/>
            <p:cNvSpPr/>
            <p:nvPr>
              <p:custDataLst>
                <p:tags r:id="rId13"/>
              </p:custDataLst>
            </p:nvPr>
          </p:nvSpPr>
          <p:spPr>
            <a:xfrm>
              <a:off x="17581" y="2411"/>
              <a:ext cx="240" cy="2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8" name="椭圆 17"/>
            <p:cNvSpPr/>
            <p:nvPr>
              <p:custDataLst>
                <p:tags r:id="rId14"/>
              </p:custDataLst>
            </p:nvPr>
          </p:nvSpPr>
          <p:spPr>
            <a:xfrm>
              <a:off x="18122" y="2411"/>
              <a:ext cx="240" cy="2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grpSp>
      <p:grpSp>
        <p:nvGrpSpPr>
          <p:cNvPr id="6" name="组合 5"/>
          <p:cNvGrpSpPr>
            <a:grpSpLocks noChangeAspect="1"/>
          </p:cNvGrpSpPr>
          <p:nvPr>
            <p:custDataLst>
              <p:tags r:id="rId6"/>
            </p:custDataLst>
          </p:nvPr>
        </p:nvGrpSpPr>
        <p:grpSpPr>
          <a:xfrm>
            <a:off x="457204" y="6096000"/>
            <a:ext cx="419738" cy="76201"/>
            <a:chOff x="960" y="9600"/>
            <a:chExt cx="1322" cy="240"/>
          </a:xfrm>
        </p:grpSpPr>
        <p:sp>
          <p:nvSpPr>
            <p:cNvPr id="20" name="椭圆 19"/>
            <p:cNvSpPr/>
            <p:nvPr>
              <p:custDataLst>
                <p:tags r:id="rId9"/>
              </p:custDataLst>
            </p:nvPr>
          </p:nvSpPr>
          <p:spPr>
            <a:xfrm>
              <a:off x="960" y="9600"/>
              <a:ext cx="240" cy="2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24" name="椭圆 23"/>
            <p:cNvSpPr/>
            <p:nvPr>
              <p:custDataLst>
                <p:tags r:id="rId10"/>
              </p:custDataLst>
            </p:nvPr>
          </p:nvSpPr>
          <p:spPr>
            <a:xfrm>
              <a:off x="1501" y="9600"/>
              <a:ext cx="240" cy="2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25" name="椭圆 24"/>
            <p:cNvSpPr/>
            <p:nvPr>
              <p:custDataLst>
                <p:tags r:id="rId11"/>
              </p:custDataLst>
            </p:nvPr>
          </p:nvSpPr>
          <p:spPr>
            <a:xfrm>
              <a:off x="2042" y="9600"/>
              <a:ext cx="240" cy="2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grpSp>
      <p:sp>
        <p:nvSpPr>
          <p:cNvPr id="9" name="文本框 8"/>
          <p:cNvSpPr txBox="1"/>
          <p:nvPr>
            <p:custDataLst>
              <p:tags r:id="rId7"/>
            </p:custDataLst>
          </p:nvPr>
        </p:nvSpPr>
        <p:spPr>
          <a:xfrm>
            <a:off x="457155" y="152401"/>
            <a:ext cx="11277689" cy="609600"/>
          </a:xfrm>
          <a:prstGeom prst="rect">
            <a:avLst/>
          </a:prstGeom>
          <a:noFill/>
        </p:spPr>
        <p:txBody>
          <a:bodyPr wrap="square" lIns="63500" tIns="25400" rIns="63500" bIns="25400" rtlCol="0" anchor="ctr" anchorCtr="0">
            <a:normAutofit/>
          </a:bodyPr>
          <a:lstStyle/>
          <a:p>
            <a:pPr marL="0" indent="0" algn="l">
              <a:lnSpc>
                <a:spcPct val="100000"/>
              </a:lnSpc>
              <a:spcBef>
                <a:spcPts val="0"/>
              </a:spcBef>
              <a:spcAft>
                <a:spcPts val="0"/>
              </a:spcAft>
              <a:buSzPct val="100000"/>
              <a:buNone/>
            </a:pPr>
            <a:r>
              <a:rPr lang="zh-CN" altLang="en-US" sz="3400" b="1" spc="180" dirty="0">
                <a:solidFill>
                  <a:schemeClr val="accent1"/>
                </a:solidFill>
                <a:uFillTx/>
                <a:latin typeface="微软雅黑" panose="020B0503020204020204" charset="-122"/>
                <a:ea typeface="微软雅黑" panose="020B0503020204020204" charset="-122"/>
              </a:rPr>
              <a:t>工作安排</a:t>
            </a:r>
          </a:p>
        </p:txBody>
      </p:sp>
      <p:graphicFrame>
        <p:nvGraphicFramePr>
          <p:cNvPr id="10" name="表格 9"/>
          <p:cNvGraphicFramePr/>
          <p:nvPr>
            <p:custDataLst>
              <p:tags r:id="rId8"/>
            </p:custDataLst>
          </p:nvPr>
        </p:nvGraphicFramePr>
        <p:xfrm>
          <a:off x="2926713" y="2570509"/>
          <a:ext cx="6490970" cy="2631440"/>
        </p:xfrm>
        <a:graphic>
          <a:graphicData uri="http://schemas.openxmlformats.org/drawingml/2006/table">
            <a:tbl>
              <a:tblPr/>
              <a:tblGrid>
                <a:gridCol w="1950085">
                  <a:extLst>
                    <a:ext uri="{9D8B030D-6E8A-4147-A177-3AD203B41FA5}">
                      <a16:colId xmlns:a16="http://schemas.microsoft.com/office/drawing/2014/main" val="20000"/>
                    </a:ext>
                  </a:extLst>
                </a:gridCol>
                <a:gridCol w="1771015">
                  <a:extLst>
                    <a:ext uri="{9D8B030D-6E8A-4147-A177-3AD203B41FA5}">
                      <a16:colId xmlns:a16="http://schemas.microsoft.com/office/drawing/2014/main" val="20001"/>
                    </a:ext>
                  </a:extLst>
                </a:gridCol>
                <a:gridCol w="2769870">
                  <a:extLst>
                    <a:ext uri="{9D8B030D-6E8A-4147-A177-3AD203B41FA5}">
                      <a16:colId xmlns:a16="http://schemas.microsoft.com/office/drawing/2014/main" val="20002"/>
                    </a:ext>
                  </a:extLst>
                </a:gridCol>
              </a:tblGrid>
              <a:tr h="556260">
                <a:tc>
                  <a:txBody>
                    <a:bodyPr/>
                    <a:lstStyle/>
                    <a:p>
                      <a:pPr marL="0" indent="0" algn="ctr">
                        <a:lnSpc>
                          <a:spcPct val="120000"/>
                        </a:lnSpc>
                        <a:spcBef>
                          <a:spcPts val="0"/>
                        </a:spcBef>
                        <a:spcAft>
                          <a:spcPts val="0"/>
                        </a:spcAft>
                      </a:pPr>
                      <a:r>
                        <a:rPr lang="zh-CN" altLang="en-US" sz="1800" b="1" i="0" spc="130">
                          <a:solidFill>
                            <a:srgbClr val="000000"/>
                          </a:solidFill>
                          <a:latin typeface="微软雅黑" panose="020B0503020204020204" charset="-122"/>
                          <a:ea typeface="微软雅黑" panose="020B0503020204020204" charset="-122"/>
                        </a:rPr>
                        <a:t>阶段</a:t>
                      </a:r>
                    </a:p>
                  </a:txBody>
                  <a:tcPr marL="177800" marR="177800" marT="107950" marB="107950" anchor="ctr">
                    <a:lnL w="9525"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noFill/>
                  </a:tcPr>
                </a:tc>
                <a:tc>
                  <a:txBody>
                    <a:bodyPr/>
                    <a:lstStyle/>
                    <a:p>
                      <a:pPr marL="0" indent="0" algn="ctr">
                        <a:lnSpc>
                          <a:spcPct val="120000"/>
                        </a:lnSpc>
                        <a:spcBef>
                          <a:spcPts val="0"/>
                        </a:spcBef>
                        <a:spcAft>
                          <a:spcPts val="0"/>
                        </a:spcAft>
                      </a:pPr>
                      <a:r>
                        <a:rPr lang="zh-CN" altLang="en-US" sz="1800" b="1" i="0" spc="130">
                          <a:solidFill>
                            <a:srgbClr val="000000"/>
                          </a:solidFill>
                          <a:latin typeface="微软雅黑" panose="020B0503020204020204" charset="-122"/>
                          <a:ea typeface="微软雅黑" panose="020B0503020204020204" charset="-122"/>
                        </a:rPr>
                        <a:t>时间</a:t>
                      </a:r>
                    </a:p>
                  </a:txBody>
                  <a:tcPr marL="177800" marR="177800" marT="107950" marB="10795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noFill/>
                  </a:tcPr>
                </a:tc>
                <a:tc>
                  <a:txBody>
                    <a:bodyPr/>
                    <a:lstStyle/>
                    <a:p>
                      <a:pPr marL="0" indent="0" algn="ctr">
                        <a:lnSpc>
                          <a:spcPct val="120000"/>
                        </a:lnSpc>
                        <a:spcBef>
                          <a:spcPts val="0"/>
                        </a:spcBef>
                        <a:spcAft>
                          <a:spcPts val="0"/>
                        </a:spcAft>
                      </a:pPr>
                      <a:r>
                        <a:rPr lang="zh-CN" altLang="en-US" sz="1800" b="1" i="0" spc="130">
                          <a:solidFill>
                            <a:srgbClr val="000000"/>
                          </a:solidFill>
                          <a:latin typeface="微软雅黑" panose="020B0503020204020204" charset="-122"/>
                          <a:ea typeface="微软雅黑" panose="020B0503020204020204" charset="-122"/>
                        </a:rPr>
                        <a:t>核心任务</a:t>
                      </a:r>
                    </a:p>
                  </a:txBody>
                  <a:tcPr marL="177800" marR="177800" marT="107950" marB="107950" anchor="ctr">
                    <a:lnL w="635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noFill/>
                  </a:tcPr>
                </a:tc>
                <a:extLst>
                  <a:ext uri="{0D108BD9-81ED-4DB2-BD59-A6C34878D82A}">
                    <a16:rowId xmlns:a16="http://schemas.microsoft.com/office/drawing/2014/main" val="10000"/>
                  </a:ext>
                </a:extLst>
              </a:tr>
              <a:tr h="518795">
                <a:tc>
                  <a:txBody>
                    <a:bodyPr/>
                    <a:lstStyle/>
                    <a:p>
                      <a:pPr marL="0" indent="0" algn="ctr">
                        <a:lnSpc>
                          <a:spcPct val="120000"/>
                        </a:lnSpc>
                        <a:spcBef>
                          <a:spcPts val="0"/>
                        </a:spcBef>
                        <a:spcAft>
                          <a:spcPts val="0"/>
                        </a:spcAft>
                      </a:pPr>
                      <a:r>
                        <a:rPr lang="zh-CN" altLang="en-US" sz="1600" b="0" i="0" spc="120">
                          <a:solidFill>
                            <a:srgbClr val="000000"/>
                          </a:solidFill>
                          <a:latin typeface="微软雅黑" panose="020B0503020204020204" charset="-122"/>
                          <a:ea typeface="微软雅黑" panose="020B0503020204020204" charset="-122"/>
                        </a:rPr>
                        <a:t>准备</a:t>
                      </a:r>
                    </a:p>
                  </a:txBody>
                  <a:tcPr marL="177800" marR="177800" marT="107950" marB="107950" anchor="ctr">
                    <a:lnL w="9525"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noFill/>
                  </a:tcPr>
                </a:tc>
                <a:tc>
                  <a:txBody>
                    <a:bodyPr/>
                    <a:lstStyle/>
                    <a:p>
                      <a:pPr marL="0" indent="0" algn="ctr">
                        <a:lnSpc>
                          <a:spcPct val="120000"/>
                        </a:lnSpc>
                        <a:spcBef>
                          <a:spcPts val="0"/>
                        </a:spcBef>
                        <a:spcAft>
                          <a:spcPts val="0"/>
                        </a:spcAft>
                      </a:pPr>
                      <a:r>
                        <a:rPr lang="zh-CN" altLang="en-US" sz="1600" b="0" i="0" spc="120">
                          <a:solidFill>
                            <a:srgbClr val="000000"/>
                          </a:solidFill>
                          <a:latin typeface="微软雅黑" panose="020B0503020204020204" charset="-122"/>
                          <a:ea typeface="微软雅黑" panose="020B0503020204020204" charset="-122"/>
                          <a:cs typeface="微软雅黑" panose="020B0503020204020204" charset="-122"/>
                        </a:rPr>
                        <a:t>第 </a:t>
                      </a:r>
                      <a:r>
                        <a:rPr lang="en-US" altLang="zh-CN" sz="1600" b="0" i="0" spc="120">
                          <a:solidFill>
                            <a:srgbClr val="000000"/>
                          </a:solidFill>
                          <a:latin typeface="微软雅黑" panose="020B0503020204020204" charset="-122"/>
                          <a:ea typeface="微软雅黑" panose="020B0503020204020204" charset="-122"/>
                          <a:cs typeface="微软雅黑" panose="020B0503020204020204" charset="-122"/>
                        </a:rPr>
                        <a:t>1-2 </a:t>
                      </a:r>
                      <a:r>
                        <a:rPr lang="zh-CN" altLang="en-US" sz="1600" b="0" i="0" spc="120">
                          <a:solidFill>
                            <a:srgbClr val="000000"/>
                          </a:solidFill>
                          <a:latin typeface="微软雅黑" panose="020B0503020204020204" charset="-122"/>
                          <a:ea typeface="微软雅黑" panose="020B0503020204020204" charset="-122"/>
                          <a:cs typeface="微软雅黑" panose="020B0503020204020204" charset="-122"/>
                        </a:rPr>
                        <a:t>周</a:t>
                      </a:r>
                    </a:p>
                  </a:txBody>
                  <a:tcPr marL="177800" marR="177800" marT="107950" marB="10795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noFill/>
                  </a:tcPr>
                </a:tc>
                <a:tc>
                  <a:txBody>
                    <a:bodyPr/>
                    <a:lstStyle/>
                    <a:p>
                      <a:pPr marL="0" indent="0" algn="ctr">
                        <a:lnSpc>
                          <a:spcPct val="120000"/>
                        </a:lnSpc>
                        <a:spcBef>
                          <a:spcPts val="0"/>
                        </a:spcBef>
                        <a:spcAft>
                          <a:spcPts val="0"/>
                        </a:spcAft>
                      </a:pPr>
                      <a:r>
                        <a:rPr lang="zh-CN" altLang="en-US" sz="1600" b="0" i="0" spc="120">
                          <a:solidFill>
                            <a:srgbClr val="000000"/>
                          </a:solidFill>
                          <a:latin typeface="微软雅黑" panose="020B0503020204020204" charset="-122"/>
                          <a:ea typeface="微软雅黑" panose="020B0503020204020204" charset="-122"/>
                        </a:rPr>
                        <a:t>环境搭建、模型调试</a:t>
                      </a:r>
                    </a:p>
                  </a:txBody>
                  <a:tcPr marL="177800" marR="177800" marT="107950" marB="107950" anchor="ctr">
                    <a:lnL w="635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noFill/>
                  </a:tcPr>
                </a:tc>
                <a:extLst>
                  <a:ext uri="{0D108BD9-81ED-4DB2-BD59-A6C34878D82A}">
                    <a16:rowId xmlns:a16="http://schemas.microsoft.com/office/drawing/2014/main" val="10001"/>
                  </a:ext>
                </a:extLst>
              </a:tr>
              <a:tr h="518795">
                <a:tc>
                  <a:txBody>
                    <a:bodyPr/>
                    <a:lstStyle/>
                    <a:p>
                      <a:pPr marL="0" indent="0" algn="ctr">
                        <a:lnSpc>
                          <a:spcPct val="120000"/>
                        </a:lnSpc>
                        <a:spcBef>
                          <a:spcPts val="0"/>
                        </a:spcBef>
                        <a:spcAft>
                          <a:spcPts val="0"/>
                        </a:spcAft>
                      </a:pPr>
                      <a:r>
                        <a:rPr lang="zh-CN" altLang="en-US" sz="1600" b="0" i="0" spc="120">
                          <a:solidFill>
                            <a:srgbClr val="000000"/>
                          </a:solidFill>
                          <a:latin typeface="微软雅黑" panose="020B0503020204020204" charset="-122"/>
                          <a:ea typeface="微软雅黑" panose="020B0503020204020204" charset="-122"/>
                        </a:rPr>
                        <a:t>监视模块</a:t>
                      </a:r>
                    </a:p>
                  </a:txBody>
                  <a:tcPr marL="177800" marR="177800" marT="107950" marB="107950" anchor="ctr">
                    <a:lnL w="9525"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noFill/>
                  </a:tcPr>
                </a:tc>
                <a:tc>
                  <a:txBody>
                    <a:bodyPr/>
                    <a:lstStyle/>
                    <a:p>
                      <a:pPr marL="0" indent="0" algn="ctr">
                        <a:lnSpc>
                          <a:spcPct val="120000"/>
                        </a:lnSpc>
                        <a:spcBef>
                          <a:spcPts val="0"/>
                        </a:spcBef>
                        <a:spcAft>
                          <a:spcPts val="0"/>
                        </a:spcAft>
                      </a:pPr>
                      <a:r>
                        <a:rPr lang="zh-CN" altLang="en-US" sz="1600" b="0" i="0" spc="120">
                          <a:solidFill>
                            <a:srgbClr val="000000"/>
                          </a:solidFill>
                          <a:latin typeface="微软雅黑" panose="020B0503020204020204" charset="-122"/>
                          <a:ea typeface="微软雅黑" panose="020B0503020204020204" charset="-122"/>
                          <a:cs typeface="微软雅黑" panose="020B0503020204020204" charset="-122"/>
                        </a:rPr>
                        <a:t>第 </a:t>
                      </a:r>
                      <a:r>
                        <a:rPr lang="en-US" altLang="zh-CN" sz="1600" b="0" i="0" spc="120">
                          <a:solidFill>
                            <a:srgbClr val="000000"/>
                          </a:solidFill>
                          <a:latin typeface="微软雅黑" panose="020B0503020204020204" charset="-122"/>
                          <a:ea typeface="微软雅黑" panose="020B0503020204020204" charset="-122"/>
                          <a:cs typeface="微软雅黑" panose="020B0503020204020204" charset="-122"/>
                        </a:rPr>
                        <a:t>3-4 </a:t>
                      </a:r>
                      <a:r>
                        <a:rPr lang="zh-CN" altLang="en-US" sz="1600" b="0" i="0" spc="120">
                          <a:solidFill>
                            <a:srgbClr val="000000"/>
                          </a:solidFill>
                          <a:latin typeface="微软雅黑" panose="020B0503020204020204" charset="-122"/>
                          <a:ea typeface="微软雅黑" panose="020B0503020204020204" charset="-122"/>
                          <a:cs typeface="微软雅黑" panose="020B0503020204020204" charset="-122"/>
                        </a:rPr>
                        <a:t>周</a:t>
                      </a:r>
                    </a:p>
                  </a:txBody>
                  <a:tcPr marL="177800" marR="177800" marT="107950" marB="10795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noFill/>
                  </a:tcPr>
                </a:tc>
                <a:tc>
                  <a:txBody>
                    <a:bodyPr/>
                    <a:lstStyle/>
                    <a:p>
                      <a:pPr marL="0" indent="0" algn="ctr">
                        <a:lnSpc>
                          <a:spcPct val="120000"/>
                        </a:lnSpc>
                        <a:spcBef>
                          <a:spcPts val="0"/>
                        </a:spcBef>
                        <a:spcAft>
                          <a:spcPts val="0"/>
                        </a:spcAft>
                      </a:pPr>
                      <a:r>
                        <a:rPr lang="zh-CN" altLang="en-US" sz="1600" b="0" i="0" spc="120">
                          <a:solidFill>
                            <a:srgbClr val="000000"/>
                          </a:solidFill>
                          <a:latin typeface="微软雅黑" panose="020B0503020204020204" charset="-122"/>
                          <a:ea typeface="微软雅黑" panose="020B0503020204020204" charset="-122"/>
                        </a:rPr>
                        <a:t>截屏解析、状态检测</a:t>
                      </a:r>
                    </a:p>
                  </a:txBody>
                  <a:tcPr marL="177800" marR="177800" marT="107950" marB="107950" anchor="ctr">
                    <a:lnL w="635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noFill/>
                  </a:tcPr>
                </a:tc>
                <a:extLst>
                  <a:ext uri="{0D108BD9-81ED-4DB2-BD59-A6C34878D82A}">
                    <a16:rowId xmlns:a16="http://schemas.microsoft.com/office/drawing/2014/main" val="10002"/>
                  </a:ext>
                </a:extLst>
              </a:tr>
              <a:tr h="518795">
                <a:tc>
                  <a:txBody>
                    <a:bodyPr/>
                    <a:lstStyle/>
                    <a:p>
                      <a:pPr marL="0" indent="0" algn="ctr">
                        <a:lnSpc>
                          <a:spcPct val="120000"/>
                        </a:lnSpc>
                        <a:spcBef>
                          <a:spcPts val="0"/>
                        </a:spcBef>
                        <a:spcAft>
                          <a:spcPts val="0"/>
                        </a:spcAft>
                      </a:pPr>
                      <a:r>
                        <a:rPr lang="zh-CN" altLang="en-US" sz="1600" b="0" i="0" spc="120">
                          <a:solidFill>
                            <a:srgbClr val="000000"/>
                          </a:solidFill>
                          <a:latin typeface="微软雅黑" panose="020B0503020204020204" charset="-122"/>
                          <a:ea typeface="微软雅黑" panose="020B0503020204020204" charset="-122"/>
                        </a:rPr>
                        <a:t>决策与执行</a:t>
                      </a:r>
                    </a:p>
                  </a:txBody>
                  <a:tcPr marL="177800" marR="177800" marT="107950" marB="107950" anchor="ctr">
                    <a:lnL w="9525"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noFill/>
                  </a:tcPr>
                </a:tc>
                <a:tc>
                  <a:txBody>
                    <a:bodyPr/>
                    <a:lstStyle/>
                    <a:p>
                      <a:pPr marL="0" indent="0" algn="ctr">
                        <a:lnSpc>
                          <a:spcPct val="120000"/>
                        </a:lnSpc>
                        <a:spcBef>
                          <a:spcPts val="0"/>
                        </a:spcBef>
                        <a:spcAft>
                          <a:spcPts val="0"/>
                        </a:spcAft>
                      </a:pPr>
                      <a:r>
                        <a:rPr lang="zh-CN" altLang="en-US" sz="1600" b="0" i="0" spc="120">
                          <a:solidFill>
                            <a:srgbClr val="000000"/>
                          </a:solidFill>
                          <a:latin typeface="微软雅黑" panose="020B0503020204020204" charset="-122"/>
                          <a:ea typeface="微软雅黑" panose="020B0503020204020204" charset="-122"/>
                          <a:cs typeface="微软雅黑" panose="020B0503020204020204" charset="-122"/>
                        </a:rPr>
                        <a:t>第 </a:t>
                      </a:r>
                      <a:r>
                        <a:rPr lang="en-US" altLang="zh-CN" sz="1600" b="0" i="0" spc="120">
                          <a:solidFill>
                            <a:srgbClr val="000000"/>
                          </a:solidFill>
                          <a:latin typeface="微软雅黑" panose="020B0503020204020204" charset="-122"/>
                          <a:ea typeface="微软雅黑" panose="020B0503020204020204" charset="-122"/>
                          <a:cs typeface="微软雅黑" panose="020B0503020204020204" charset="-122"/>
                        </a:rPr>
                        <a:t>5-6 </a:t>
                      </a:r>
                      <a:r>
                        <a:rPr lang="zh-CN" altLang="en-US" sz="1600" b="0" i="0" spc="120">
                          <a:solidFill>
                            <a:srgbClr val="000000"/>
                          </a:solidFill>
                          <a:latin typeface="微软雅黑" panose="020B0503020204020204" charset="-122"/>
                          <a:ea typeface="微软雅黑" panose="020B0503020204020204" charset="-122"/>
                          <a:cs typeface="微软雅黑" panose="020B0503020204020204" charset="-122"/>
                        </a:rPr>
                        <a:t>周</a:t>
                      </a:r>
                    </a:p>
                  </a:txBody>
                  <a:tcPr marL="177800" marR="177800" marT="107950" marB="10795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noFill/>
                  </a:tcPr>
                </a:tc>
                <a:tc>
                  <a:txBody>
                    <a:bodyPr/>
                    <a:lstStyle/>
                    <a:p>
                      <a:pPr marL="0" indent="0" algn="ctr">
                        <a:lnSpc>
                          <a:spcPct val="120000"/>
                        </a:lnSpc>
                        <a:spcBef>
                          <a:spcPts val="0"/>
                        </a:spcBef>
                        <a:spcAft>
                          <a:spcPts val="0"/>
                        </a:spcAft>
                      </a:pPr>
                      <a:r>
                        <a:rPr lang="zh-CN" altLang="en-US" sz="1600" b="0" i="0" spc="120">
                          <a:solidFill>
                            <a:srgbClr val="000000"/>
                          </a:solidFill>
                          <a:latin typeface="微软雅黑" panose="020B0503020204020204" charset="-122"/>
                          <a:ea typeface="微软雅黑" panose="020B0503020204020204" charset="-122"/>
                        </a:rPr>
                        <a:t>规则引擎、操作闭环</a:t>
                      </a:r>
                    </a:p>
                  </a:txBody>
                  <a:tcPr marL="177800" marR="177800" marT="107950" marB="107950" anchor="ctr">
                    <a:lnL w="635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noFill/>
                  </a:tcPr>
                </a:tc>
                <a:extLst>
                  <a:ext uri="{0D108BD9-81ED-4DB2-BD59-A6C34878D82A}">
                    <a16:rowId xmlns:a16="http://schemas.microsoft.com/office/drawing/2014/main" val="10003"/>
                  </a:ext>
                </a:extLst>
              </a:tr>
              <a:tr h="518795">
                <a:tc>
                  <a:txBody>
                    <a:bodyPr/>
                    <a:lstStyle/>
                    <a:p>
                      <a:pPr marL="0" indent="0" algn="ctr">
                        <a:lnSpc>
                          <a:spcPct val="120000"/>
                        </a:lnSpc>
                        <a:spcBef>
                          <a:spcPts val="0"/>
                        </a:spcBef>
                        <a:spcAft>
                          <a:spcPts val="0"/>
                        </a:spcAft>
                      </a:pPr>
                      <a:r>
                        <a:rPr lang="zh-CN" altLang="en-US" sz="1600" b="0" i="0" spc="120">
                          <a:solidFill>
                            <a:srgbClr val="000000"/>
                          </a:solidFill>
                          <a:latin typeface="微软雅黑" panose="020B0503020204020204" charset="-122"/>
                          <a:ea typeface="微软雅黑" panose="020B0503020204020204" charset="-122"/>
                        </a:rPr>
                        <a:t>反馈优化</a:t>
                      </a:r>
                    </a:p>
                  </a:txBody>
                  <a:tcPr marL="177800" marR="177800" marT="107950" marB="107950" anchor="ctr">
                    <a:lnL w="9525"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noFill/>
                  </a:tcPr>
                </a:tc>
                <a:tc>
                  <a:txBody>
                    <a:bodyPr/>
                    <a:lstStyle/>
                    <a:p>
                      <a:pPr marL="0" indent="0" algn="ctr">
                        <a:lnSpc>
                          <a:spcPct val="120000"/>
                        </a:lnSpc>
                        <a:spcBef>
                          <a:spcPts val="0"/>
                        </a:spcBef>
                        <a:spcAft>
                          <a:spcPts val="0"/>
                        </a:spcAft>
                      </a:pPr>
                      <a:r>
                        <a:rPr lang="zh-CN" altLang="en-US" sz="1600" b="0" i="0" spc="120">
                          <a:solidFill>
                            <a:srgbClr val="000000"/>
                          </a:solidFill>
                          <a:latin typeface="微软雅黑" panose="020B0503020204020204" charset="-122"/>
                          <a:ea typeface="微软雅黑" panose="020B0503020204020204" charset="-122"/>
                          <a:cs typeface="微软雅黑" panose="020B0503020204020204" charset="-122"/>
                        </a:rPr>
                        <a:t>第 </a:t>
                      </a:r>
                      <a:r>
                        <a:rPr lang="en-US" altLang="zh-CN" sz="1600" b="0" i="0" spc="120">
                          <a:solidFill>
                            <a:srgbClr val="000000"/>
                          </a:solidFill>
                          <a:latin typeface="微软雅黑" panose="020B0503020204020204" charset="-122"/>
                          <a:ea typeface="微软雅黑" panose="020B0503020204020204" charset="-122"/>
                          <a:cs typeface="微软雅黑" panose="020B0503020204020204" charset="-122"/>
                        </a:rPr>
                        <a:t>7-8 </a:t>
                      </a:r>
                      <a:r>
                        <a:rPr lang="zh-CN" altLang="en-US" sz="1600" b="0" i="0" spc="120">
                          <a:solidFill>
                            <a:srgbClr val="000000"/>
                          </a:solidFill>
                          <a:latin typeface="微软雅黑" panose="020B0503020204020204" charset="-122"/>
                          <a:ea typeface="微软雅黑" panose="020B0503020204020204" charset="-122"/>
                          <a:cs typeface="微软雅黑" panose="020B0503020204020204" charset="-122"/>
                        </a:rPr>
                        <a:t>周</a:t>
                      </a:r>
                    </a:p>
                  </a:txBody>
                  <a:tcPr marL="177800" marR="177800" marT="107950" marB="10795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noFill/>
                  </a:tcPr>
                </a:tc>
                <a:tc>
                  <a:txBody>
                    <a:bodyPr/>
                    <a:lstStyle/>
                    <a:p>
                      <a:pPr marL="0" indent="0" algn="ctr">
                        <a:lnSpc>
                          <a:spcPct val="120000"/>
                        </a:lnSpc>
                        <a:spcBef>
                          <a:spcPts val="0"/>
                        </a:spcBef>
                        <a:spcAft>
                          <a:spcPts val="0"/>
                        </a:spcAft>
                      </a:pPr>
                      <a:r>
                        <a:rPr lang="zh-CN" altLang="en-US" sz="1600" b="0" i="0" spc="120">
                          <a:solidFill>
                            <a:srgbClr val="000000"/>
                          </a:solidFill>
                          <a:latin typeface="微软雅黑" panose="020B0503020204020204" charset="-122"/>
                          <a:ea typeface="微软雅黑" panose="020B0503020204020204" charset="-122"/>
                        </a:rPr>
                        <a:t>集成测试、文档整理</a:t>
                      </a:r>
                    </a:p>
                  </a:txBody>
                  <a:tcPr marL="177800" marR="177800" marT="107950" marB="107950" anchor="ctr">
                    <a:lnL w="635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noFill/>
                  </a:tcPr>
                </a:tc>
                <a:extLst>
                  <a:ext uri="{0D108BD9-81ED-4DB2-BD59-A6C34878D82A}">
                    <a16:rowId xmlns:a16="http://schemas.microsoft.com/office/drawing/2014/main" val="10004"/>
                  </a:ext>
                </a:extLst>
              </a:tr>
            </a:tbl>
          </a:graphicData>
        </a:graphic>
      </p:graphicFrame>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形状 8"/>
          <p:cNvSpPr/>
          <p:nvPr userDrawn="1">
            <p:custDataLst>
              <p:tags r:id="rId2"/>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16" name="任意形状 8"/>
          <p:cNvSpPr/>
          <p:nvPr userDrawn="1">
            <p:custDataLst>
              <p:tags r:id="rId3"/>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12" name="矩形 11"/>
          <p:cNvSpPr/>
          <p:nvPr>
            <p:custDataLst>
              <p:tags r:id="rId4"/>
            </p:custDataLst>
          </p:nvPr>
        </p:nvSpPr>
        <p:spPr>
          <a:xfrm>
            <a:off x="609556" y="1828815"/>
            <a:ext cx="10972888" cy="4288406"/>
          </a:xfrm>
          <a:prstGeom prst="rect">
            <a:avLst/>
          </a:prstGeom>
          <a:solidFill>
            <a:schemeClr val="lt1"/>
          </a:solidFill>
          <a:ln>
            <a:noFill/>
          </a:ln>
          <a:effectLst>
            <a:outerShdw blurRad="1524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4" name="文本框 13"/>
          <p:cNvSpPr txBox="1"/>
          <p:nvPr>
            <p:custDataLst>
              <p:tags r:id="rId5"/>
            </p:custDataLst>
          </p:nvPr>
        </p:nvSpPr>
        <p:spPr>
          <a:xfrm>
            <a:off x="1066800" y="609600"/>
            <a:ext cx="10210876" cy="609600"/>
          </a:xfrm>
          <a:prstGeom prst="rect">
            <a:avLst/>
          </a:prstGeom>
          <a:noFill/>
        </p:spPr>
        <p:txBody>
          <a:bodyPr wrap="square" lIns="63500" tIns="25400" rIns="63500" bIns="25400" rtlCol="0" anchor="t" anchorCtr="0">
            <a:normAutofit/>
          </a:bodyPr>
          <a:lstStyle/>
          <a:p>
            <a:pPr marL="0" indent="0" algn="l">
              <a:lnSpc>
                <a:spcPct val="100000"/>
              </a:lnSpc>
              <a:spcBef>
                <a:spcPts val="0"/>
              </a:spcBef>
              <a:spcAft>
                <a:spcPts val="0"/>
              </a:spcAft>
              <a:buSzPct val="100000"/>
              <a:buNone/>
            </a:pPr>
            <a:r>
              <a:rPr lang="zh-CN" altLang="en-US" sz="3400" b="1" spc="180" dirty="0">
                <a:solidFill>
                  <a:schemeClr val="accent1"/>
                </a:solidFill>
                <a:uFillTx/>
                <a:latin typeface="微软雅黑" panose="020B0503020204020204" charset="-122"/>
                <a:ea typeface="微软雅黑" panose="020B0503020204020204" charset="-122"/>
              </a:rPr>
              <a:t>应用场景展望：从微信到多场景拓展</a:t>
            </a:r>
          </a:p>
        </p:txBody>
      </p:sp>
      <p:sp>
        <p:nvSpPr>
          <p:cNvPr id="15" name="Title 6"/>
          <p:cNvSpPr txBox="1"/>
          <p:nvPr>
            <p:custDataLst>
              <p:tags r:id="rId6"/>
            </p:custDataLst>
          </p:nvPr>
        </p:nvSpPr>
        <p:spPr>
          <a:xfrm>
            <a:off x="914359" y="1828815"/>
            <a:ext cx="10363276" cy="4114825"/>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30200" lvl="0" indent="-330200" algn="l" fontAlgn="ctr">
              <a:lnSpc>
                <a:spcPct val="120000"/>
              </a:lnSpc>
              <a:spcBef>
                <a:spcPts val="0"/>
              </a:spcBef>
              <a:spcAft>
                <a:spcPts val="800"/>
              </a:spcAft>
              <a:buSzPct val="100000"/>
              <a:buFont typeface="+mn-ea"/>
              <a:buAutoNum type="ea1JpnChsDbPeriod"/>
            </a:pPr>
            <a:r>
              <a:rPr lang="zh-CN" altLang="en-US" sz="1800" b="1"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当前核心场景（微信）</a:t>
            </a:r>
          </a:p>
          <a:p>
            <a:pPr marL="330200" lvl="0" indent="-330200" algn="l" fontAlgn="ctr">
              <a:lnSpc>
                <a:spcPct val="120000"/>
              </a:lnSpc>
              <a:spcBef>
                <a:spcPts val="0"/>
              </a:spcBef>
              <a:spcAft>
                <a:spcPts val="800"/>
              </a:spcAft>
              <a:buSzPct val="100000"/>
              <a:buFont typeface="Wingdings" panose="05000000000000000000" charset="0"/>
              <a:buChar char="l"/>
            </a:pPr>
            <a:r>
              <a:rPr lang="zh-CN" altLang="en-US" sz="1600" b="1"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工作消息自动回复</a:t>
            </a:r>
          </a:p>
          <a:p>
            <a:pPr marL="330200" lvl="0" indent="-330200" algn="l" fontAlgn="ctr">
              <a:lnSpc>
                <a:spcPct val="120000"/>
              </a:lnSpc>
              <a:spcBef>
                <a:spcPts val="0"/>
              </a:spcBef>
              <a:spcAft>
                <a:spcPts val="800"/>
              </a:spcAft>
              <a:buSzPct val="100000"/>
              <a:buFont typeface="Wingdings" panose="05000000000000000000" charset="0"/>
              <a:buChar char="l"/>
            </a:pPr>
            <a:r>
              <a:rPr lang="zh-CN" altLang="en-US" sz="16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场景细节：针对工作群或特定联系人，当检测到未读消息时，依据预设规则自动发送回复（如 “当前暂无法及时查看，稍后回复”），避免消息遗漏导致的沟通延误</a:t>
            </a:r>
          </a:p>
          <a:p>
            <a:pPr marL="330200" lvl="0" indent="-330200" algn="l" fontAlgn="ctr">
              <a:lnSpc>
                <a:spcPct val="120000"/>
              </a:lnSpc>
              <a:spcBef>
                <a:spcPts val="0"/>
              </a:spcBef>
              <a:spcAft>
                <a:spcPts val="800"/>
              </a:spcAft>
              <a:buSzPct val="100000"/>
              <a:buFont typeface="Wingdings" panose="05000000000000000000" charset="0"/>
              <a:buChar char="l"/>
            </a:pPr>
            <a:r>
              <a:rPr lang="zh-CN" altLang="en-US" sz="1600" b="1"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特定联系人消息提醒</a:t>
            </a:r>
          </a:p>
          <a:p>
            <a:pPr marL="330200" lvl="0" indent="-330200" algn="l" fontAlgn="ctr">
              <a:lnSpc>
                <a:spcPct val="120000"/>
              </a:lnSpc>
              <a:spcBef>
                <a:spcPts val="0"/>
              </a:spcBef>
              <a:spcAft>
                <a:spcPts val="800"/>
              </a:spcAft>
              <a:buSzPct val="100000"/>
              <a:buFont typeface="Wingdings" panose="05000000000000000000" charset="0"/>
              <a:buChar char="l"/>
            </a:pPr>
            <a:r>
              <a:rPr lang="zh-CN" altLang="en-US" sz="16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场景细节：用户可设置 “重要联系人”（如领导、核心客户），当收到该类联系人消息时，系统通过弹窗、铃声等方式主动响应，确保用户优先处理</a:t>
            </a:r>
          </a:p>
          <a:p>
            <a:pPr marL="330200" lvl="0" indent="-330200" algn="l" fontAlgn="ctr">
              <a:lnSpc>
                <a:spcPct val="120000"/>
              </a:lnSpc>
              <a:spcBef>
                <a:spcPts val="0"/>
              </a:spcBef>
              <a:spcAft>
                <a:spcPts val="800"/>
              </a:spcAft>
              <a:buSzPct val="100000"/>
              <a:buFont typeface="Wingdings" panose="05000000000000000000" charset="0"/>
              <a:buChar char="l"/>
            </a:pPr>
            <a:r>
              <a:rPr lang="zh-CN" altLang="en-US" sz="1600" b="1"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群聊信息过滤</a:t>
            </a:r>
          </a:p>
          <a:p>
            <a:pPr marL="330200" lvl="0" indent="-330200" algn="l" fontAlgn="ctr">
              <a:lnSpc>
                <a:spcPct val="120000"/>
              </a:lnSpc>
              <a:spcBef>
                <a:spcPts val="0"/>
              </a:spcBef>
              <a:spcAft>
                <a:spcPts val="800"/>
              </a:spcAft>
              <a:buSzPct val="100000"/>
              <a:buFont typeface="Wingdings" panose="05000000000000000000" charset="0"/>
              <a:buChar char="l"/>
            </a:pPr>
            <a:r>
              <a:rPr lang="zh-CN" altLang="en-US" sz="16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场景细节：针对信息量较大的群聊，系统可依据关键词（如 “@我”“紧急”）过滤关键信息，仅向用户推送重要内容，减少无关信息干扰</a:t>
            </a:r>
          </a:p>
        </p:txBody>
      </p:sp>
      <p:sp>
        <p:nvSpPr>
          <p:cNvPr id="13" name="矩形 12"/>
          <p:cNvSpPr/>
          <p:nvPr>
            <p:custDataLst>
              <p:tags r:id="rId7"/>
            </p:custDataLst>
          </p:nvPr>
        </p:nvSpPr>
        <p:spPr>
          <a:xfrm>
            <a:off x="609605" y="609600"/>
            <a:ext cx="152401" cy="6096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形状 8"/>
          <p:cNvSpPr/>
          <p:nvPr userDrawn="1">
            <p:custDataLst>
              <p:tags r:id="rId2"/>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18" name="任意形状 8"/>
          <p:cNvSpPr/>
          <p:nvPr userDrawn="1">
            <p:custDataLst>
              <p:tags r:id="rId3"/>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14" name="矩形 13"/>
          <p:cNvSpPr/>
          <p:nvPr>
            <p:custDataLst>
              <p:tags r:id="rId4"/>
            </p:custDataLst>
          </p:nvPr>
        </p:nvSpPr>
        <p:spPr>
          <a:xfrm>
            <a:off x="609556" y="1938759"/>
            <a:ext cx="10972888" cy="3877520"/>
          </a:xfrm>
          <a:prstGeom prst="rect">
            <a:avLst/>
          </a:prstGeom>
          <a:solidFill>
            <a:schemeClr val="lt1"/>
          </a:solidFill>
          <a:ln>
            <a:noFill/>
          </a:ln>
          <a:effectLst>
            <a:outerShdw blurRad="1524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6" name="文本框 15"/>
          <p:cNvSpPr txBox="1"/>
          <p:nvPr>
            <p:custDataLst>
              <p:tags r:id="rId5"/>
            </p:custDataLst>
          </p:nvPr>
        </p:nvSpPr>
        <p:spPr>
          <a:xfrm>
            <a:off x="1066800" y="609600"/>
            <a:ext cx="10210876" cy="609600"/>
          </a:xfrm>
          <a:prstGeom prst="rect">
            <a:avLst/>
          </a:prstGeom>
          <a:noFill/>
        </p:spPr>
        <p:txBody>
          <a:bodyPr wrap="square" lIns="63500" tIns="25400" rIns="63500" bIns="25400" rtlCol="0" anchor="t" anchorCtr="0">
            <a:normAutofit/>
          </a:bodyPr>
          <a:lstStyle/>
          <a:p>
            <a:pPr marL="0" indent="0" algn="l">
              <a:lnSpc>
                <a:spcPct val="100000"/>
              </a:lnSpc>
              <a:spcBef>
                <a:spcPts val="0"/>
              </a:spcBef>
              <a:spcAft>
                <a:spcPts val="0"/>
              </a:spcAft>
              <a:buSzPct val="100000"/>
              <a:buNone/>
            </a:pPr>
            <a:r>
              <a:rPr lang="zh-CN" altLang="en-US" sz="3400" b="1" spc="180">
                <a:solidFill>
                  <a:schemeClr val="accent1"/>
                </a:solidFill>
                <a:uFillTx/>
                <a:latin typeface="微软雅黑" panose="020B0503020204020204" charset="-122"/>
                <a:ea typeface="微软雅黑" panose="020B0503020204020204" charset="-122"/>
                <a:sym typeface="+mn-ea"/>
              </a:rPr>
              <a:t>应用场景展望：从微信到多场景拓展</a:t>
            </a:r>
          </a:p>
        </p:txBody>
      </p:sp>
      <p:sp>
        <p:nvSpPr>
          <p:cNvPr id="17" name="Title 6"/>
          <p:cNvSpPr txBox="1"/>
          <p:nvPr>
            <p:custDataLst>
              <p:tags r:id="rId6"/>
            </p:custDataLst>
          </p:nvPr>
        </p:nvSpPr>
        <p:spPr>
          <a:xfrm>
            <a:off x="914359" y="1828815"/>
            <a:ext cx="10363276" cy="4114825"/>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292100" lvl="0" indent="-292100" algn="l" fontAlgn="ctr">
              <a:lnSpc>
                <a:spcPct val="120000"/>
              </a:lnSpc>
              <a:spcBef>
                <a:spcPts val="0"/>
              </a:spcBef>
              <a:spcAft>
                <a:spcPts val="800"/>
              </a:spcAft>
              <a:buSzPct val="100000"/>
              <a:buFont typeface="+mn-ea"/>
              <a:buAutoNum type="ea1JpnChsDbPeriod" startAt="2"/>
            </a:pPr>
            <a:r>
              <a:rPr lang="zh-CN" altLang="en-US" sz="1800" b="1" spc="7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未来拓展场景</a:t>
            </a:r>
          </a:p>
          <a:p>
            <a:pPr marL="292100" lvl="0" indent="-292100" algn="l" fontAlgn="ctr">
              <a:lnSpc>
                <a:spcPct val="120000"/>
              </a:lnSpc>
              <a:spcBef>
                <a:spcPts val="0"/>
              </a:spcBef>
              <a:spcAft>
                <a:spcPts val="800"/>
              </a:spcAft>
              <a:buSzPct val="100000"/>
              <a:buFont typeface="Wingdings" panose="05000000000000000000" charset="0"/>
              <a:buChar char="l"/>
            </a:pPr>
            <a:r>
              <a:rPr lang="zh-CN" altLang="en-US" sz="1600" b="1" spc="7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办公 App 流程自动化</a:t>
            </a:r>
            <a:r>
              <a:rPr lang="zh-CN" altLang="en-US" sz="1600" spc="7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（钉钉、飞书）</a:t>
            </a:r>
          </a:p>
          <a:p>
            <a:pPr marL="292100" lvl="0" indent="-292100" algn="l" fontAlgn="ctr">
              <a:lnSpc>
                <a:spcPct val="120000"/>
              </a:lnSpc>
              <a:spcBef>
                <a:spcPts val="0"/>
              </a:spcBef>
              <a:spcAft>
                <a:spcPts val="800"/>
              </a:spcAft>
              <a:buSzPct val="100000"/>
              <a:buFont typeface="Wingdings" panose="05000000000000000000" charset="0"/>
              <a:buChar char="l"/>
            </a:pPr>
            <a:r>
              <a:rPr lang="zh-CN" altLang="en-US" sz="1600" spc="7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会议提醒：检测到办公 App 中的会议通知，自动同步至日历，并在会议前触发提醒</a:t>
            </a:r>
          </a:p>
          <a:p>
            <a:pPr marL="292100" lvl="0" indent="-292100" algn="l" fontAlgn="ctr">
              <a:lnSpc>
                <a:spcPct val="120000"/>
              </a:lnSpc>
              <a:spcBef>
                <a:spcPts val="0"/>
              </a:spcBef>
              <a:spcAft>
                <a:spcPts val="800"/>
              </a:spcAft>
              <a:buSzPct val="100000"/>
              <a:buFont typeface="Wingdings" panose="05000000000000000000" charset="0"/>
              <a:buChar char="l"/>
            </a:pPr>
            <a:r>
              <a:rPr lang="zh-CN" altLang="en-US" sz="1600" spc="7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审批处理：针对标准化审批流程（如 “报销申请”），系统可依据用户预设授权，自动完成 “查看 - 确认 - 提交” 的操作</a:t>
            </a:r>
          </a:p>
          <a:p>
            <a:pPr marL="292100" lvl="0" indent="-292100" algn="l" fontAlgn="ctr">
              <a:lnSpc>
                <a:spcPct val="120000"/>
              </a:lnSpc>
              <a:spcBef>
                <a:spcPts val="0"/>
              </a:spcBef>
              <a:spcAft>
                <a:spcPts val="800"/>
              </a:spcAft>
              <a:buSzPct val="100000"/>
              <a:buFont typeface="Wingdings" panose="05000000000000000000" charset="0"/>
              <a:buChar char="l"/>
            </a:pPr>
            <a:r>
              <a:rPr lang="zh-CN" altLang="en-US" sz="1600" b="1" spc="7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电商 App 智能监控</a:t>
            </a:r>
            <a:r>
              <a:rPr lang="zh-CN" altLang="en-US" sz="1600" spc="7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（淘宝、京东）</a:t>
            </a:r>
          </a:p>
          <a:p>
            <a:pPr marL="292100" lvl="0" indent="-292100" algn="l" fontAlgn="ctr">
              <a:lnSpc>
                <a:spcPct val="120000"/>
              </a:lnSpc>
              <a:spcBef>
                <a:spcPts val="0"/>
              </a:spcBef>
              <a:spcAft>
                <a:spcPts val="800"/>
              </a:spcAft>
              <a:buSzPct val="100000"/>
              <a:buFont typeface="Wingdings" panose="05000000000000000000" charset="0"/>
              <a:buChar char="l"/>
            </a:pPr>
            <a:r>
              <a:rPr lang="zh-CN" altLang="en-US" sz="1600" spc="7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促销提醒：监测关注商品的价格变化、促销活动（如 “降价”“限时折扣”），实时向用户推送提醒</a:t>
            </a:r>
          </a:p>
          <a:p>
            <a:pPr marL="292100" lvl="0" indent="-292100" algn="l" fontAlgn="ctr">
              <a:lnSpc>
                <a:spcPct val="120000"/>
              </a:lnSpc>
              <a:spcBef>
                <a:spcPts val="0"/>
              </a:spcBef>
              <a:spcAft>
                <a:spcPts val="800"/>
              </a:spcAft>
              <a:buSzPct val="100000"/>
              <a:buFont typeface="Wingdings" panose="05000000000000000000" charset="0"/>
              <a:buChar char="l"/>
            </a:pPr>
            <a:r>
              <a:rPr lang="zh-CN" altLang="en-US" sz="1600" spc="7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订单处理：自动监测订单状态（如 “发货”“签收”），向用户同步进度；针对售后申请，辅助完成基础信息填写与提交</a:t>
            </a:r>
          </a:p>
        </p:txBody>
      </p:sp>
      <p:sp>
        <p:nvSpPr>
          <p:cNvPr id="15" name="矩形 14"/>
          <p:cNvSpPr/>
          <p:nvPr>
            <p:custDataLst>
              <p:tags r:id="rId7"/>
            </p:custDataLst>
          </p:nvPr>
        </p:nvSpPr>
        <p:spPr>
          <a:xfrm>
            <a:off x="609605" y="609600"/>
            <a:ext cx="152401" cy="6096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任意形状 8"/>
          <p:cNvSpPr/>
          <p:nvPr userDrawn="1">
            <p:custDataLst>
              <p:tags r:id="rId2"/>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21" name="任意形状 8"/>
          <p:cNvSpPr/>
          <p:nvPr userDrawn="1">
            <p:custDataLst>
              <p:tags r:id="rId3"/>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16" name="文本框 15"/>
          <p:cNvSpPr txBox="1"/>
          <p:nvPr>
            <p:custDataLst>
              <p:tags r:id="rId4"/>
            </p:custDataLst>
          </p:nvPr>
        </p:nvSpPr>
        <p:spPr>
          <a:xfrm>
            <a:off x="1981086" y="1292895"/>
            <a:ext cx="8229829" cy="702944"/>
          </a:xfrm>
          <a:prstGeom prst="rect">
            <a:avLst/>
          </a:prstGeom>
          <a:noFill/>
        </p:spPr>
        <p:txBody>
          <a:bodyPr wrap="square" lIns="63500" tIns="25400" rIns="63500" bIns="25400" rtlCol="0" anchor="b" anchorCtr="0">
            <a:normAutofit/>
          </a:bodyPr>
          <a:lstStyle/>
          <a:p>
            <a:pPr marL="0" indent="0" algn="ctr">
              <a:lnSpc>
                <a:spcPct val="100000"/>
              </a:lnSpc>
              <a:spcBef>
                <a:spcPts val="0"/>
              </a:spcBef>
              <a:spcAft>
                <a:spcPts val="0"/>
              </a:spcAft>
              <a:buSzPct val="100000"/>
              <a:buNone/>
            </a:pPr>
            <a:r>
              <a:rPr lang="zh-CN" altLang="en-US" sz="3600" b="1" spc="200">
                <a:solidFill>
                  <a:schemeClr val="accent1"/>
                </a:solidFill>
                <a:uFillTx/>
                <a:latin typeface="微软雅黑" panose="020B0503020204020204" charset="-122"/>
                <a:ea typeface="微软雅黑" panose="020B0503020204020204" charset="-122"/>
              </a:rPr>
              <a:t>总结与展望</a:t>
            </a:r>
          </a:p>
        </p:txBody>
      </p:sp>
      <p:sp>
        <p:nvSpPr>
          <p:cNvPr id="17" name="Title 6"/>
          <p:cNvSpPr txBox="1"/>
          <p:nvPr>
            <p:custDataLst>
              <p:tags r:id="rId5"/>
            </p:custDataLst>
          </p:nvPr>
        </p:nvSpPr>
        <p:spPr>
          <a:xfrm>
            <a:off x="1981086" y="2308330"/>
            <a:ext cx="8229829" cy="3256775"/>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gn="l" fontAlgn="ctr">
              <a:lnSpc>
                <a:spcPct val="120000"/>
              </a:lnSpc>
              <a:spcBef>
                <a:spcPts val="0"/>
              </a:spcBef>
              <a:spcAft>
                <a:spcPts val="800"/>
              </a:spcAft>
              <a:buSzPct val="100000"/>
            </a:pPr>
            <a:endParaRPr lang="zh-CN" altLang="en-US" sz="1200" spc="4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
        <p:nvSpPr>
          <p:cNvPr id="13" name="矩形 0"/>
          <p:cNvSpPr/>
          <p:nvPr>
            <p:custDataLst>
              <p:tags r:id="rId6"/>
            </p:custDataLst>
          </p:nvPr>
        </p:nvSpPr>
        <p:spPr>
          <a:xfrm>
            <a:off x="743223" y="604520"/>
            <a:ext cx="582173" cy="4673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grpSp>
        <p:nvGrpSpPr>
          <p:cNvPr id="18" name="组合 17"/>
          <p:cNvGrpSpPr/>
          <p:nvPr>
            <p:custDataLst>
              <p:tags r:id="rId7"/>
            </p:custDataLst>
          </p:nvPr>
        </p:nvGrpSpPr>
        <p:grpSpPr>
          <a:xfrm>
            <a:off x="11201490" y="604520"/>
            <a:ext cx="203583" cy="74612"/>
            <a:chOff x="9839643" y="910585"/>
            <a:chExt cx="203545" cy="74612"/>
          </a:xfrm>
        </p:grpSpPr>
        <p:cxnSp>
          <p:nvCxnSpPr>
            <p:cNvPr id="19" name="直接连接符 18"/>
            <p:cNvCxnSpPr/>
            <p:nvPr>
              <p:custDataLst>
                <p:tags r:id="rId10"/>
              </p:custDataLst>
            </p:nvPr>
          </p:nvCxnSpPr>
          <p:spPr>
            <a:xfrm>
              <a:off x="9839643" y="910585"/>
              <a:ext cx="203545"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custDataLst>
                <p:tags r:id="rId11"/>
              </p:custDataLst>
            </p:nvPr>
          </p:nvCxnSpPr>
          <p:spPr>
            <a:xfrm>
              <a:off x="9839643" y="985197"/>
              <a:ext cx="155575"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cxnSp>
        <p:nvCxnSpPr>
          <p:cNvPr id="14" name="直接连接符 13"/>
          <p:cNvCxnSpPr/>
          <p:nvPr>
            <p:custDataLst>
              <p:tags r:id="rId8"/>
            </p:custDataLst>
          </p:nvPr>
        </p:nvCxnSpPr>
        <p:spPr>
          <a:xfrm rot="5400000">
            <a:off x="1162325" y="5760385"/>
            <a:ext cx="0" cy="838207"/>
          </a:xfrm>
          <a:prstGeom prst="line">
            <a:avLst/>
          </a:prstGeom>
          <a:ln w="76200">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custDataLst>
              <p:tags r:id="rId9"/>
            </p:custDataLst>
          </p:nvPr>
        </p:nvCxnSpPr>
        <p:spPr>
          <a:xfrm>
            <a:off x="1981086" y="2158399"/>
            <a:ext cx="8229829" cy="0"/>
          </a:xfrm>
          <a:prstGeom prst="line">
            <a:avLst/>
          </a:prstGeom>
          <a:ln>
            <a:solidFill>
              <a:schemeClr val="dk1"/>
            </a:solidFill>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9"/>
          <p:cNvSpPr txBox="1"/>
          <p:nvPr>
            <p:custDataLst>
              <p:tags r:id="rId2"/>
            </p:custDataLst>
          </p:nvPr>
        </p:nvSpPr>
        <p:spPr>
          <a:xfrm>
            <a:off x="1494790" y="831850"/>
            <a:ext cx="1789430" cy="927100"/>
          </a:xfrm>
          <a:prstGeom prst="rect">
            <a:avLst/>
          </a:prstGeom>
          <a:noFill/>
        </p:spPr>
        <p:txBody>
          <a:bodyPr wrap="square" rtlCol="0" anchor="b">
            <a:norm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marL="0" indent="0" algn="l">
              <a:lnSpc>
                <a:spcPct val="100000"/>
              </a:lnSpc>
              <a:spcBef>
                <a:spcPts val="0"/>
              </a:spcBef>
              <a:spcAft>
                <a:spcPts val="0"/>
              </a:spcAft>
              <a:buSzPct val="100000"/>
              <a:buNone/>
            </a:pPr>
            <a:r>
              <a:rPr lang="zh-CN" altLang="en-US" sz="5100" b="1" spc="350">
                <a:solidFill>
                  <a:schemeClr val="accent1"/>
                </a:solidFill>
                <a:latin typeface="Arial" panose="020B0604020202020204" pitchFamily="34" charset="0"/>
                <a:ea typeface="微软雅黑" panose="020B0503020204020204" charset="-122"/>
              </a:rPr>
              <a:t>目录</a:t>
            </a:r>
          </a:p>
        </p:txBody>
      </p:sp>
      <p:sp>
        <p:nvSpPr>
          <p:cNvPr id="5" name="文本框 60"/>
          <p:cNvSpPr txBox="1"/>
          <p:nvPr>
            <p:custDataLst>
              <p:tags r:id="rId3"/>
            </p:custDataLst>
          </p:nvPr>
        </p:nvSpPr>
        <p:spPr>
          <a:xfrm>
            <a:off x="1494790" y="1784350"/>
            <a:ext cx="1789430" cy="495300"/>
          </a:xfrm>
          <a:prstGeom prst="rect">
            <a:avLst/>
          </a:prstGeom>
          <a:noFill/>
        </p:spPr>
        <p:txBody>
          <a:bodyPr wrap="square" rtlCol="0" anchor="t">
            <a:norm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a:lnSpc>
                <a:spcPct val="130000"/>
              </a:lnSpc>
            </a:pPr>
            <a:r>
              <a:rPr lang="en-US" altLang="zh-CN" sz="2000" spc="150" dirty="0">
                <a:solidFill>
                  <a:schemeClr val="accent1">
                    <a:lumMod val="75000"/>
                  </a:schemeClr>
                </a:solidFill>
                <a:latin typeface="Arial" panose="020B0604020202020204" pitchFamily="34" charset="0"/>
                <a:ea typeface="微软雅黑" panose="020B0503020204020204" charset="-122"/>
                <a:sym typeface="Arial" panose="020B0604020202020204" pitchFamily="34" charset="0"/>
              </a:rPr>
              <a:t>CONTENTS</a:t>
            </a:r>
          </a:p>
        </p:txBody>
      </p:sp>
      <p:sp>
        <p:nvSpPr>
          <p:cNvPr id="12" name="文本框 587"/>
          <p:cNvSpPr txBox="1"/>
          <p:nvPr>
            <p:custDataLst>
              <p:tags r:id="rId4"/>
            </p:custDataLst>
          </p:nvPr>
        </p:nvSpPr>
        <p:spPr>
          <a:xfrm>
            <a:off x="1485900" y="2703195"/>
            <a:ext cx="589280" cy="518160"/>
          </a:xfrm>
          <a:prstGeom prst="rect">
            <a:avLst/>
          </a:prstGeom>
          <a:noFill/>
        </p:spPr>
        <p:txBody>
          <a:bodyPr wrap="square" lIns="0" tIns="0" rIns="0" bIns="0" rtlCol="0" anchor="ctr">
            <a:norm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algn="ctr"/>
            <a:r>
              <a:rPr lang="en-US" altLang="zh-CN" sz="3200" spc="300" dirty="0">
                <a:solidFill>
                  <a:srgbClr val="577CCE"/>
                </a:solidFill>
                <a:latin typeface="Arial" panose="020B0604020202020204" pitchFamily="34" charset="0"/>
                <a:ea typeface="微软雅黑" panose="020B0503020204020204" charset="-122"/>
              </a:rPr>
              <a:t>01</a:t>
            </a:r>
          </a:p>
        </p:txBody>
      </p:sp>
      <p:sp>
        <p:nvSpPr>
          <p:cNvPr id="13" name="文本框 8"/>
          <p:cNvSpPr txBox="1"/>
          <p:nvPr>
            <p:custDataLst>
              <p:tags r:id="rId5"/>
            </p:custDataLst>
          </p:nvPr>
        </p:nvSpPr>
        <p:spPr>
          <a:xfrm>
            <a:off x="2174240" y="2616200"/>
            <a:ext cx="3535680" cy="691515"/>
          </a:xfrm>
          <a:prstGeom prst="rect">
            <a:avLst/>
          </a:prstGeom>
          <a:noFill/>
        </p:spPr>
        <p:txBody>
          <a:bodyPr wrap="square" rtlCol="0" anchor="ctr">
            <a:norm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marL="0" lvl="0" indent="0" algn="l">
              <a:lnSpc>
                <a:spcPct val="100000"/>
              </a:lnSpc>
              <a:spcBef>
                <a:spcPts val="0"/>
              </a:spcBef>
              <a:spcAft>
                <a:spcPts val="800"/>
              </a:spcAft>
              <a:buSzPct val="100000"/>
            </a:pPr>
            <a:r>
              <a:rPr lang="zh-CN" altLang="en-US" sz="2100" spc="130">
                <a:solidFill>
                  <a:srgbClr val="000000">
                    <a:lumMod val="75000"/>
                    <a:lumOff val="25000"/>
                  </a:srgbClr>
                </a:solidFill>
                <a:latin typeface="Arial" panose="020B0604020202020204" pitchFamily="34" charset="0"/>
                <a:ea typeface="微软雅黑" panose="020B0503020204020204" charset="-122"/>
              </a:rPr>
              <a:t>项目背景与 GUI 交互痛点</a:t>
            </a:r>
          </a:p>
        </p:txBody>
      </p:sp>
      <p:sp>
        <p:nvSpPr>
          <p:cNvPr id="16" name="文本框 586"/>
          <p:cNvSpPr txBox="1"/>
          <p:nvPr>
            <p:custDataLst>
              <p:tags r:id="rId6"/>
            </p:custDataLst>
          </p:nvPr>
        </p:nvSpPr>
        <p:spPr>
          <a:xfrm>
            <a:off x="6209665" y="2703195"/>
            <a:ext cx="589280" cy="518160"/>
          </a:xfrm>
          <a:prstGeom prst="rect">
            <a:avLst/>
          </a:prstGeom>
          <a:noFill/>
        </p:spPr>
        <p:txBody>
          <a:bodyPr wrap="square" lIns="0" tIns="0" rIns="0" bIns="0" rtlCol="0" anchor="ctr">
            <a:norm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algn="ctr"/>
            <a:r>
              <a:rPr lang="en-US" altLang="zh-CN" sz="3200" spc="300" dirty="0">
                <a:solidFill>
                  <a:srgbClr val="577CCE"/>
                </a:solidFill>
                <a:latin typeface="Arial" panose="020B0604020202020204" pitchFamily="34" charset="0"/>
                <a:ea typeface="微软雅黑" panose="020B0503020204020204" charset="-122"/>
              </a:rPr>
              <a:t>02</a:t>
            </a:r>
          </a:p>
        </p:txBody>
      </p:sp>
      <p:sp>
        <p:nvSpPr>
          <p:cNvPr id="17" name="文本框 67"/>
          <p:cNvSpPr txBox="1"/>
          <p:nvPr>
            <p:custDataLst>
              <p:tags r:id="rId7"/>
            </p:custDataLst>
          </p:nvPr>
        </p:nvSpPr>
        <p:spPr>
          <a:xfrm>
            <a:off x="6898005" y="2616200"/>
            <a:ext cx="3535680" cy="691515"/>
          </a:xfrm>
          <a:prstGeom prst="rect">
            <a:avLst/>
          </a:prstGeom>
          <a:noFill/>
        </p:spPr>
        <p:txBody>
          <a:bodyPr wrap="square" rtlCol="0" anchor="ctr">
            <a:norm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marL="0" lvl="0" indent="0" algn="l">
              <a:lnSpc>
                <a:spcPct val="100000"/>
              </a:lnSpc>
              <a:spcBef>
                <a:spcPts val="0"/>
              </a:spcBef>
              <a:spcAft>
                <a:spcPts val="800"/>
              </a:spcAft>
              <a:buSzPct val="100000"/>
            </a:pPr>
            <a:r>
              <a:rPr lang="zh-CN" altLang="en-US" sz="2100" spc="200" dirty="0">
                <a:solidFill>
                  <a:srgbClr val="000000">
                    <a:lumMod val="75000"/>
                    <a:lumOff val="25000"/>
                  </a:srgbClr>
                </a:solidFill>
                <a:latin typeface="Arial" panose="020B0604020202020204" pitchFamily="34" charset="0"/>
                <a:ea typeface="微软雅黑" panose="020B0503020204020204" charset="-122"/>
              </a:rPr>
              <a:t>项目核心目标</a:t>
            </a:r>
          </a:p>
        </p:txBody>
      </p:sp>
      <p:sp>
        <p:nvSpPr>
          <p:cNvPr id="24" name="文本框 585"/>
          <p:cNvSpPr txBox="1"/>
          <p:nvPr>
            <p:custDataLst>
              <p:tags r:id="rId8"/>
            </p:custDataLst>
          </p:nvPr>
        </p:nvSpPr>
        <p:spPr>
          <a:xfrm>
            <a:off x="1485900" y="3635375"/>
            <a:ext cx="589280" cy="518160"/>
          </a:xfrm>
          <a:prstGeom prst="rect">
            <a:avLst/>
          </a:prstGeom>
          <a:noFill/>
        </p:spPr>
        <p:txBody>
          <a:bodyPr wrap="square" lIns="0" tIns="0" rIns="0" bIns="0" rtlCol="0" anchor="ctr">
            <a:norm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algn="ctr"/>
            <a:r>
              <a:rPr lang="en-US" altLang="zh-CN" sz="3200" spc="300" dirty="0">
                <a:solidFill>
                  <a:srgbClr val="5BA080"/>
                </a:solidFill>
                <a:latin typeface="Arial" panose="020B0604020202020204" pitchFamily="34" charset="0"/>
                <a:ea typeface="微软雅黑" panose="020B0503020204020204" charset="-122"/>
              </a:rPr>
              <a:t>03</a:t>
            </a:r>
          </a:p>
        </p:txBody>
      </p:sp>
      <p:sp>
        <p:nvSpPr>
          <p:cNvPr id="25" name="文本框 616"/>
          <p:cNvSpPr txBox="1"/>
          <p:nvPr>
            <p:custDataLst>
              <p:tags r:id="rId9"/>
            </p:custDataLst>
          </p:nvPr>
        </p:nvSpPr>
        <p:spPr>
          <a:xfrm>
            <a:off x="2174240" y="3548380"/>
            <a:ext cx="3535680" cy="691515"/>
          </a:xfrm>
          <a:prstGeom prst="rect">
            <a:avLst/>
          </a:prstGeom>
          <a:noFill/>
        </p:spPr>
        <p:txBody>
          <a:bodyPr wrap="square" rtlCol="0" anchor="ctr">
            <a:norm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marL="0" lvl="0" indent="0" algn="l">
              <a:lnSpc>
                <a:spcPct val="100000"/>
              </a:lnSpc>
              <a:spcBef>
                <a:spcPts val="0"/>
              </a:spcBef>
              <a:spcAft>
                <a:spcPts val="800"/>
              </a:spcAft>
              <a:buSzPct val="100000"/>
            </a:pPr>
            <a:r>
              <a:rPr lang="zh-CN" altLang="en-US" sz="2100" spc="160" dirty="0">
                <a:solidFill>
                  <a:srgbClr val="000000">
                    <a:lumMod val="75000"/>
                    <a:lumOff val="25000"/>
                  </a:srgbClr>
                </a:solidFill>
                <a:latin typeface="Arial" panose="020B0604020202020204" pitchFamily="34" charset="0"/>
                <a:ea typeface="微软雅黑" panose="020B0503020204020204" charset="-122"/>
              </a:rPr>
              <a:t>架构设计与技术实现</a:t>
            </a:r>
          </a:p>
        </p:txBody>
      </p:sp>
      <p:sp>
        <p:nvSpPr>
          <p:cNvPr id="31" name="文本框 583"/>
          <p:cNvSpPr txBox="1"/>
          <p:nvPr>
            <p:custDataLst>
              <p:tags r:id="rId10"/>
            </p:custDataLst>
          </p:nvPr>
        </p:nvSpPr>
        <p:spPr>
          <a:xfrm>
            <a:off x="1485900" y="5499735"/>
            <a:ext cx="589280" cy="518160"/>
          </a:xfrm>
          <a:prstGeom prst="rect">
            <a:avLst/>
          </a:prstGeom>
          <a:noFill/>
        </p:spPr>
        <p:txBody>
          <a:bodyPr wrap="square" lIns="0" tIns="0" rIns="0" bIns="0" rtlCol="0" anchor="ctr">
            <a:norm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algn="ctr"/>
            <a:r>
              <a:rPr lang="en-US" altLang="zh-CN" sz="3200" spc="300" dirty="0">
                <a:solidFill>
                  <a:schemeClr val="accent1">
                    <a:lumMod val="75000"/>
                  </a:schemeClr>
                </a:solidFill>
                <a:latin typeface="Arial" panose="020B0604020202020204" pitchFamily="34" charset="0"/>
                <a:ea typeface="微软雅黑" panose="020B0503020204020204" charset="-122"/>
              </a:rPr>
              <a:t>06</a:t>
            </a:r>
          </a:p>
        </p:txBody>
      </p:sp>
      <p:sp>
        <p:nvSpPr>
          <p:cNvPr id="32" name="文本框 4"/>
          <p:cNvSpPr txBox="1"/>
          <p:nvPr>
            <p:custDataLst>
              <p:tags r:id="rId11"/>
            </p:custDataLst>
          </p:nvPr>
        </p:nvSpPr>
        <p:spPr>
          <a:xfrm>
            <a:off x="2174240" y="5412740"/>
            <a:ext cx="3535680" cy="691515"/>
          </a:xfrm>
          <a:prstGeom prst="rect">
            <a:avLst/>
          </a:prstGeom>
          <a:noFill/>
        </p:spPr>
        <p:txBody>
          <a:bodyPr wrap="square" rtlCol="0" anchor="ctr">
            <a:norm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marL="0" lvl="0" indent="0" algn="l">
              <a:lnSpc>
                <a:spcPct val="100000"/>
              </a:lnSpc>
              <a:spcBef>
                <a:spcPts val="0"/>
              </a:spcBef>
              <a:spcAft>
                <a:spcPts val="800"/>
              </a:spcAft>
              <a:buSzPct val="100000"/>
            </a:pPr>
            <a:r>
              <a:rPr lang="zh-CN" altLang="en-US" sz="2100" spc="200" dirty="0">
                <a:solidFill>
                  <a:srgbClr val="000000">
                    <a:lumMod val="75000"/>
                    <a:lumOff val="25000"/>
                  </a:srgbClr>
                </a:solidFill>
                <a:latin typeface="Arial" panose="020B0604020202020204" pitchFamily="34" charset="0"/>
                <a:ea typeface="微软雅黑" panose="020B0503020204020204" charset="-122"/>
              </a:rPr>
              <a:t>应用场景规划</a:t>
            </a:r>
          </a:p>
        </p:txBody>
      </p:sp>
      <p:sp>
        <p:nvSpPr>
          <p:cNvPr id="29" name="文本框 582"/>
          <p:cNvSpPr txBox="1"/>
          <p:nvPr>
            <p:custDataLst>
              <p:tags r:id="rId12"/>
            </p:custDataLst>
          </p:nvPr>
        </p:nvSpPr>
        <p:spPr>
          <a:xfrm>
            <a:off x="6209665" y="5499735"/>
            <a:ext cx="589280" cy="518160"/>
          </a:xfrm>
          <a:prstGeom prst="rect">
            <a:avLst/>
          </a:prstGeom>
          <a:noFill/>
        </p:spPr>
        <p:txBody>
          <a:bodyPr wrap="square" lIns="0" tIns="0" rIns="0" bIns="0" rtlCol="0" anchor="ctr">
            <a:norm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algn="ctr"/>
            <a:r>
              <a:rPr lang="en-US" altLang="zh-CN" sz="3200" spc="300" dirty="0">
                <a:solidFill>
                  <a:schemeClr val="accent1">
                    <a:lumMod val="75000"/>
                  </a:schemeClr>
                </a:solidFill>
                <a:latin typeface="Arial" panose="020B0604020202020204" pitchFamily="34" charset="0"/>
                <a:ea typeface="微软雅黑" panose="020B0503020204020204" charset="-122"/>
              </a:rPr>
              <a:t>07</a:t>
            </a:r>
          </a:p>
        </p:txBody>
      </p:sp>
      <p:sp>
        <p:nvSpPr>
          <p:cNvPr id="30" name="文本框 613"/>
          <p:cNvSpPr txBox="1"/>
          <p:nvPr>
            <p:custDataLst>
              <p:tags r:id="rId13"/>
            </p:custDataLst>
          </p:nvPr>
        </p:nvSpPr>
        <p:spPr>
          <a:xfrm>
            <a:off x="6898005" y="5412740"/>
            <a:ext cx="3535680" cy="691515"/>
          </a:xfrm>
          <a:prstGeom prst="rect">
            <a:avLst/>
          </a:prstGeom>
          <a:noFill/>
        </p:spPr>
        <p:txBody>
          <a:bodyPr wrap="square" rtlCol="0" anchor="ctr">
            <a:norm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marL="0" lvl="0" indent="0" algn="l">
              <a:lnSpc>
                <a:spcPct val="100000"/>
              </a:lnSpc>
              <a:spcBef>
                <a:spcPts val="0"/>
              </a:spcBef>
              <a:spcAft>
                <a:spcPts val="800"/>
              </a:spcAft>
              <a:buSzPct val="100000"/>
            </a:pPr>
            <a:r>
              <a:rPr lang="zh-CN" altLang="en-US" sz="2100" spc="200">
                <a:solidFill>
                  <a:srgbClr val="000000">
                    <a:lumMod val="75000"/>
                    <a:lumOff val="25000"/>
                  </a:srgbClr>
                </a:solidFill>
                <a:latin typeface="Arial" panose="020B0604020202020204" pitchFamily="34" charset="0"/>
                <a:ea typeface="微软雅黑" panose="020B0503020204020204" charset="-122"/>
              </a:rPr>
              <a:t>总结与展望</a:t>
            </a:r>
          </a:p>
        </p:txBody>
      </p:sp>
      <p:sp>
        <p:nvSpPr>
          <p:cNvPr id="38" name="文本框 581"/>
          <p:cNvSpPr txBox="1"/>
          <p:nvPr>
            <p:custDataLst>
              <p:tags r:id="rId14"/>
            </p:custDataLst>
          </p:nvPr>
        </p:nvSpPr>
        <p:spPr>
          <a:xfrm>
            <a:off x="1485900" y="4567555"/>
            <a:ext cx="589280" cy="518160"/>
          </a:xfrm>
          <a:prstGeom prst="rect">
            <a:avLst/>
          </a:prstGeom>
          <a:noFill/>
        </p:spPr>
        <p:txBody>
          <a:bodyPr wrap="square" lIns="0" tIns="0" rIns="0" bIns="0" rtlCol="0" anchor="ctr">
            <a:norm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algn="ctr"/>
            <a:r>
              <a:rPr lang="en-US" altLang="zh-CN" sz="3200" spc="300" dirty="0">
                <a:solidFill>
                  <a:schemeClr val="accent1">
                    <a:lumMod val="75000"/>
                  </a:schemeClr>
                </a:solidFill>
                <a:latin typeface="Arial" panose="020B0604020202020204" pitchFamily="34" charset="0"/>
                <a:ea typeface="微软雅黑" panose="020B0503020204020204" charset="-122"/>
              </a:rPr>
              <a:t>04</a:t>
            </a:r>
          </a:p>
        </p:txBody>
      </p:sp>
      <p:sp>
        <p:nvSpPr>
          <p:cNvPr id="39" name="文本框 612"/>
          <p:cNvSpPr txBox="1"/>
          <p:nvPr>
            <p:custDataLst>
              <p:tags r:id="rId15"/>
            </p:custDataLst>
          </p:nvPr>
        </p:nvSpPr>
        <p:spPr>
          <a:xfrm>
            <a:off x="2174240" y="4480560"/>
            <a:ext cx="3535680" cy="691515"/>
          </a:xfrm>
          <a:prstGeom prst="rect">
            <a:avLst/>
          </a:prstGeom>
          <a:noFill/>
        </p:spPr>
        <p:txBody>
          <a:bodyPr wrap="square" rtlCol="0" anchor="ctr">
            <a:norm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marL="0" lvl="0" indent="0" algn="l">
              <a:lnSpc>
                <a:spcPct val="100000"/>
              </a:lnSpc>
              <a:spcBef>
                <a:spcPts val="0"/>
              </a:spcBef>
              <a:spcAft>
                <a:spcPts val="800"/>
              </a:spcAft>
              <a:buSzPct val="100000"/>
            </a:pPr>
            <a:r>
              <a:rPr lang="zh-CN" altLang="en-US" sz="2100" spc="190">
                <a:solidFill>
                  <a:srgbClr val="000000">
                    <a:lumMod val="75000"/>
                    <a:lumOff val="25000"/>
                  </a:srgbClr>
                </a:solidFill>
                <a:latin typeface="Arial" panose="020B0604020202020204" pitchFamily="34" charset="0"/>
                <a:ea typeface="微软雅黑" panose="020B0503020204020204" charset="-122"/>
              </a:rPr>
              <a:t>创新点与差异化优势</a:t>
            </a:r>
          </a:p>
        </p:txBody>
      </p:sp>
      <p:sp>
        <p:nvSpPr>
          <p:cNvPr id="36" name="文本框 58"/>
          <p:cNvSpPr txBox="1"/>
          <p:nvPr>
            <p:custDataLst>
              <p:tags r:id="rId16"/>
            </p:custDataLst>
          </p:nvPr>
        </p:nvSpPr>
        <p:spPr>
          <a:xfrm>
            <a:off x="6209665" y="4567555"/>
            <a:ext cx="589280" cy="518160"/>
          </a:xfrm>
          <a:prstGeom prst="rect">
            <a:avLst/>
          </a:prstGeom>
          <a:noFill/>
        </p:spPr>
        <p:txBody>
          <a:bodyPr wrap="square" lIns="0" tIns="0" rIns="0" bIns="0" rtlCol="0" anchor="ctr">
            <a:norm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algn="ctr"/>
            <a:r>
              <a:rPr lang="en-US" altLang="zh-CN" sz="3200" spc="300" dirty="0">
                <a:solidFill>
                  <a:schemeClr val="accent1">
                    <a:lumMod val="75000"/>
                  </a:schemeClr>
                </a:solidFill>
                <a:latin typeface="Arial" panose="020B0604020202020204" pitchFamily="34" charset="0"/>
                <a:ea typeface="微软雅黑" panose="020B0503020204020204" charset="-122"/>
              </a:rPr>
              <a:t>05</a:t>
            </a:r>
          </a:p>
        </p:txBody>
      </p:sp>
      <p:sp>
        <p:nvSpPr>
          <p:cNvPr id="37" name="文本框 611"/>
          <p:cNvSpPr txBox="1"/>
          <p:nvPr>
            <p:custDataLst>
              <p:tags r:id="rId17"/>
            </p:custDataLst>
          </p:nvPr>
        </p:nvSpPr>
        <p:spPr>
          <a:xfrm>
            <a:off x="6898005" y="4480560"/>
            <a:ext cx="3535680" cy="691515"/>
          </a:xfrm>
          <a:prstGeom prst="rect">
            <a:avLst/>
          </a:prstGeom>
          <a:noFill/>
        </p:spPr>
        <p:txBody>
          <a:bodyPr wrap="square" rtlCol="0" anchor="ctr">
            <a:norm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marL="0" lvl="0" indent="0" algn="l">
              <a:lnSpc>
                <a:spcPct val="100000"/>
              </a:lnSpc>
              <a:spcBef>
                <a:spcPts val="0"/>
              </a:spcBef>
              <a:spcAft>
                <a:spcPts val="800"/>
              </a:spcAft>
              <a:buSzPct val="100000"/>
            </a:pPr>
            <a:r>
              <a:rPr lang="zh-CN" altLang="en-US" sz="2100" spc="160">
                <a:solidFill>
                  <a:srgbClr val="000000">
                    <a:lumMod val="75000"/>
                    <a:lumOff val="25000"/>
                  </a:srgbClr>
                </a:solidFill>
                <a:latin typeface="Arial" panose="020B0604020202020204" pitchFamily="34" charset="0"/>
                <a:ea typeface="微软雅黑" panose="020B0503020204020204" charset="-122"/>
              </a:rPr>
              <a:t>可行性分析与项目计划</a:t>
            </a: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custDataLst>
              <p:tags r:id="rId2"/>
            </p:custDataLst>
          </p:nvPr>
        </p:nvSpPr>
        <p:spPr>
          <a:xfrm>
            <a:off x="574834" y="1302152"/>
            <a:ext cx="4164993" cy="1397925"/>
          </a:xfrm>
          <a:prstGeom prst="rect">
            <a:avLst/>
          </a:prstGeom>
          <a:noFill/>
        </p:spPr>
        <p:txBody>
          <a:bodyPr wrap="square" lIns="63500" tIns="25400" rIns="63500" bIns="25400" rtlCol="0" anchor="b" anchorCtr="0">
            <a:normAutofit/>
          </a:bodyPr>
          <a:lstStyle/>
          <a:p>
            <a:pPr marL="0" indent="0" algn="ctr">
              <a:lnSpc>
                <a:spcPct val="110000"/>
              </a:lnSpc>
              <a:spcBef>
                <a:spcPts val="0"/>
              </a:spcBef>
              <a:spcAft>
                <a:spcPts val="0"/>
              </a:spcAft>
              <a:buSzPct val="100000"/>
              <a:buNone/>
            </a:pPr>
            <a:r>
              <a:rPr lang="zh-CN" altLang="en-US" sz="4000" b="1" spc="240" dirty="0">
                <a:solidFill>
                  <a:schemeClr val="accent1"/>
                </a:solidFill>
                <a:uFillTx/>
                <a:latin typeface="微软雅黑" panose="020B0503020204020204" charset="-122"/>
                <a:ea typeface="微软雅黑" panose="020B0503020204020204" charset="-122"/>
              </a:rPr>
              <a:t>智能体浪潮下的 GUI 交互痛点</a:t>
            </a:r>
          </a:p>
        </p:txBody>
      </p:sp>
      <p:pic>
        <p:nvPicPr>
          <p:cNvPr id="11" name="图片 10"/>
          <p:cNvPicPr>
            <a:picLocks noChangeAspect="1"/>
          </p:cNvPicPr>
          <p:nvPr>
            <p:custDataLst>
              <p:tags r:id="rId3"/>
            </p:custDataLst>
          </p:nvPr>
        </p:nvPicPr>
        <p:blipFill rotWithShape="1">
          <a:blip r:embed="rId6"/>
          <a:srcRect/>
          <a:stretch>
            <a:fillRect/>
          </a:stretch>
        </p:blipFill>
        <p:spPr>
          <a:xfrm>
            <a:off x="758419" y="3475299"/>
            <a:ext cx="3797821" cy="2109470"/>
          </a:xfrm>
          <a:custGeom>
            <a:avLst/>
            <a:gdLst/>
            <a:ahLst/>
            <a:cxnLst>
              <a:cxn ang="3">
                <a:pos x="hc" y="t"/>
              </a:cxn>
              <a:cxn ang="cd2">
                <a:pos x="l" y="vc"/>
              </a:cxn>
              <a:cxn ang="cd4">
                <a:pos x="hc" y="b"/>
              </a:cxn>
              <a:cxn ang="0">
                <a:pos x="r" y="vc"/>
              </a:cxn>
            </a:cxnLst>
            <a:rect l="l" t="t" r="r" b="b"/>
            <a:pathLst>
              <a:path w="6960" h="6240">
                <a:moveTo>
                  <a:pt x="0" y="0"/>
                </a:moveTo>
                <a:lnTo>
                  <a:pt x="6960" y="0"/>
                </a:lnTo>
                <a:lnTo>
                  <a:pt x="6960" y="6240"/>
                </a:lnTo>
                <a:lnTo>
                  <a:pt x="0" y="6240"/>
                </a:lnTo>
                <a:lnTo>
                  <a:pt x="0" y="0"/>
                </a:lnTo>
                <a:close/>
              </a:path>
            </a:pathLst>
          </a:custGeom>
          <a:effectLst>
            <a:outerShdw blurRad="457200" dist="50800" dir="2700000" algn="tl" rotWithShape="0">
              <a:srgbClr val="000000">
                <a:alpha val="20000"/>
              </a:srgbClr>
            </a:outerShdw>
          </a:effectLst>
        </p:spPr>
      </p:pic>
      <p:sp>
        <p:nvSpPr>
          <p:cNvPr id="12" name="Title 6"/>
          <p:cNvSpPr txBox="1"/>
          <p:nvPr>
            <p:custDataLst>
              <p:tags r:id="rId4"/>
            </p:custDataLst>
          </p:nvPr>
        </p:nvSpPr>
        <p:spPr>
          <a:xfrm>
            <a:off x="5044032" y="1012765"/>
            <a:ext cx="6717817" cy="5029238"/>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rgbClr val="000000"/>
                </a:solidFill>
                <a:effectLst/>
                <a:latin typeface="Arial" panose="020B0604020202020204" pitchFamily="34" charset="0"/>
                <a:ea typeface="微软雅黑" panose="020B0503020204020204" charset="-122"/>
                <a:cs typeface="Segoe UI" panose="020B0502040204020203" pitchFamily="34" charset="0"/>
              </a:defRPr>
            </a:lvl1pPr>
          </a:lstStyle>
          <a:p>
            <a:pPr marL="317500" lvl="0" indent="-317500" algn="l" fontAlgn="ctr">
              <a:lnSpc>
                <a:spcPct val="120000"/>
              </a:lnSpc>
              <a:spcBef>
                <a:spcPts val="0"/>
              </a:spcBef>
              <a:spcAft>
                <a:spcPts val="800"/>
              </a:spcAft>
              <a:buSzPct val="100000"/>
              <a:buFont typeface="微软雅黑" panose="020B0503020204020204" charset="-122"/>
              <a:buAutoNum type="ea1JpnChsDbPeriod"/>
            </a:pPr>
            <a:r>
              <a:rPr lang="zh-CN" altLang="en-US" sz="1700" b="1" spc="90" dirty="0">
                <a:ln w="3175">
                  <a:noFill/>
                  <a:prstDash val="dash"/>
                </a:ln>
                <a:solidFill>
                  <a:srgbClr val="000000">
                    <a:lumMod val="75000"/>
                    <a:lumOff val="25000"/>
                  </a:srgbClr>
                </a:solidFill>
                <a:uFillTx/>
                <a:latin typeface="微软雅黑" panose="020B0503020204020204" charset="-122"/>
                <a:ea typeface="微软雅黑" panose="020B0503020204020204" charset="-122"/>
                <a:cs typeface="微软雅黑" panose="020B0503020204020204" charset="-122"/>
              </a:rPr>
              <a:t>传统 GUI 自动化现状</a:t>
            </a:r>
          </a:p>
          <a:p>
            <a:pPr marL="609600" lvl="1" indent="-292100" algn="l" fontAlgn="ctr">
              <a:lnSpc>
                <a:spcPct val="120000"/>
              </a:lnSpc>
              <a:spcBef>
                <a:spcPts val="0"/>
              </a:spcBef>
              <a:spcAft>
                <a:spcPts val="800"/>
              </a:spcAft>
              <a:buSzPct val="100000"/>
              <a:buFont typeface="Arial" panose="020B0604020202020204" pitchFamily="34" charset="0"/>
              <a:buChar char="○"/>
            </a:pPr>
            <a:r>
              <a:rPr lang="zh-CN" altLang="en-US" sz="1500" spc="70" dirty="0">
                <a:ln w="3175">
                  <a:noFill/>
                  <a:prstDash val="dash"/>
                </a:ln>
                <a:solidFill>
                  <a:srgbClr val="000000">
                    <a:lumMod val="75000"/>
                    <a:lumOff val="25000"/>
                  </a:srgbClr>
                </a:solidFill>
                <a:uFillTx/>
                <a:latin typeface="微软雅黑" panose="020B0503020204020204" charset="-122"/>
                <a:ea typeface="微软雅黑" panose="020B0503020204020204" charset="-122"/>
                <a:cs typeface="微软雅黑" panose="020B0503020204020204" charset="-122"/>
              </a:rPr>
              <a:t>主流方案：ShowUI、MobileAgent 等，核心能力为 “自然语言输入→界面操作生成” 的端到端控制</a:t>
            </a:r>
          </a:p>
          <a:p>
            <a:pPr marL="609600" lvl="1" indent="-292100" algn="l" fontAlgn="ctr">
              <a:lnSpc>
                <a:spcPct val="120000"/>
              </a:lnSpc>
              <a:spcBef>
                <a:spcPts val="0"/>
              </a:spcBef>
              <a:spcAft>
                <a:spcPts val="800"/>
              </a:spcAft>
              <a:buSzPct val="100000"/>
              <a:buFont typeface="Arial" panose="020B0604020202020204" pitchFamily="34" charset="0"/>
              <a:buChar char="○"/>
            </a:pPr>
            <a:r>
              <a:rPr lang="zh-CN" altLang="en-US" sz="1500" spc="70" dirty="0">
                <a:ln w="3175">
                  <a:noFill/>
                  <a:prstDash val="dash"/>
                </a:ln>
                <a:solidFill>
                  <a:srgbClr val="000000">
                    <a:lumMod val="75000"/>
                    <a:lumOff val="25000"/>
                  </a:srgbClr>
                </a:solidFill>
                <a:uFillTx/>
                <a:latin typeface="微软雅黑" panose="020B0503020204020204" charset="-122"/>
                <a:ea typeface="微软雅黑" panose="020B0503020204020204" charset="-122"/>
                <a:cs typeface="微软雅黑" panose="020B0503020204020204" charset="-122"/>
              </a:rPr>
              <a:t>核心机制：依赖 </a:t>
            </a:r>
            <a:r>
              <a:rPr lang="zh-CN" altLang="en-US" sz="1500" b="1" spc="70" dirty="0">
                <a:ln w="3175">
                  <a:noFill/>
                  <a:prstDash val="dash"/>
                </a:ln>
                <a:solidFill>
                  <a:srgbClr val="000000">
                    <a:lumMod val="75000"/>
                    <a:lumOff val="25000"/>
                  </a:srgbClr>
                </a:solidFill>
                <a:uFillTx/>
                <a:latin typeface="微软雅黑" panose="020B0503020204020204" charset="-122"/>
                <a:ea typeface="微软雅黑" panose="020B0503020204020204" charset="-122"/>
                <a:cs typeface="微软雅黑" panose="020B0503020204020204" charset="-122"/>
              </a:rPr>
              <a:t>“用户指令→模型解析→界面执行”</a:t>
            </a:r>
            <a:r>
              <a:rPr lang="zh-CN" altLang="en-US" sz="1500" spc="70" dirty="0">
                <a:ln w="3175">
                  <a:noFill/>
                  <a:prstDash val="dash"/>
                </a:ln>
                <a:solidFill>
                  <a:srgbClr val="000000">
                    <a:lumMod val="75000"/>
                    <a:lumOff val="25000"/>
                  </a:srgbClr>
                </a:solidFill>
                <a:uFillTx/>
                <a:latin typeface="微软雅黑" panose="020B0503020204020204" charset="-122"/>
                <a:ea typeface="微软雅黑" panose="020B0503020204020204" charset="-122"/>
                <a:cs typeface="微软雅黑" panose="020B0503020204020204" charset="-122"/>
              </a:rPr>
              <a:t> 三步流程，每一次操作均需用户主动发起指令</a:t>
            </a:r>
          </a:p>
          <a:p>
            <a:pPr marL="609600" lvl="1" indent="-292100" algn="l" fontAlgn="ctr">
              <a:lnSpc>
                <a:spcPct val="120000"/>
              </a:lnSpc>
              <a:spcBef>
                <a:spcPts val="0"/>
              </a:spcBef>
              <a:spcAft>
                <a:spcPts val="800"/>
              </a:spcAft>
              <a:buSzPct val="100000"/>
              <a:buFont typeface="Arial" panose="020B0604020202020204" pitchFamily="34" charset="0"/>
              <a:buChar char="○"/>
            </a:pPr>
            <a:r>
              <a:rPr lang="zh-CN" altLang="en-US" sz="1500" spc="70" dirty="0">
                <a:ln w="3175">
                  <a:noFill/>
                  <a:prstDash val="dash"/>
                </a:ln>
                <a:solidFill>
                  <a:srgbClr val="000000">
                    <a:lumMod val="75000"/>
                    <a:lumOff val="25000"/>
                  </a:srgbClr>
                </a:solidFill>
                <a:uFillTx/>
                <a:latin typeface="微软雅黑" panose="020B0503020204020204" charset="-122"/>
                <a:ea typeface="微软雅黑" panose="020B0503020204020204" charset="-122"/>
                <a:cs typeface="微软雅黑" panose="020B0503020204020204" charset="-122"/>
              </a:rPr>
              <a:t>实际局限：用户需持续介入才能完成系列任务，无法应对 “信息持续产生且处理规则固定” 的场景</a:t>
            </a:r>
          </a:p>
          <a:p>
            <a:pPr marL="317500" lvl="0" indent="-317500" algn="l" fontAlgn="ctr">
              <a:lnSpc>
                <a:spcPct val="120000"/>
              </a:lnSpc>
              <a:spcBef>
                <a:spcPts val="0"/>
              </a:spcBef>
              <a:spcAft>
                <a:spcPts val="800"/>
              </a:spcAft>
              <a:buSzPct val="100000"/>
              <a:buFont typeface="微软雅黑" panose="020B0503020204020204" charset="-122"/>
              <a:buAutoNum type="ea1JpnChsDbPeriod"/>
            </a:pPr>
            <a:r>
              <a:rPr lang="zh-CN" altLang="en-US" sz="1700" b="1" spc="90" dirty="0">
                <a:ln w="3175">
                  <a:noFill/>
                  <a:prstDash val="dash"/>
                </a:ln>
                <a:solidFill>
                  <a:srgbClr val="000000">
                    <a:lumMod val="75000"/>
                    <a:lumOff val="25000"/>
                  </a:srgbClr>
                </a:solidFill>
                <a:uFillTx/>
                <a:latin typeface="微软雅黑" panose="020B0503020204020204" charset="-122"/>
                <a:ea typeface="微软雅黑" panose="020B0503020204020204" charset="-122"/>
                <a:cs typeface="微软雅黑" panose="020B0503020204020204" charset="-122"/>
              </a:rPr>
              <a:t>核心矛盾</a:t>
            </a:r>
          </a:p>
          <a:p>
            <a:pPr marL="609600" lvl="1" indent="-292100" algn="l" fontAlgn="ctr">
              <a:lnSpc>
                <a:spcPct val="120000"/>
              </a:lnSpc>
              <a:spcBef>
                <a:spcPts val="0"/>
              </a:spcBef>
              <a:spcAft>
                <a:spcPts val="800"/>
              </a:spcAft>
              <a:buSzPct val="100000"/>
              <a:buFont typeface="Arial" panose="020B0604020202020204" pitchFamily="34" charset="0"/>
              <a:buChar char="○"/>
            </a:pPr>
            <a:r>
              <a:rPr lang="zh-CN" altLang="en-US" sz="1500" spc="70" dirty="0">
                <a:ln w="3175">
                  <a:noFill/>
                  <a:prstDash val="dash"/>
                </a:ln>
                <a:solidFill>
                  <a:srgbClr val="000000">
                    <a:lumMod val="75000"/>
                    <a:lumOff val="25000"/>
                  </a:srgbClr>
                </a:solidFill>
                <a:uFillTx/>
                <a:latin typeface="微软雅黑" panose="020B0503020204020204" charset="-122"/>
                <a:ea typeface="微软雅黑" panose="020B0503020204020204" charset="-122"/>
                <a:cs typeface="微软雅黑" panose="020B0503020204020204" charset="-122"/>
              </a:rPr>
              <a:t>传统范式局限：“指令驱动” 模式下，系统仅能被动响应用户命令，无法主动感知界面变化与处理需求</a:t>
            </a:r>
          </a:p>
          <a:p>
            <a:pPr marL="609600" lvl="1" indent="-292100" algn="l" fontAlgn="ctr">
              <a:lnSpc>
                <a:spcPct val="120000"/>
              </a:lnSpc>
              <a:spcBef>
                <a:spcPts val="0"/>
              </a:spcBef>
              <a:spcAft>
                <a:spcPts val="800"/>
              </a:spcAft>
              <a:buSzPct val="100000"/>
              <a:buFont typeface="Arial" panose="020B0604020202020204" pitchFamily="34" charset="0"/>
              <a:buChar char="○"/>
            </a:pPr>
            <a:r>
              <a:rPr lang="zh-CN" altLang="en-US" sz="1500" spc="70" dirty="0">
                <a:ln w="3175">
                  <a:noFill/>
                  <a:prstDash val="dash"/>
                </a:ln>
                <a:solidFill>
                  <a:srgbClr val="000000">
                    <a:lumMod val="75000"/>
                    <a:lumOff val="25000"/>
                  </a:srgbClr>
                </a:solidFill>
                <a:uFillTx/>
                <a:latin typeface="微软雅黑" panose="020B0503020204020204" charset="-122"/>
                <a:ea typeface="微软雅黑" panose="020B0503020204020204" charset="-122"/>
                <a:cs typeface="微软雅黑" panose="020B0503020204020204" charset="-122"/>
              </a:rPr>
              <a:t>矛盾本质：用户对 “持续化、自主化信息管理” 的需求，与现有 GUI 自动化 “被动执行、需频繁介入” 能力的不匹配</a:t>
            </a:r>
          </a:p>
          <a:p>
            <a:pPr marL="609600" lvl="1" indent="-292100" algn="l" fontAlgn="ctr">
              <a:lnSpc>
                <a:spcPct val="120000"/>
              </a:lnSpc>
              <a:spcBef>
                <a:spcPts val="0"/>
              </a:spcBef>
              <a:spcAft>
                <a:spcPts val="800"/>
              </a:spcAft>
              <a:buSzPct val="100000"/>
              <a:buFont typeface="Arial" panose="020B0604020202020204" pitchFamily="34" charset="0"/>
              <a:buChar char="○"/>
            </a:pPr>
            <a:r>
              <a:rPr lang="zh-CN" altLang="en-US" sz="1500" spc="70" dirty="0">
                <a:ln w="3175">
                  <a:noFill/>
                  <a:prstDash val="dash"/>
                </a:ln>
                <a:solidFill>
                  <a:srgbClr val="000000">
                    <a:lumMod val="75000"/>
                    <a:lumOff val="25000"/>
                  </a:srgbClr>
                </a:solidFill>
                <a:uFillTx/>
                <a:latin typeface="微软雅黑" panose="020B0503020204020204" charset="-122"/>
                <a:ea typeface="微软雅黑" panose="020B0503020204020204" charset="-122"/>
                <a:cs typeface="微软雅黑" panose="020B0503020204020204" charset="-122"/>
              </a:rPr>
              <a:t>解决方向：将交互逻辑从 “用户即时控制” 转向 “Agent 策略托管”，让系统具备主动监视与自主决策能力，</a:t>
            </a:r>
            <a:r>
              <a:rPr lang="zh-CN" altLang="en-US" sz="1500" b="1" spc="70" dirty="0">
                <a:ln w="3175">
                  <a:noFill/>
                  <a:prstDash val="dash"/>
                </a:ln>
                <a:solidFill>
                  <a:srgbClr val="000000">
                    <a:lumMod val="75000"/>
                    <a:lumOff val="25000"/>
                  </a:srgbClr>
                </a:solidFill>
                <a:uFillTx/>
                <a:latin typeface="微软雅黑" panose="020B0503020204020204" charset="-122"/>
                <a:ea typeface="微软雅黑" panose="020B0503020204020204" charset="-122"/>
                <a:cs typeface="微软雅黑" panose="020B0503020204020204" charset="-122"/>
              </a:rPr>
              <a:t>用户用自然语言输入的不再是逐条指令，而是托管期间的基本规则</a:t>
            </a: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形状 8"/>
          <p:cNvSpPr/>
          <p:nvPr userDrawn="1">
            <p:custDataLst>
              <p:tags r:id="rId2"/>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16" name="任意形状 8"/>
          <p:cNvSpPr/>
          <p:nvPr userDrawn="1">
            <p:custDataLst>
              <p:tags r:id="rId3"/>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12" name="矩形 11"/>
          <p:cNvSpPr/>
          <p:nvPr>
            <p:custDataLst>
              <p:tags r:id="rId4"/>
            </p:custDataLst>
          </p:nvPr>
        </p:nvSpPr>
        <p:spPr>
          <a:xfrm>
            <a:off x="609556" y="2199190"/>
            <a:ext cx="10972888" cy="3507129"/>
          </a:xfrm>
          <a:prstGeom prst="rect">
            <a:avLst/>
          </a:prstGeom>
          <a:solidFill>
            <a:schemeClr val="lt1"/>
          </a:solidFill>
          <a:ln>
            <a:noFill/>
          </a:ln>
          <a:effectLst>
            <a:outerShdw blurRad="1524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4" name="文本框 13"/>
          <p:cNvSpPr txBox="1"/>
          <p:nvPr>
            <p:custDataLst>
              <p:tags r:id="rId5"/>
            </p:custDataLst>
          </p:nvPr>
        </p:nvSpPr>
        <p:spPr>
          <a:xfrm>
            <a:off x="1066800" y="609600"/>
            <a:ext cx="10210876" cy="609600"/>
          </a:xfrm>
          <a:prstGeom prst="rect">
            <a:avLst/>
          </a:prstGeom>
          <a:noFill/>
        </p:spPr>
        <p:txBody>
          <a:bodyPr wrap="square" lIns="63500" tIns="25400" rIns="63500" bIns="25400" rtlCol="0" anchor="t" anchorCtr="0">
            <a:normAutofit/>
          </a:bodyPr>
          <a:lstStyle/>
          <a:p>
            <a:pPr marL="0" indent="0" algn="l">
              <a:lnSpc>
                <a:spcPct val="100000"/>
              </a:lnSpc>
              <a:spcBef>
                <a:spcPts val="0"/>
              </a:spcBef>
              <a:spcAft>
                <a:spcPts val="0"/>
              </a:spcAft>
              <a:buSzPct val="100000"/>
              <a:buNone/>
            </a:pPr>
            <a:r>
              <a:rPr lang="en-US" altLang="zh-CN" sz="3100" b="1" spc="150" dirty="0">
                <a:solidFill>
                  <a:schemeClr val="accent1"/>
                </a:solidFill>
                <a:uFillTx/>
                <a:latin typeface="微软雅黑" panose="020B0503020204020204" charset="-122"/>
                <a:ea typeface="微软雅黑" panose="020B0503020204020204" charset="-122"/>
                <a:cs typeface="微软雅黑" panose="020B0503020204020204" charset="-122"/>
              </a:rPr>
              <a:t>Agent </a:t>
            </a:r>
            <a:r>
              <a:rPr lang="en-US" altLang="zh-CN" sz="3100" b="1" spc="150" dirty="0" err="1">
                <a:solidFill>
                  <a:schemeClr val="accent1"/>
                </a:solidFill>
                <a:uFillTx/>
                <a:latin typeface="微软雅黑" panose="020B0503020204020204" charset="-122"/>
                <a:ea typeface="微软雅黑" panose="020B0503020204020204" charset="-122"/>
                <a:cs typeface="微软雅黑" panose="020B0503020204020204" charset="-122"/>
              </a:rPr>
              <a:t>托管式</a:t>
            </a:r>
            <a:r>
              <a:rPr lang="en-US" altLang="zh-CN" sz="3100" b="1" spc="150" dirty="0">
                <a:solidFill>
                  <a:schemeClr val="accent1"/>
                </a:solidFill>
                <a:uFillTx/>
                <a:latin typeface="微软雅黑" panose="020B0503020204020204" charset="-122"/>
                <a:ea typeface="微软雅黑" panose="020B0503020204020204" charset="-122"/>
                <a:cs typeface="微软雅黑" panose="020B0503020204020204" charset="-122"/>
              </a:rPr>
              <a:t> GUI </a:t>
            </a:r>
            <a:r>
              <a:rPr lang="en-US" altLang="zh-CN" sz="3100" b="1" spc="150" dirty="0" err="1">
                <a:solidFill>
                  <a:schemeClr val="accent1"/>
                </a:solidFill>
                <a:uFillTx/>
                <a:latin typeface="微软雅黑" panose="020B0503020204020204" charset="-122"/>
                <a:ea typeface="微软雅黑" panose="020B0503020204020204" charset="-122"/>
                <a:cs typeface="微软雅黑" panose="020B0503020204020204" charset="-122"/>
              </a:rPr>
              <a:t>智能体的三大核心目标</a:t>
            </a:r>
            <a:endParaRPr lang="en-US" altLang="zh-CN" sz="3100" b="1" spc="150" dirty="0">
              <a:solidFill>
                <a:schemeClr val="accent1"/>
              </a:solidFill>
              <a:uFillTx/>
              <a:latin typeface="微软雅黑" panose="020B0503020204020204" charset="-122"/>
              <a:ea typeface="微软雅黑" panose="020B0503020204020204" charset="-122"/>
              <a:cs typeface="微软雅黑" panose="020B0503020204020204" charset="-122"/>
            </a:endParaRPr>
          </a:p>
        </p:txBody>
      </p:sp>
      <p:sp>
        <p:nvSpPr>
          <p:cNvPr id="15" name="Title 6"/>
          <p:cNvSpPr txBox="1"/>
          <p:nvPr>
            <p:custDataLst>
              <p:tags r:id="rId6"/>
            </p:custDataLst>
          </p:nvPr>
        </p:nvSpPr>
        <p:spPr>
          <a:xfrm>
            <a:off x="914359" y="1828815"/>
            <a:ext cx="10363276" cy="4114825"/>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17500" lvl="0" indent="-317500" algn="l" fontAlgn="ctr">
              <a:lnSpc>
                <a:spcPct val="120000"/>
              </a:lnSpc>
              <a:spcBef>
                <a:spcPts val="0"/>
              </a:spcBef>
              <a:spcAft>
                <a:spcPts val="800"/>
              </a:spcAft>
              <a:buSzPct val="100000"/>
              <a:buFont typeface="+mn-ea"/>
              <a:buAutoNum type="ea1JpnChsDbPeriod"/>
            </a:pPr>
            <a:r>
              <a:rPr lang="zh-CN" altLang="en-US" sz="1800" b="1" spc="9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主动监视与界面语义识别</a:t>
            </a:r>
          </a:p>
          <a:p>
            <a:pPr marL="317500" lvl="0" indent="-317500" algn="l" fontAlgn="ctr">
              <a:lnSpc>
                <a:spcPct val="120000"/>
              </a:lnSpc>
              <a:spcBef>
                <a:spcPts val="0"/>
              </a:spcBef>
              <a:spcAft>
                <a:spcPts val="800"/>
              </a:spcAft>
              <a:buSzPct val="100000"/>
              <a:buFont typeface="Wingdings" panose="05000000000000000000" charset="0"/>
              <a:buChar char="l"/>
            </a:pPr>
            <a:r>
              <a:rPr lang="zh-CN" altLang="en-US" sz="1800" spc="9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基于</a:t>
            </a:r>
            <a:r>
              <a:rPr lang="en-US" altLang="zh-CN" sz="1800" spc="9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GUI-Owl </a:t>
            </a:r>
            <a:r>
              <a:rPr lang="zh-CN" altLang="en-US" sz="1800" spc="9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的视觉理解能力与周期性截屏机制，实现对微信界面的持续检测与语义解析。</a:t>
            </a:r>
            <a:r>
              <a:rPr lang="en-US" altLang="zh-CN" sz="1800" spc="9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a:t>
            </a:r>
            <a:r>
              <a:rPr lang="zh-CN" altLang="en-US" sz="1800" spc="9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系统定时截取当前</a:t>
            </a:r>
            <a:r>
              <a:rPr lang="en-US" altLang="zh-CN" sz="1800" spc="9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UI</a:t>
            </a:r>
            <a:r>
              <a:rPr lang="zh-CN" altLang="en-US" sz="1800" spc="9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画面，通过模型提取界面元素（如消息列表、联系人、按钮等）并转换为结构化文本与状态信息，为后续策略判断提供稳定输入。核心能力为：</a:t>
            </a:r>
          </a:p>
          <a:p>
            <a:pPr marL="635000" lvl="1" indent="-304800" fontAlgn="ctr">
              <a:lnSpc>
                <a:spcPct val="120000"/>
              </a:lnSpc>
              <a:spcAft>
                <a:spcPts val="800"/>
              </a:spcAft>
              <a:buSzPct val="100000"/>
              <a:buFont typeface="Arial" panose="020B0604020202020204" pitchFamily="34" charset="0"/>
              <a:buChar char="○"/>
            </a:pPr>
            <a:r>
              <a:rPr lang="zh-CN" altLang="en-US" sz="1600" spc="80" dirty="0">
                <a:ln w="3175">
                  <a:noFill/>
                  <a:prstDash val="dash"/>
                </a:ln>
                <a:solidFill>
                  <a:schemeClr val="dk1">
                    <a:lumMod val="75000"/>
                    <a:lumOff val="25000"/>
                  </a:schemeClr>
                </a:solidFill>
                <a:latin typeface="微软雅黑" panose="020B0503020204020204" charset="-122"/>
                <a:ea typeface="微软雅黑" panose="020B0503020204020204" charset="-122"/>
              </a:rPr>
              <a:t>周期性截屏：通过 ADB 工具或模拟器流实现定时采集，截屏周期可根据实际需求灵活设置</a:t>
            </a:r>
          </a:p>
          <a:p>
            <a:pPr marL="635000" lvl="1" indent="-304800" fontAlgn="ctr">
              <a:lnSpc>
                <a:spcPct val="120000"/>
              </a:lnSpc>
              <a:spcAft>
                <a:spcPts val="800"/>
              </a:spcAft>
              <a:buSzPct val="100000"/>
              <a:buFont typeface="Arial" panose="020B0604020202020204" pitchFamily="34" charset="0"/>
              <a:buChar char="○"/>
            </a:pPr>
            <a:r>
              <a:rPr lang="zh-CN" altLang="en-US" sz="1600" spc="80" dirty="0">
                <a:ln w="3175">
                  <a:noFill/>
                  <a:prstDash val="dash"/>
                </a:ln>
                <a:solidFill>
                  <a:schemeClr val="dk1">
                    <a:lumMod val="75000"/>
                    <a:lumOff val="25000"/>
                  </a:schemeClr>
                </a:solidFill>
                <a:latin typeface="微软雅黑" panose="020B0503020204020204" charset="-122"/>
                <a:ea typeface="微软雅黑" panose="020B0503020204020204" charset="-122"/>
              </a:rPr>
              <a:t>语义结构化：将界面视觉信息转化为 JSON 格式，包含 “元素 ID - 文本内容 - 坐标范围 - 状态（未读 / 已读 / 可点击）” 等关键信息</a:t>
            </a:r>
          </a:p>
        </p:txBody>
      </p:sp>
      <p:sp>
        <p:nvSpPr>
          <p:cNvPr id="13" name="矩形 12"/>
          <p:cNvSpPr/>
          <p:nvPr>
            <p:custDataLst>
              <p:tags r:id="rId7"/>
            </p:custDataLst>
          </p:nvPr>
        </p:nvSpPr>
        <p:spPr>
          <a:xfrm>
            <a:off x="609605" y="609600"/>
            <a:ext cx="152401" cy="6096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C1EE3EB-1996-7380-FE2F-9188E5F003F4}"/>
              </a:ext>
            </a:extLst>
          </p:cNvPr>
          <p:cNvSpPr/>
          <p:nvPr>
            <p:custDataLst>
              <p:tags r:id="rId2"/>
            </p:custDataLst>
          </p:nvPr>
        </p:nvSpPr>
        <p:spPr>
          <a:xfrm>
            <a:off x="609556" y="2199190"/>
            <a:ext cx="10972888" cy="3507129"/>
          </a:xfrm>
          <a:prstGeom prst="rect">
            <a:avLst/>
          </a:prstGeom>
          <a:solidFill>
            <a:schemeClr val="lt1"/>
          </a:solidFill>
          <a:ln>
            <a:noFill/>
          </a:ln>
          <a:effectLst>
            <a:outerShdw blurRad="1524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7" name="任意形状 8"/>
          <p:cNvSpPr/>
          <p:nvPr userDrawn="1">
            <p:custDataLst>
              <p:tags r:id="rId3"/>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16" name="任意形状 8"/>
          <p:cNvSpPr/>
          <p:nvPr userDrawn="1">
            <p:custDataLst>
              <p:tags r:id="rId4"/>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文本框 5"/>
          <p:cNvSpPr txBox="1"/>
          <p:nvPr>
            <p:custDataLst>
              <p:tags r:id="rId5"/>
            </p:custDataLst>
          </p:nvPr>
        </p:nvSpPr>
        <p:spPr>
          <a:xfrm>
            <a:off x="1066800" y="609600"/>
            <a:ext cx="10210876" cy="609600"/>
          </a:xfrm>
          <a:prstGeom prst="rect">
            <a:avLst/>
          </a:prstGeom>
          <a:noFill/>
        </p:spPr>
        <p:txBody>
          <a:bodyPr wrap="square" lIns="63500" tIns="25400" rIns="63500" bIns="25400" rtlCol="0" anchor="t" anchorCtr="0">
            <a:normAutofit/>
          </a:bodyPr>
          <a:lstStyle/>
          <a:p>
            <a:pPr marL="0" indent="0" algn="l">
              <a:lnSpc>
                <a:spcPct val="100000"/>
              </a:lnSpc>
              <a:spcBef>
                <a:spcPts val="0"/>
              </a:spcBef>
              <a:spcAft>
                <a:spcPts val="0"/>
              </a:spcAft>
              <a:buSzPct val="100000"/>
              <a:buNone/>
            </a:pPr>
            <a:r>
              <a:rPr lang="en-US" altLang="zh-CN" sz="3100" b="1" spc="150">
                <a:solidFill>
                  <a:schemeClr val="accent1"/>
                </a:solidFill>
                <a:uFillTx/>
                <a:latin typeface="微软雅黑" panose="020B0503020204020204" charset="-122"/>
                <a:ea typeface="微软雅黑" panose="020B0503020204020204" charset="-122"/>
                <a:cs typeface="微软雅黑" panose="020B0503020204020204" charset="-122"/>
                <a:sym typeface="+mn-ea"/>
              </a:rPr>
              <a:t>Agent 托管式 GUI 智能体的三大核心目标</a:t>
            </a:r>
          </a:p>
        </p:txBody>
      </p:sp>
      <p:sp>
        <p:nvSpPr>
          <p:cNvPr id="8" name="Title 6"/>
          <p:cNvSpPr txBox="1"/>
          <p:nvPr>
            <p:custDataLst>
              <p:tags r:id="rId6"/>
            </p:custDataLst>
          </p:nvPr>
        </p:nvSpPr>
        <p:spPr>
          <a:xfrm>
            <a:off x="914362" y="2433151"/>
            <a:ext cx="10363276" cy="3046894"/>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30200" lvl="0" indent="-330200" algn="l" fontAlgn="ctr">
              <a:lnSpc>
                <a:spcPct val="120000"/>
              </a:lnSpc>
              <a:spcBef>
                <a:spcPts val="0"/>
              </a:spcBef>
              <a:spcAft>
                <a:spcPts val="800"/>
              </a:spcAft>
              <a:buSzPct val="100000"/>
              <a:buFont typeface="+mn-ea"/>
              <a:buAutoNum type="ea1JpnChsDbPeriod" startAt="2"/>
            </a:pPr>
            <a:r>
              <a:rPr lang="zh-CN" altLang="en-US" sz="1800" b="1"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策略驱动与自调用决策</a:t>
            </a:r>
          </a:p>
          <a:p>
            <a:pPr marL="330200" lvl="0" indent="-330200" algn="l" fontAlgn="ctr">
              <a:lnSpc>
                <a:spcPct val="120000"/>
              </a:lnSpc>
              <a:spcBef>
                <a:spcPts val="0"/>
              </a:spcBef>
              <a:spcAft>
                <a:spcPts val="800"/>
              </a:spcAft>
              <a:buSzPct val="100000"/>
              <a:buFont typeface="Wingdings" panose="05000000000000000000" charset="0"/>
              <a:buChar char="l"/>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结合 LangChain 框架实现规则引擎与Prompt模板机制，用户可定义自动化托管策略（如“检测到未读工作消息→自动回复”）； 当模型解析结果满足触发条件时，系统会自主调用任务规划流程，通过大模型推理生成对应的操作计划，实现主动决策与自调用执行触发。</a:t>
            </a:r>
          </a:p>
          <a:p>
            <a:pPr marL="635000" lvl="1" indent="-304800" algn="l" fontAlgn="ctr">
              <a:lnSpc>
                <a:spcPct val="120000"/>
              </a:lnSpc>
              <a:spcBef>
                <a:spcPts val="0"/>
              </a:spcBef>
              <a:spcAft>
                <a:spcPts val="800"/>
              </a:spcAft>
              <a:buSzPct val="100000"/>
              <a:buFont typeface="Arial" panose="020B0604020202020204" pitchFamily="34" charset="0"/>
              <a:buChar char="○"/>
            </a:pPr>
            <a:r>
              <a:rPr lang="zh-CN" altLang="en-US" sz="1600" spc="8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规则配置：用户可设置确定性规则，如 “未读工作群消息达到设定数量时触发自动回复”“特定联系人消息触发提醒”</a:t>
            </a:r>
          </a:p>
          <a:p>
            <a:pPr marL="635000" lvl="1" indent="-304800" algn="l" fontAlgn="ctr">
              <a:lnSpc>
                <a:spcPct val="120000"/>
              </a:lnSpc>
              <a:spcBef>
                <a:spcPts val="0"/>
              </a:spcBef>
              <a:spcAft>
                <a:spcPts val="800"/>
              </a:spcAft>
              <a:buSzPct val="100000"/>
              <a:buFont typeface="Arial" panose="020B0604020202020204" pitchFamily="34" charset="0"/>
              <a:buChar char="○"/>
            </a:pPr>
            <a:r>
              <a:rPr lang="zh-CN" altLang="en-US" sz="1600" spc="8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模型推理：针对语义模糊场景（如 “识别疑似重要工作消息”），通过 Prompt 模板调用大模型生成操作方案，模板包含 “界面状态上下文 - 历史操作记录 - 用户偏好” 关键要素</a:t>
            </a:r>
          </a:p>
        </p:txBody>
      </p:sp>
      <p:sp>
        <p:nvSpPr>
          <p:cNvPr id="5" name="矩形 4"/>
          <p:cNvSpPr/>
          <p:nvPr>
            <p:custDataLst>
              <p:tags r:id="rId7"/>
            </p:custDataLst>
          </p:nvPr>
        </p:nvSpPr>
        <p:spPr>
          <a:xfrm>
            <a:off x="609605" y="609600"/>
            <a:ext cx="152401" cy="6096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59FDC3F-4515-9B57-96A2-1C2D56B5126D}"/>
              </a:ext>
            </a:extLst>
          </p:cNvPr>
          <p:cNvSpPr/>
          <p:nvPr>
            <p:custDataLst>
              <p:tags r:id="rId2"/>
            </p:custDataLst>
          </p:nvPr>
        </p:nvSpPr>
        <p:spPr>
          <a:xfrm>
            <a:off x="609556" y="2199190"/>
            <a:ext cx="10972888" cy="3507129"/>
          </a:xfrm>
          <a:prstGeom prst="rect">
            <a:avLst/>
          </a:prstGeom>
          <a:solidFill>
            <a:schemeClr val="lt1"/>
          </a:solidFill>
          <a:ln>
            <a:noFill/>
          </a:ln>
          <a:effectLst>
            <a:outerShdw blurRad="1524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7" name="任意形状 8"/>
          <p:cNvSpPr/>
          <p:nvPr userDrawn="1">
            <p:custDataLst>
              <p:tags r:id="rId3"/>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16" name="任意形状 8"/>
          <p:cNvSpPr/>
          <p:nvPr userDrawn="1">
            <p:custDataLst>
              <p:tags r:id="rId4"/>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文本框 5"/>
          <p:cNvSpPr txBox="1"/>
          <p:nvPr>
            <p:custDataLst>
              <p:tags r:id="rId5"/>
            </p:custDataLst>
          </p:nvPr>
        </p:nvSpPr>
        <p:spPr>
          <a:xfrm>
            <a:off x="1066782" y="628891"/>
            <a:ext cx="10210876" cy="634680"/>
          </a:xfrm>
          <a:prstGeom prst="rect">
            <a:avLst/>
          </a:prstGeom>
          <a:noFill/>
        </p:spPr>
        <p:txBody>
          <a:bodyPr wrap="square" lIns="63500" tIns="25400" rIns="63500" bIns="25400" rtlCol="0" anchor="t" anchorCtr="0">
            <a:normAutofit/>
          </a:bodyPr>
          <a:lstStyle/>
          <a:p>
            <a:pPr marL="0" indent="0" algn="l">
              <a:lnSpc>
                <a:spcPct val="100000"/>
              </a:lnSpc>
              <a:spcBef>
                <a:spcPts val="0"/>
              </a:spcBef>
              <a:spcAft>
                <a:spcPts val="0"/>
              </a:spcAft>
              <a:buSzPct val="100000"/>
              <a:buNone/>
            </a:pPr>
            <a:r>
              <a:rPr lang="en-US" altLang="zh-CN" sz="3100" b="1" spc="220" dirty="0">
                <a:solidFill>
                  <a:schemeClr val="accent1"/>
                </a:solidFill>
                <a:uFillTx/>
                <a:latin typeface="微软雅黑" panose="020B0503020204020204" charset="-122"/>
                <a:ea typeface="微软雅黑" panose="020B0503020204020204" charset="-122"/>
                <a:cs typeface="微软雅黑" panose="020B0503020204020204" charset="-122"/>
                <a:sym typeface="+mn-ea"/>
              </a:rPr>
              <a:t>Agent </a:t>
            </a:r>
            <a:r>
              <a:rPr lang="en-US" altLang="zh-CN" sz="3100" b="1" spc="220" dirty="0" err="1">
                <a:solidFill>
                  <a:schemeClr val="accent1"/>
                </a:solidFill>
                <a:uFillTx/>
                <a:latin typeface="微软雅黑" panose="020B0503020204020204" charset="-122"/>
                <a:ea typeface="微软雅黑" panose="020B0503020204020204" charset="-122"/>
                <a:cs typeface="微软雅黑" panose="020B0503020204020204" charset="-122"/>
                <a:sym typeface="+mn-ea"/>
              </a:rPr>
              <a:t>托管式</a:t>
            </a:r>
            <a:r>
              <a:rPr lang="en-US" altLang="zh-CN" sz="3100" b="1" spc="220" dirty="0">
                <a:solidFill>
                  <a:schemeClr val="accent1"/>
                </a:solidFill>
                <a:uFillTx/>
                <a:latin typeface="微软雅黑" panose="020B0503020204020204" charset="-122"/>
                <a:ea typeface="微软雅黑" panose="020B0503020204020204" charset="-122"/>
                <a:cs typeface="微软雅黑" panose="020B0503020204020204" charset="-122"/>
                <a:sym typeface="+mn-ea"/>
              </a:rPr>
              <a:t> GUI </a:t>
            </a:r>
            <a:r>
              <a:rPr lang="en-US" altLang="zh-CN" sz="3100" b="1" spc="220" dirty="0" err="1">
                <a:solidFill>
                  <a:schemeClr val="accent1"/>
                </a:solidFill>
                <a:uFillTx/>
                <a:latin typeface="微软雅黑" panose="020B0503020204020204" charset="-122"/>
                <a:ea typeface="微软雅黑" panose="020B0503020204020204" charset="-122"/>
                <a:cs typeface="微软雅黑" panose="020B0503020204020204" charset="-122"/>
                <a:sym typeface="+mn-ea"/>
              </a:rPr>
              <a:t>智能体的三大核心目标</a:t>
            </a:r>
            <a:endParaRPr lang="en-US" altLang="zh-CN" sz="3100" b="1" spc="220" dirty="0">
              <a:solidFill>
                <a:schemeClr val="accent1"/>
              </a:solidFill>
              <a:uFillTx/>
              <a:latin typeface="微软雅黑" panose="020B0503020204020204" charset="-122"/>
              <a:ea typeface="微软雅黑" panose="020B0503020204020204" charset="-122"/>
              <a:cs typeface="微软雅黑" panose="020B0503020204020204" charset="-122"/>
              <a:sym typeface="+mn-ea"/>
            </a:endParaRPr>
          </a:p>
        </p:txBody>
      </p:sp>
      <p:sp>
        <p:nvSpPr>
          <p:cNvPr id="15" name="Title 6"/>
          <p:cNvSpPr txBox="1"/>
          <p:nvPr>
            <p:custDataLst>
              <p:tags r:id="rId6"/>
            </p:custDataLst>
          </p:nvPr>
        </p:nvSpPr>
        <p:spPr>
          <a:xfrm>
            <a:off x="914382" y="2432342"/>
            <a:ext cx="10363276" cy="3073118"/>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68300" lvl="0" indent="-368300" algn="l" fontAlgn="ctr">
              <a:lnSpc>
                <a:spcPct val="120000"/>
              </a:lnSpc>
              <a:spcBef>
                <a:spcPts val="0"/>
              </a:spcBef>
              <a:spcAft>
                <a:spcPts val="800"/>
              </a:spcAft>
              <a:buSzPct val="100000"/>
              <a:buFont typeface="+mn-ea"/>
              <a:buAutoNum type="ea1JpnChsDbPeriod" startAt="3"/>
            </a:pPr>
            <a:r>
              <a:rPr lang="en-US" altLang="zh-CN" sz="1800" b="1" spc="130" dirty="0" err="1">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GUI层自动执行与</a:t>
            </a:r>
            <a:r>
              <a:rPr lang="zh-CN" altLang="en-US" sz="1800" b="1" spc="13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行为</a:t>
            </a:r>
            <a:r>
              <a:rPr lang="en-US" altLang="zh-CN" sz="1800" b="1" spc="130" dirty="0" err="1">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闭环</a:t>
            </a:r>
            <a:r>
              <a:rPr lang="en-US" altLang="zh-CN" sz="1800" b="1" spc="13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 </a:t>
            </a:r>
            <a:endParaRPr lang="en-US" altLang="zh-CN" sz="1800" spc="13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a:p>
            <a:pPr marL="368300" indent="-368300" fontAlgn="ctr">
              <a:lnSpc>
                <a:spcPct val="120000"/>
              </a:lnSpc>
              <a:spcBef>
                <a:spcPts val="0"/>
              </a:spcBef>
              <a:spcAft>
                <a:spcPts val="800"/>
              </a:spcAft>
              <a:buSzPct val="100000"/>
              <a:buFont typeface="Wingdings" panose="05000000000000000000" charset="0"/>
              <a:buChar char="l"/>
            </a:pPr>
            <a:r>
              <a:rPr lang="zh-CN" altLang="en-US" sz="1800" spc="13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实现从自然语言指令到</a:t>
            </a:r>
            <a:r>
              <a:rPr lang="zh-CN" altLang="en-US" sz="1800" spc="13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多步</a:t>
            </a:r>
            <a:r>
              <a:rPr lang="en-US" altLang="zh-CN" sz="1800" spc="13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GUI</a:t>
            </a:r>
            <a:r>
              <a:rPr lang="zh-CN" altLang="en-US" sz="1800" spc="13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指令的功能，目前多数</a:t>
            </a:r>
            <a:r>
              <a:rPr lang="en-US" altLang="zh-CN" sz="1800" spc="13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GUI Agent</a:t>
            </a:r>
            <a:r>
              <a:rPr lang="zh-CN" altLang="en-US" sz="1800" spc="13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的端到端功能在此已有较多验证，本项目不希望重新造轮子，故借助开源模型</a:t>
            </a:r>
            <a:r>
              <a:rPr lang="en-US" altLang="zh-CN" sz="1800" spc="13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GUI-Owl</a:t>
            </a:r>
            <a:r>
              <a:rPr lang="zh-CN" altLang="en-US" sz="1800" spc="13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的</a:t>
            </a:r>
            <a:r>
              <a:rPr lang="en-US" altLang="zh-CN" sz="1800" spc="13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UI</a:t>
            </a:r>
            <a:r>
              <a:rPr lang="zh-CN" altLang="en-US" sz="1800" spc="13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感知与</a:t>
            </a:r>
            <a:r>
              <a:rPr lang="en-US" altLang="zh-CN" sz="1800" spc="13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UI</a:t>
            </a:r>
            <a:r>
              <a:rPr lang="zh-CN" altLang="en-US" sz="1800" spc="13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执行两个功能，但这里仍包括两个技术难点：</a:t>
            </a:r>
            <a:endParaRPr lang="en-US" altLang="zh-CN" sz="1800" spc="13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a:p>
            <a:pPr marL="711200" lvl="1" indent="-342900" fontAlgn="ctr">
              <a:lnSpc>
                <a:spcPct val="120000"/>
              </a:lnSpc>
              <a:spcAft>
                <a:spcPts val="800"/>
              </a:spcAft>
              <a:buSzPct val="100000"/>
              <a:buFont typeface="Arial" panose="020B0604020202020204" pitchFamily="34" charset="0"/>
              <a:buChar char="○"/>
            </a:pPr>
            <a:r>
              <a:rPr lang="zh-CN" altLang="en-US" sz="1600" spc="11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执行验证：每步操作后重新采集界面状态，确认是否达到预期效果（如 “发送回复后检查消息是否成功发出”）</a:t>
            </a:r>
          </a:p>
          <a:p>
            <a:pPr marL="711200" lvl="1" indent="-342900" fontAlgn="ctr">
              <a:lnSpc>
                <a:spcPct val="120000"/>
              </a:lnSpc>
              <a:spcAft>
                <a:spcPts val="800"/>
              </a:spcAft>
              <a:buSzPct val="100000"/>
              <a:buFont typeface="Arial" panose="020B0604020202020204" pitchFamily="34" charset="0"/>
              <a:buChar char="○"/>
            </a:pPr>
            <a:r>
              <a:rPr lang="zh-CN" altLang="en-US" sz="1600" spc="11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异常处理：操作失败时触发回退机制，重新生成指令（如点击按钮无响应时，重新定位元素后再次执行）</a:t>
            </a:r>
            <a:endParaRPr lang="en-US" altLang="zh-CN" sz="1600" spc="13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5" name="矩形 4"/>
          <p:cNvSpPr/>
          <p:nvPr>
            <p:custDataLst>
              <p:tags r:id="rId7"/>
            </p:custDataLst>
          </p:nvPr>
        </p:nvSpPr>
        <p:spPr>
          <a:xfrm>
            <a:off x="609605" y="609600"/>
            <a:ext cx="152401" cy="6096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userDrawn="1">
            <p:custDataLst>
              <p:tags r:id="rId2"/>
            </p:custDataLst>
          </p:nvPr>
        </p:nvSpPr>
        <p:spPr>
          <a:xfrm>
            <a:off x="0" y="0"/>
            <a:ext cx="12192000" cy="1066762"/>
          </a:xfrm>
          <a:prstGeom prst="rect">
            <a:avLst/>
          </a:prstGeom>
          <a:solidFill>
            <a:schemeClr val="dk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chemeClr val="lt1"/>
              </a:solidFill>
              <a:latin typeface="微软雅黑" panose="020B0503020204020204" charset="-122"/>
              <a:ea typeface="微软雅黑" panose="020B0503020204020204" charset="-122"/>
              <a:sym typeface="+mn-ea"/>
            </a:endParaRPr>
          </a:p>
        </p:txBody>
      </p:sp>
      <p:cxnSp>
        <p:nvCxnSpPr>
          <p:cNvPr id="21" name="直接连接符 20"/>
          <p:cNvCxnSpPr/>
          <p:nvPr>
            <p:custDataLst>
              <p:tags r:id="rId3"/>
            </p:custDataLst>
          </p:nvPr>
        </p:nvCxnSpPr>
        <p:spPr>
          <a:xfrm>
            <a:off x="457204" y="3200426"/>
            <a:ext cx="4267234" cy="0"/>
          </a:xfrm>
          <a:prstGeom prst="line">
            <a:avLst/>
          </a:prstGeom>
          <a:ln w="12700">
            <a:solidFill>
              <a:schemeClr val="accent1"/>
            </a:solidFill>
            <a:prstDash val="sys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custDataLst>
              <p:tags r:id="rId4"/>
            </p:custDataLst>
          </p:nvPr>
        </p:nvCxnSpPr>
        <p:spPr>
          <a:xfrm>
            <a:off x="457204" y="4572036"/>
            <a:ext cx="4267234" cy="0"/>
          </a:xfrm>
          <a:prstGeom prst="line">
            <a:avLst/>
          </a:prstGeom>
          <a:ln w="12700">
            <a:solidFill>
              <a:schemeClr val="accent1"/>
            </a:solidFill>
            <a:prstDash val="sysDash"/>
          </a:ln>
        </p:spPr>
        <p:style>
          <a:lnRef idx="1">
            <a:schemeClr val="accent1"/>
          </a:lnRef>
          <a:fillRef idx="0">
            <a:schemeClr val="accent1"/>
          </a:fillRef>
          <a:effectRef idx="0">
            <a:schemeClr val="accent1"/>
          </a:effectRef>
          <a:fontRef idx="minor">
            <a:schemeClr val="tx1"/>
          </a:fontRef>
        </p:style>
      </p:cxnSp>
      <p:sp>
        <p:nvSpPr>
          <p:cNvPr id="5" name="文本框 4"/>
          <p:cNvSpPr txBox="1"/>
          <p:nvPr>
            <p:custDataLst>
              <p:tags r:id="rId5"/>
            </p:custDataLst>
          </p:nvPr>
        </p:nvSpPr>
        <p:spPr>
          <a:xfrm>
            <a:off x="341457" y="235354"/>
            <a:ext cx="11277689" cy="609600"/>
          </a:xfrm>
          <a:prstGeom prst="rect">
            <a:avLst/>
          </a:prstGeom>
          <a:noFill/>
        </p:spPr>
        <p:txBody>
          <a:bodyPr wrap="square" lIns="63500" tIns="25400" rIns="63500" bIns="25400" rtlCol="0" anchor="ctr" anchorCtr="0">
            <a:noAutofit/>
          </a:bodyPr>
          <a:lstStyle/>
          <a:p>
            <a:pPr marL="0" indent="0" algn="l">
              <a:lnSpc>
                <a:spcPct val="100000"/>
              </a:lnSpc>
              <a:spcBef>
                <a:spcPts val="0"/>
              </a:spcBef>
              <a:spcAft>
                <a:spcPts val="0"/>
              </a:spcAft>
              <a:buSzPct val="100000"/>
              <a:buNone/>
            </a:pPr>
            <a:r>
              <a:rPr lang="zh-CN" altLang="en-US" sz="4000" b="1" spc="180" dirty="0">
                <a:solidFill>
                  <a:schemeClr val="accent1"/>
                </a:solidFill>
                <a:uFillTx/>
                <a:latin typeface="微软雅黑" panose="020B0503020204020204" charset="-122"/>
                <a:ea typeface="微软雅黑" panose="020B0503020204020204" charset="-122"/>
              </a:rPr>
              <a:t>系统架构</a:t>
            </a:r>
          </a:p>
        </p:txBody>
      </p:sp>
      <p:sp>
        <p:nvSpPr>
          <p:cNvPr id="11" name="Title 6"/>
          <p:cNvSpPr txBox="1"/>
          <p:nvPr>
            <p:custDataLst>
              <p:tags r:id="rId6"/>
            </p:custDataLst>
          </p:nvPr>
        </p:nvSpPr>
        <p:spPr>
          <a:xfrm>
            <a:off x="457204" y="1981216"/>
            <a:ext cx="4267225" cy="1066800"/>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fontAlgn="auto">
              <a:lnSpc>
                <a:spcPct val="120000"/>
              </a:lnSpc>
              <a:spcBef>
                <a:spcPts val="0"/>
              </a:spcBef>
              <a:spcAft>
                <a:spcPts val="800"/>
              </a:spcAft>
              <a:buSzPct val="100000"/>
            </a:pPr>
            <a:r>
              <a:rPr lang="zh-CN" altLang="en-US" sz="2400" b="1" spc="1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实际 GUI 层</a:t>
            </a:r>
            <a:endParaRPr lang="en-US" altLang="zh-CN" sz="2400" spc="1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0" lvl="0" indent="0" algn="l" fontAlgn="auto">
              <a:lnSpc>
                <a:spcPct val="120000"/>
              </a:lnSpc>
              <a:spcBef>
                <a:spcPts val="0"/>
              </a:spcBef>
              <a:spcAft>
                <a:spcPts val="800"/>
              </a:spcAft>
              <a:buSzPct val="100000"/>
            </a:pPr>
            <a:r>
              <a:rPr lang="zh-CN" altLang="en-US" sz="2400" spc="1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环境接口与执行反馈</a:t>
            </a:r>
          </a:p>
        </p:txBody>
      </p:sp>
      <p:sp>
        <p:nvSpPr>
          <p:cNvPr id="6" name="Title 6"/>
          <p:cNvSpPr txBox="1"/>
          <p:nvPr>
            <p:custDataLst>
              <p:tags r:id="rId7"/>
            </p:custDataLst>
          </p:nvPr>
        </p:nvSpPr>
        <p:spPr>
          <a:xfrm>
            <a:off x="457204" y="3335465"/>
            <a:ext cx="4267225" cy="1066800"/>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fontAlgn="auto">
              <a:lnSpc>
                <a:spcPct val="120000"/>
              </a:lnSpc>
              <a:spcBef>
                <a:spcPts val="0"/>
              </a:spcBef>
              <a:spcAft>
                <a:spcPts val="800"/>
              </a:spcAft>
              <a:buSzPct val="100000"/>
            </a:pPr>
            <a:r>
              <a:rPr lang="en-US" altLang="zh-CN" sz="2400" b="1" spc="1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GUI-Owl </a:t>
            </a:r>
            <a:r>
              <a:rPr lang="en-US" altLang="zh-CN" sz="2400" b="1" spc="160" dirty="0" err="1">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智能体层</a:t>
            </a:r>
            <a:endParaRPr lang="en-US" altLang="zh-CN" sz="2400" spc="1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0" lvl="0" indent="0" algn="l" fontAlgn="auto">
              <a:lnSpc>
                <a:spcPct val="120000"/>
              </a:lnSpc>
              <a:spcBef>
                <a:spcPts val="0"/>
              </a:spcBef>
              <a:spcAft>
                <a:spcPts val="800"/>
              </a:spcAft>
              <a:buSzPct val="100000"/>
            </a:pPr>
            <a:r>
              <a:rPr lang="en-US" altLang="zh-CN" sz="2400" spc="160" dirty="0" err="1">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感知与执行中枢</a:t>
            </a:r>
            <a:endParaRPr lang="en-US" altLang="zh-CN" sz="2400" spc="1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
        <p:nvSpPr>
          <p:cNvPr id="7" name="Title 6"/>
          <p:cNvSpPr txBox="1"/>
          <p:nvPr>
            <p:custDataLst>
              <p:tags r:id="rId8"/>
            </p:custDataLst>
          </p:nvPr>
        </p:nvSpPr>
        <p:spPr>
          <a:xfrm>
            <a:off x="457204" y="4724438"/>
            <a:ext cx="4267225" cy="1066800"/>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fontAlgn="auto">
              <a:lnSpc>
                <a:spcPct val="120000"/>
              </a:lnSpc>
              <a:spcBef>
                <a:spcPts val="0"/>
              </a:spcBef>
              <a:spcAft>
                <a:spcPts val="800"/>
              </a:spcAft>
              <a:buSzPct val="100000"/>
            </a:pPr>
            <a:r>
              <a:rPr lang="zh-CN" altLang="en-US" sz="2400" b="1" spc="1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用户规则与决策层</a:t>
            </a:r>
            <a:endParaRPr lang="en-US" altLang="zh-CN" sz="2400" b="1" spc="1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0" lvl="0" indent="0" algn="l" fontAlgn="auto">
              <a:lnSpc>
                <a:spcPct val="120000"/>
              </a:lnSpc>
              <a:spcBef>
                <a:spcPts val="0"/>
              </a:spcBef>
              <a:spcAft>
                <a:spcPts val="800"/>
              </a:spcAft>
              <a:buSzPct val="100000"/>
            </a:pPr>
            <a:r>
              <a:rPr lang="zh-CN" altLang="en-US" sz="2400" spc="1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规则驱动与行为生成</a:t>
            </a:r>
          </a:p>
        </p:txBody>
      </p:sp>
      <p:pic>
        <p:nvPicPr>
          <p:cNvPr id="8" name="图片 7"/>
          <p:cNvPicPr>
            <a:picLocks noChangeAspect="1"/>
          </p:cNvPicPr>
          <p:nvPr>
            <p:custDataLst>
              <p:tags r:id="rId9"/>
            </p:custDataLst>
          </p:nvPr>
        </p:nvPicPr>
        <p:blipFill rotWithShape="1">
          <a:blip r:embed="rId11"/>
          <a:srcRect l="8354" r="8354"/>
          <a:stretch>
            <a:fillRect/>
          </a:stretch>
        </p:blipFill>
        <p:spPr>
          <a:xfrm>
            <a:off x="5181641" y="1828815"/>
            <a:ext cx="6096038" cy="4114825"/>
          </a:xfrm>
          <a:custGeom>
            <a:avLst/>
            <a:gdLst/>
            <a:ahLst/>
            <a:cxnLst>
              <a:cxn ang="3">
                <a:pos x="hc" y="t"/>
              </a:cxn>
              <a:cxn ang="cd2">
                <a:pos x="l" y="vc"/>
              </a:cxn>
              <a:cxn ang="cd4">
                <a:pos x="hc" y="b"/>
              </a:cxn>
              <a:cxn ang="0">
                <a:pos x="r" y="vc"/>
              </a:cxn>
            </a:cxnLst>
            <a:rect l="l" t="t" r="r" b="b"/>
            <a:pathLst>
              <a:path w="9600" h="6480">
                <a:moveTo>
                  <a:pt x="0" y="0"/>
                </a:moveTo>
                <a:lnTo>
                  <a:pt x="9600" y="0"/>
                </a:lnTo>
                <a:lnTo>
                  <a:pt x="9600" y="6480"/>
                </a:lnTo>
                <a:lnTo>
                  <a:pt x="0" y="6480"/>
                </a:lnTo>
                <a:lnTo>
                  <a:pt x="0" y="0"/>
                </a:lnTo>
                <a:close/>
              </a:path>
            </a:pathLst>
          </a:custGeom>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形状 8"/>
          <p:cNvSpPr/>
          <p:nvPr userDrawn="1">
            <p:custDataLst>
              <p:tags r:id="rId2"/>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18" name="任意形状 8"/>
          <p:cNvSpPr/>
          <p:nvPr userDrawn="1">
            <p:custDataLst>
              <p:tags r:id="rId3"/>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14" name="矩形 13"/>
          <p:cNvSpPr/>
          <p:nvPr>
            <p:custDataLst>
              <p:tags r:id="rId4"/>
            </p:custDataLst>
          </p:nvPr>
        </p:nvSpPr>
        <p:spPr>
          <a:xfrm>
            <a:off x="609556" y="1524012"/>
            <a:ext cx="10972888" cy="4724438"/>
          </a:xfrm>
          <a:prstGeom prst="rect">
            <a:avLst/>
          </a:prstGeom>
          <a:solidFill>
            <a:schemeClr val="lt1"/>
          </a:solidFill>
          <a:ln>
            <a:noFill/>
          </a:ln>
          <a:effectLst>
            <a:outerShdw blurRad="1524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6" name="文本框 15"/>
          <p:cNvSpPr txBox="1"/>
          <p:nvPr>
            <p:custDataLst>
              <p:tags r:id="rId5"/>
            </p:custDataLst>
          </p:nvPr>
        </p:nvSpPr>
        <p:spPr>
          <a:xfrm>
            <a:off x="1066800" y="609600"/>
            <a:ext cx="10210876" cy="609600"/>
          </a:xfrm>
          <a:prstGeom prst="rect">
            <a:avLst/>
          </a:prstGeom>
          <a:noFill/>
        </p:spPr>
        <p:txBody>
          <a:bodyPr wrap="square" lIns="63500" tIns="25400" rIns="63500" bIns="25400" rtlCol="0" anchor="t" anchorCtr="0">
            <a:normAutofit/>
          </a:bodyPr>
          <a:lstStyle/>
          <a:p>
            <a:pPr marL="0" indent="0" algn="l">
              <a:lnSpc>
                <a:spcPct val="100000"/>
              </a:lnSpc>
              <a:spcBef>
                <a:spcPts val="0"/>
              </a:spcBef>
              <a:spcAft>
                <a:spcPts val="0"/>
              </a:spcAft>
              <a:buSzPct val="100000"/>
              <a:buNone/>
            </a:pPr>
            <a:r>
              <a:rPr lang="zh-CN" altLang="en-US" sz="3200" b="1" spc="180" dirty="0">
                <a:solidFill>
                  <a:schemeClr val="accent1"/>
                </a:solidFill>
                <a:uFillTx/>
                <a:latin typeface="微软雅黑" panose="020B0503020204020204" charset="-122"/>
                <a:ea typeface="微软雅黑" panose="020B0503020204020204" charset="-122"/>
              </a:rPr>
              <a:t>用户规则与决策层：规则驱动与策略生成</a:t>
            </a:r>
          </a:p>
        </p:txBody>
      </p:sp>
      <p:sp>
        <p:nvSpPr>
          <p:cNvPr id="15" name="矩形 14"/>
          <p:cNvSpPr/>
          <p:nvPr>
            <p:custDataLst>
              <p:tags r:id="rId6"/>
            </p:custDataLst>
          </p:nvPr>
        </p:nvSpPr>
        <p:spPr>
          <a:xfrm>
            <a:off x="609605" y="609600"/>
            <a:ext cx="152401" cy="6096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2" name="Title 6">
            <a:extLst>
              <a:ext uri="{FF2B5EF4-FFF2-40B4-BE49-F238E27FC236}">
                <a16:creationId xmlns:a16="http://schemas.microsoft.com/office/drawing/2014/main" id="{691CB158-5071-9A47-77F3-D3084EAB6240}"/>
              </a:ext>
            </a:extLst>
          </p:cNvPr>
          <p:cNvSpPr txBox="1"/>
          <p:nvPr>
            <p:custDataLst>
              <p:tags r:id="rId7"/>
            </p:custDataLst>
          </p:nvPr>
        </p:nvSpPr>
        <p:spPr>
          <a:xfrm>
            <a:off x="942323" y="1669679"/>
            <a:ext cx="10307354" cy="4271058"/>
          </a:xfrm>
          <a:prstGeom prst="rect">
            <a:avLst/>
          </a:prstGeom>
          <a:noFill/>
          <a:ln w="3175">
            <a:noFill/>
            <a:prstDash val="dash"/>
          </a:ln>
        </p:spPr>
        <p:txBody>
          <a:bodyPr wrap="square" lIns="63500" tIns="25400" rIns="63500" bIns="25400" anchor="ctr" anchorCtr="0">
            <a:normAutofit fontScale="92500" lnSpcReduction="2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279400" lvl="0" indent="-279400" algn="l" fontAlgn="ctr">
              <a:lnSpc>
                <a:spcPct val="120000"/>
              </a:lnSpc>
              <a:spcBef>
                <a:spcPts val="0"/>
              </a:spcBef>
              <a:spcAft>
                <a:spcPts val="800"/>
              </a:spcAft>
              <a:buSzPct val="100000"/>
              <a:buFont typeface="Wingdings" panose="05000000000000000000" charset="0"/>
              <a:buChar char="l"/>
            </a:pPr>
            <a:r>
              <a:rPr lang="zh-CN" altLang="en-US" sz="1900" b="1"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功能定位</a:t>
            </a:r>
            <a:endParaRPr lang="en-US" altLang="zh-CN" sz="1900" b="1"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635000" lvl="1" indent="-304800" fontAlgn="ctr">
              <a:lnSpc>
                <a:spcPct val="130000"/>
              </a:lnSpc>
              <a:spcBef>
                <a:spcPts val="0"/>
              </a:spcBef>
              <a:spcAft>
                <a:spcPts val="800"/>
              </a:spcAft>
              <a:buSzPct val="100000"/>
              <a:buFont typeface="Arial" panose="020B0604020202020204" pitchFamily="34" charset="0"/>
              <a:buChar char="○"/>
            </a:pPr>
            <a:r>
              <a:rPr lang="zh-CN" altLang="en-US" sz="15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存储与决策：</a:t>
            </a:r>
            <a:r>
              <a:rPr lang="zh-CN" altLang="en-US" sz="1500" spc="80" dirty="0">
                <a:ln w="3175">
                  <a:noFill/>
                  <a:prstDash val="dash"/>
                </a:ln>
                <a:solidFill>
                  <a:schemeClr val="dk1">
                    <a:lumMod val="75000"/>
                    <a:lumOff val="25000"/>
                  </a:schemeClr>
                </a:solidFill>
                <a:latin typeface="微软雅黑" panose="020B0503020204020204" charset="-122"/>
                <a:ea typeface="微软雅黑" panose="020B0503020204020204" charset="-122"/>
              </a:rPr>
              <a:t>该层作为系统的逻辑中枢，负责持久化存储用户预设的自然语言托管规则。在运行时，它将这些规则与实时界面语义描述结合，进行统一的决策判断。</a:t>
            </a:r>
            <a:endParaRPr lang="en-US" altLang="zh-CN" sz="1500" spc="80" dirty="0">
              <a:ln w="3175">
                <a:noFill/>
                <a:prstDash val="dash"/>
              </a:ln>
              <a:solidFill>
                <a:schemeClr val="dk1">
                  <a:lumMod val="75000"/>
                  <a:lumOff val="25000"/>
                </a:schemeClr>
              </a:solidFill>
              <a:latin typeface="微软雅黑" panose="020B0503020204020204" charset="-122"/>
              <a:ea typeface="微软雅黑" panose="020B0503020204020204" charset="-122"/>
            </a:endParaRPr>
          </a:p>
          <a:p>
            <a:pPr marL="635000" lvl="1" indent="-304800" fontAlgn="ctr">
              <a:lnSpc>
                <a:spcPct val="130000"/>
              </a:lnSpc>
              <a:spcBef>
                <a:spcPts val="0"/>
              </a:spcBef>
              <a:spcAft>
                <a:spcPts val="800"/>
              </a:spcAft>
              <a:buSzPct val="100000"/>
              <a:buFont typeface="Arial" panose="020B0604020202020204" pitchFamily="34" charset="0"/>
              <a:buChar char="○"/>
            </a:pPr>
            <a:r>
              <a:rPr lang="zh-CN" altLang="en-US" sz="15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记录与迭代：</a:t>
            </a:r>
            <a:r>
              <a:rPr lang="zh-CN" altLang="en-US" sz="1500" spc="80" dirty="0">
                <a:ln w="3175">
                  <a:noFill/>
                  <a:prstDash val="dash"/>
                </a:ln>
                <a:solidFill>
                  <a:schemeClr val="dk1">
                    <a:lumMod val="75000"/>
                    <a:lumOff val="25000"/>
                  </a:schemeClr>
                </a:solidFill>
                <a:latin typeface="微软雅黑" panose="020B0503020204020204" charset="-122"/>
                <a:ea typeface="微软雅黑" panose="020B0503020204020204" charset="-122"/>
              </a:rPr>
              <a:t>系统具备记忆机制，能够记录历史交互状态与决策结果。这些记录用于上下文构建，支持决策过程的持续迭代与优化。</a:t>
            </a:r>
            <a:endParaRPr lang="en-US" altLang="zh-CN" sz="1500" spc="80" dirty="0">
              <a:ln w="3175">
                <a:noFill/>
                <a:prstDash val="dash"/>
              </a:ln>
              <a:solidFill>
                <a:schemeClr val="dk1">
                  <a:lumMod val="75000"/>
                  <a:lumOff val="25000"/>
                </a:schemeClr>
              </a:solidFill>
              <a:latin typeface="微软雅黑" panose="020B0503020204020204" charset="-122"/>
              <a:ea typeface="微软雅黑" panose="020B0503020204020204" charset="-122"/>
            </a:endParaRPr>
          </a:p>
          <a:p>
            <a:pPr marL="279400" lvl="0" indent="-279400" algn="l" fontAlgn="ctr">
              <a:lnSpc>
                <a:spcPct val="120000"/>
              </a:lnSpc>
              <a:spcBef>
                <a:spcPts val="0"/>
              </a:spcBef>
              <a:spcAft>
                <a:spcPts val="800"/>
              </a:spcAft>
              <a:buSzPct val="100000"/>
              <a:buFont typeface="Wingdings" panose="05000000000000000000" charset="0"/>
              <a:buChar char="l"/>
            </a:pPr>
            <a:r>
              <a:rPr lang="zh-CN" altLang="en-US" sz="1900" b="1"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输入与输出</a:t>
            </a:r>
            <a:endParaRPr lang="en-US" altLang="zh-CN" sz="1900" b="1"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635000" lvl="1" indent="-304800" fontAlgn="ctr">
              <a:lnSpc>
                <a:spcPct val="130000"/>
              </a:lnSpc>
              <a:spcAft>
                <a:spcPts val="800"/>
              </a:spcAft>
              <a:buSzPct val="100000"/>
              <a:buFont typeface="Arial" panose="020B0604020202020204" pitchFamily="34" charset="0"/>
              <a:buChar char="○"/>
            </a:pPr>
            <a:r>
              <a:rPr lang="zh-CN" altLang="en-US" sz="15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输入端：</a:t>
            </a:r>
            <a:r>
              <a:rPr lang="en-US" altLang="zh-CN" sz="1500" spc="80" dirty="0">
                <a:ln w="3175">
                  <a:noFill/>
                  <a:prstDash val="dash"/>
                </a:ln>
                <a:solidFill>
                  <a:schemeClr val="dk1">
                    <a:lumMod val="75000"/>
                    <a:lumOff val="25000"/>
                  </a:schemeClr>
                </a:solidFill>
                <a:latin typeface="微软雅黑" panose="020B0503020204020204" charset="-122"/>
                <a:ea typeface="微软雅黑" panose="020B0503020204020204" charset="-122"/>
              </a:rPr>
              <a:t>1.</a:t>
            </a:r>
            <a:r>
              <a:rPr lang="zh-CN" altLang="en-US" sz="1500" spc="80" dirty="0">
                <a:ln w="3175">
                  <a:noFill/>
                  <a:prstDash val="dash"/>
                </a:ln>
                <a:solidFill>
                  <a:schemeClr val="dk1">
                    <a:lumMod val="75000"/>
                    <a:lumOff val="25000"/>
                  </a:schemeClr>
                </a:solidFill>
                <a:latin typeface="微软雅黑" panose="020B0503020204020204" charset="-122"/>
                <a:ea typeface="微软雅黑" panose="020B0503020204020204" charset="-122"/>
              </a:rPr>
              <a:t> 初始化时用户定义的自然语言托管规则；</a:t>
            </a:r>
            <a:r>
              <a:rPr lang="en-US" altLang="zh-CN" sz="1500" spc="80" dirty="0">
                <a:ln w="3175">
                  <a:noFill/>
                  <a:prstDash val="dash"/>
                </a:ln>
                <a:solidFill>
                  <a:schemeClr val="dk1">
                    <a:lumMod val="75000"/>
                    <a:lumOff val="25000"/>
                  </a:schemeClr>
                </a:solidFill>
                <a:latin typeface="微软雅黑" panose="020B0503020204020204" charset="-122"/>
                <a:ea typeface="微软雅黑" panose="020B0503020204020204" charset="-122"/>
              </a:rPr>
              <a:t>2. </a:t>
            </a:r>
            <a:r>
              <a:rPr lang="zh-CN" altLang="en-US" sz="1500" spc="80" dirty="0">
                <a:ln w="3175">
                  <a:noFill/>
                  <a:prstDash val="dash"/>
                </a:ln>
                <a:solidFill>
                  <a:schemeClr val="dk1">
                    <a:lumMod val="75000"/>
                    <a:lumOff val="25000"/>
                  </a:schemeClr>
                </a:solidFill>
                <a:latin typeface="微软雅黑" panose="020B0503020204020204" charset="-122"/>
                <a:ea typeface="微软雅黑" panose="020B0503020204020204" charset="-122"/>
              </a:rPr>
              <a:t>运行过程中获取的</a:t>
            </a:r>
            <a:r>
              <a:rPr lang="en-US" altLang="zh-CN" sz="1500" spc="80" dirty="0">
                <a:ln w="3175">
                  <a:noFill/>
                  <a:prstDash val="dash"/>
                </a:ln>
                <a:solidFill>
                  <a:schemeClr val="dk1">
                    <a:lumMod val="75000"/>
                    <a:lumOff val="25000"/>
                  </a:schemeClr>
                </a:solidFill>
                <a:latin typeface="微软雅黑" panose="020B0503020204020204" charset="-122"/>
                <a:ea typeface="微软雅黑" panose="020B0503020204020204" charset="-122"/>
              </a:rPr>
              <a:t>GUI</a:t>
            </a:r>
            <a:r>
              <a:rPr lang="zh-CN" altLang="en-US" sz="1500" spc="80" dirty="0">
                <a:ln w="3175">
                  <a:noFill/>
                  <a:prstDash val="dash"/>
                </a:ln>
                <a:solidFill>
                  <a:schemeClr val="dk1">
                    <a:lumMod val="75000"/>
                    <a:lumOff val="25000"/>
                  </a:schemeClr>
                </a:solidFill>
                <a:latin typeface="微软雅黑" panose="020B0503020204020204" charset="-122"/>
                <a:ea typeface="微软雅黑" panose="020B0503020204020204" charset="-122"/>
              </a:rPr>
              <a:t>界面结构化信息</a:t>
            </a:r>
            <a:endParaRPr lang="en-US" altLang="zh-CN" sz="1500" spc="80" dirty="0">
              <a:ln w="3175">
                <a:noFill/>
                <a:prstDash val="dash"/>
              </a:ln>
              <a:solidFill>
                <a:schemeClr val="dk1">
                  <a:lumMod val="75000"/>
                  <a:lumOff val="25000"/>
                </a:schemeClr>
              </a:solidFill>
              <a:latin typeface="微软雅黑" panose="020B0503020204020204" charset="-122"/>
              <a:ea typeface="微软雅黑" panose="020B0503020204020204" charset="-122"/>
            </a:endParaRPr>
          </a:p>
          <a:p>
            <a:pPr marL="635000" lvl="1" indent="-304800" fontAlgn="ctr">
              <a:lnSpc>
                <a:spcPct val="130000"/>
              </a:lnSpc>
              <a:spcAft>
                <a:spcPts val="800"/>
              </a:spcAft>
              <a:buSzPct val="100000"/>
              <a:buFont typeface="Arial" panose="020B0604020202020204" pitchFamily="34" charset="0"/>
              <a:buChar char="○"/>
            </a:pPr>
            <a:r>
              <a:rPr lang="zh-CN" altLang="en-US" sz="15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输出端：</a:t>
            </a:r>
            <a:r>
              <a:rPr lang="zh-CN" altLang="en-US" sz="1500" spc="80" dirty="0">
                <a:ln w="3175">
                  <a:noFill/>
                  <a:prstDash val="dash"/>
                </a:ln>
                <a:solidFill>
                  <a:schemeClr val="dk1">
                    <a:lumMod val="75000"/>
                    <a:lumOff val="25000"/>
                  </a:schemeClr>
                </a:solidFill>
                <a:latin typeface="微软雅黑" panose="020B0503020204020204" charset="-122"/>
                <a:ea typeface="微软雅黑" panose="020B0503020204020204" charset="-122"/>
              </a:rPr>
              <a:t>运行过程中根据托管规则产生的自然语言</a:t>
            </a:r>
            <a:r>
              <a:rPr lang="en-US" altLang="zh-CN" sz="1500" spc="80" dirty="0">
                <a:ln w="3175">
                  <a:noFill/>
                  <a:prstDash val="dash"/>
                </a:ln>
                <a:solidFill>
                  <a:schemeClr val="dk1">
                    <a:lumMod val="75000"/>
                    <a:lumOff val="25000"/>
                  </a:schemeClr>
                </a:solidFill>
                <a:latin typeface="微软雅黑" panose="020B0503020204020204" charset="-122"/>
                <a:ea typeface="微软雅黑" panose="020B0503020204020204" charset="-122"/>
              </a:rPr>
              <a:t>GUI</a:t>
            </a:r>
            <a:r>
              <a:rPr lang="zh-CN" altLang="en-US" sz="1500" spc="80" dirty="0">
                <a:ln w="3175">
                  <a:noFill/>
                  <a:prstDash val="dash"/>
                </a:ln>
                <a:solidFill>
                  <a:schemeClr val="dk1">
                    <a:lumMod val="75000"/>
                    <a:lumOff val="25000"/>
                  </a:schemeClr>
                </a:solidFill>
                <a:latin typeface="微软雅黑" panose="020B0503020204020204" charset="-122"/>
                <a:ea typeface="微软雅黑" panose="020B0503020204020204" charset="-122"/>
              </a:rPr>
              <a:t>行为</a:t>
            </a:r>
            <a:r>
              <a:rPr lang="zh-CN" altLang="en-US" sz="1400" spc="6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a:t>
            </a:r>
            <a:endParaRPr lang="zh-CN" altLang="en-US" sz="1400"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279400" lvl="0" indent="-279400" algn="l" fontAlgn="ctr">
              <a:lnSpc>
                <a:spcPct val="120000"/>
              </a:lnSpc>
              <a:spcBef>
                <a:spcPts val="0"/>
              </a:spcBef>
              <a:spcAft>
                <a:spcPts val="800"/>
              </a:spcAft>
              <a:buSzPct val="100000"/>
              <a:buFont typeface="Wingdings" panose="05000000000000000000" charset="0"/>
              <a:buChar char="l"/>
            </a:pPr>
            <a:r>
              <a:rPr lang="zh-CN" altLang="en-US" sz="1900" b="1"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技术实现</a:t>
            </a:r>
            <a:endParaRPr lang="en-US" altLang="zh-CN" sz="1900" b="1"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635000" lvl="1" indent="-304800" fontAlgn="ctr">
              <a:lnSpc>
                <a:spcPct val="130000"/>
              </a:lnSpc>
              <a:spcBef>
                <a:spcPts val="0"/>
              </a:spcBef>
              <a:spcAft>
                <a:spcPts val="800"/>
              </a:spcAft>
              <a:buSzPct val="100000"/>
              <a:buFont typeface="Arial" panose="020B0604020202020204" pitchFamily="34" charset="0"/>
              <a:buChar char="○"/>
            </a:pPr>
            <a:r>
              <a:rPr lang="zh-CN" altLang="en-US" sz="15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基于</a:t>
            </a:r>
            <a:r>
              <a:rPr lang="en-US" altLang="zh-CN" sz="1500" b="1" spc="80" dirty="0" err="1">
                <a:ln w="3175">
                  <a:noFill/>
                  <a:prstDash val="dash"/>
                </a:ln>
                <a:solidFill>
                  <a:schemeClr val="dk1">
                    <a:lumMod val="75000"/>
                    <a:lumOff val="25000"/>
                  </a:schemeClr>
                </a:solidFill>
                <a:latin typeface="微软雅黑" panose="020B0503020204020204" charset="-122"/>
                <a:ea typeface="微软雅黑" panose="020B0503020204020204" charset="-122"/>
              </a:rPr>
              <a:t>LangChain</a:t>
            </a:r>
            <a:r>
              <a:rPr lang="zh-CN" altLang="en-US" sz="15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的上下文工程与推理流程：</a:t>
            </a:r>
            <a:r>
              <a:rPr lang="zh-CN" altLang="en-US" sz="1500" spc="80" dirty="0">
                <a:ln w="3175">
                  <a:noFill/>
                  <a:prstDash val="dash"/>
                </a:ln>
                <a:solidFill>
                  <a:schemeClr val="dk1">
                    <a:lumMod val="75000"/>
                    <a:lumOff val="25000"/>
                  </a:schemeClr>
                </a:solidFill>
                <a:latin typeface="微软雅黑" panose="020B0503020204020204" charset="-122"/>
                <a:ea typeface="微软雅黑" panose="020B0503020204020204" charset="-122"/>
              </a:rPr>
              <a:t>利用</a:t>
            </a:r>
            <a:r>
              <a:rPr lang="en-US" altLang="zh-CN" sz="1500" spc="80" dirty="0" err="1">
                <a:ln w="3175">
                  <a:noFill/>
                  <a:prstDash val="dash"/>
                </a:ln>
                <a:solidFill>
                  <a:schemeClr val="dk1">
                    <a:lumMod val="75000"/>
                    <a:lumOff val="25000"/>
                  </a:schemeClr>
                </a:solidFill>
                <a:latin typeface="微软雅黑" panose="020B0503020204020204" charset="-122"/>
                <a:ea typeface="微软雅黑" panose="020B0503020204020204" charset="-122"/>
              </a:rPr>
              <a:t>LangChain</a:t>
            </a:r>
            <a:r>
              <a:rPr lang="zh-CN" altLang="en-US" sz="1500" spc="80" dirty="0">
                <a:ln w="3175">
                  <a:noFill/>
                  <a:prstDash val="dash"/>
                </a:ln>
                <a:solidFill>
                  <a:schemeClr val="dk1">
                    <a:lumMod val="75000"/>
                    <a:lumOff val="25000"/>
                  </a:schemeClr>
                </a:solidFill>
                <a:latin typeface="微软雅黑" panose="020B0503020204020204" charset="-122"/>
                <a:ea typeface="微软雅黑" panose="020B0503020204020204" charset="-122"/>
              </a:rPr>
              <a:t>框架构建提示模板，将界面状态与用户规则整合为决策上下文。</a:t>
            </a:r>
            <a:r>
              <a:rPr lang="en-US" altLang="zh-CN" sz="1500" spc="80" dirty="0">
                <a:ln w="3175">
                  <a:noFill/>
                  <a:prstDash val="dash"/>
                </a:ln>
                <a:solidFill>
                  <a:schemeClr val="dk1">
                    <a:lumMod val="75000"/>
                    <a:lumOff val="25000"/>
                  </a:schemeClr>
                </a:solidFill>
                <a:latin typeface="微软雅黑" panose="020B0503020204020204" charset="-122"/>
                <a:ea typeface="微软雅黑" panose="020B0503020204020204" charset="-122"/>
              </a:rPr>
              <a:t>LLM</a:t>
            </a:r>
            <a:r>
              <a:rPr lang="zh-CN" altLang="en-US" sz="1500" spc="80" dirty="0">
                <a:ln w="3175">
                  <a:noFill/>
                  <a:prstDash val="dash"/>
                </a:ln>
                <a:solidFill>
                  <a:schemeClr val="dk1">
                    <a:lumMod val="75000"/>
                    <a:lumOff val="25000"/>
                  </a:schemeClr>
                </a:solidFill>
                <a:latin typeface="微软雅黑" panose="020B0503020204020204" charset="-122"/>
                <a:ea typeface="微软雅黑" panose="020B0503020204020204" charset="-122"/>
              </a:rPr>
              <a:t>基于此上下文进行深层语义解析，并直接生成符合要求的高层行为策略。</a:t>
            </a:r>
            <a:endParaRPr lang="en-US" altLang="zh-CN" sz="1500" spc="80" dirty="0">
              <a:ln w="3175">
                <a:noFill/>
                <a:prstDash val="dash"/>
              </a:ln>
              <a:solidFill>
                <a:schemeClr val="dk1">
                  <a:lumMod val="75000"/>
                  <a:lumOff val="25000"/>
                </a:schemeClr>
              </a:solidFill>
              <a:latin typeface="微软雅黑" panose="020B0503020204020204" charset="-122"/>
              <a:ea typeface="微软雅黑" panose="020B0503020204020204" charset="-122"/>
            </a:endParaRPr>
          </a:p>
          <a:p>
            <a:pPr marL="635000" lvl="1" indent="-304800" fontAlgn="ctr">
              <a:lnSpc>
                <a:spcPct val="130000"/>
              </a:lnSpc>
              <a:spcBef>
                <a:spcPts val="0"/>
              </a:spcBef>
              <a:spcAft>
                <a:spcPts val="800"/>
              </a:spcAft>
              <a:buSzPct val="100000"/>
              <a:buFont typeface="Arial" panose="020B0604020202020204" pitchFamily="34" charset="0"/>
              <a:buChar char="○"/>
            </a:pPr>
            <a:r>
              <a:rPr lang="zh-CN" altLang="en-US" sz="15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基于本地存储的记忆：</a:t>
            </a:r>
            <a:r>
              <a:rPr lang="zh-CN" altLang="en-US" sz="1500" spc="80" dirty="0">
                <a:ln w="3175">
                  <a:noFill/>
                  <a:prstDash val="dash"/>
                </a:ln>
                <a:solidFill>
                  <a:schemeClr val="dk1">
                    <a:lumMod val="75000"/>
                    <a:lumOff val="25000"/>
                  </a:schemeClr>
                </a:solidFill>
                <a:latin typeface="微软雅黑" panose="020B0503020204020204" charset="-122"/>
                <a:ea typeface="微软雅黑" panose="020B0503020204020204" charset="-122"/>
              </a:rPr>
              <a:t>记忆模块采用本地向量数据库等存储方案，用于保存历史决策与状态信息。这些记忆在后续决策中被检索引用，为</a:t>
            </a:r>
            <a:r>
              <a:rPr lang="en-US" altLang="zh-CN" sz="1500" spc="80" dirty="0">
                <a:ln w="3175">
                  <a:noFill/>
                  <a:prstDash val="dash"/>
                </a:ln>
                <a:solidFill>
                  <a:schemeClr val="dk1">
                    <a:lumMod val="75000"/>
                    <a:lumOff val="25000"/>
                  </a:schemeClr>
                </a:solidFill>
                <a:latin typeface="微软雅黑" panose="020B0503020204020204" charset="-122"/>
                <a:ea typeface="微软雅黑" panose="020B0503020204020204" charset="-122"/>
              </a:rPr>
              <a:t>LLM</a:t>
            </a:r>
            <a:r>
              <a:rPr lang="zh-CN" altLang="en-US" sz="1500" spc="80" dirty="0">
                <a:ln w="3175">
                  <a:noFill/>
                  <a:prstDash val="dash"/>
                </a:ln>
                <a:solidFill>
                  <a:schemeClr val="dk1">
                    <a:lumMod val="75000"/>
                    <a:lumOff val="25000"/>
                  </a:schemeClr>
                </a:solidFill>
                <a:latin typeface="微软雅黑" panose="020B0503020204020204" charset="-122"/>
                <a:ea typeface="微软雅黑" panose="020B0503020204020204" charset="-122"/>
              </a:rPr>
              <a:t>提供丰富的上下文依据。</a:t>
            </a:r>
            <a:endParaRPr lang="en-US" altLang="zh-CN" sz="1500" spc="80" dirty="0">
              <a:ln w="3175">
                <a:noFill/>
                <a:prstDash val="dash"/>
              </a:ln>
              <a:solidFill>
                <a:schemeClr val="dk1">
                  <a:lumMod val="75000"/>
                  <a:lumOff val="25000"/>
                </a:schemeClr>
              </a:solidFill>
              <a:latin typeface="微软雅黑" panose="020B0503020204020204" charset="-122"/>
              <a:ea typeface="微软雅黑" panose="020B0503020204020204" charset="-122"/>
            </a:endParaRP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任意形状 8"/>
          <p:cNvSpPr/>
          <p:nvPr userDrawn="1">
            <p:custDataLst>
              <p:tags r:id="rId2"/>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17" name="任意形状 8"/>
          <p:cNvSpPr/>
          <p:nvPr userDrawn="1">
            <p:custDataLst>
              <p:tags r:id="rId3"/>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13" name="矩形 12"/>
          <p:cNvSpPr/>
          <p:nvPr>
            <p:custDataLst>
              <p:tags r:id="rId4"/>
            </p:custDataLst>
          </p:nvPr>
        </p:nvSpPr>
        <p:spPr>
          <a:xfrm>
            <a:off x="609556" y="1524012"/>
            <a:ext cx="10972888" cy="4724438"/>
          </a:xfrm>
          <a:prstGeom prst="rect">
            <a:avLst/>
          </a:prstGeom>
          <a:solidFill>
            <a:schemeClr val="lt1"/>
          </a:solidFill>
          <a:ln>
            <a:noFill/>
          </a:ln>
          <a:effectLst>
            <a:outerShdw blurRad="1524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5" name="文本框 14"/>
          <p:cNvSpPr txBox="1"/>
          <p:nvPr>
            <p:custDataLst>
              <p:tags r:id="rId5"/>
            </p:custDataLst>
          </p:nvPr>
        </p:nvSpPr>
        <p:spPr>
          <a:xfrm>
            <a:off x="1066800" y="609600"/>
            <a:ext cx="10210876" cy="609600"/>
          </a:xfrm>
          <a:prstGeom prst="rect">
            <a:avLst/>
          </a:prstGeom>
          <a:noFill/>
        </p:spPr>
        <p:txBody>
          <a:bodyPr wrap="square" lIns="63500" tIns="25400" rIns="63500" bIns="25400" rtlCol="0" anchor="t" anchorCtr="0">
            <a:normAutofit/>
          </a:bodyPr>
          <a:lstStyle/>
          <a:p>
            <a:pPr marL="0" indent="0" algn="l">
              <a:lnSpc>
                <a:spcPct val="100000"/>
              </a:lnSpc>
              <a:spcBef>
                <a:spcPts val="0"/>
              </a:spcBef>
              <a:spcAft>
                <a:spcPts val="0"/>
              </a:spcAft>
              <a:buSzPct val="100000"/>
              <a:buNone/>
            </a:pPr>
            <a:r>
              <a:rPr lang="en-US" altLang="zh-CN" sz="3200" b="1" spc="160" dirty="0">
                <a:solidFill>
                  <a:schemeClr val="accent1"/>
                </a:solidFill>
                <a:uFillTx/>
                <a:latin typeface="微软雅黑" panose="020B0503020204020204" charset="-122"/>
                <a:ea typeface="微软雅黑" panose="020B0503020204020204" charset="-122"/>
                <a:cs typeface="微软雅黑" panose="020B0503020204020204" charset="-122"/>
              </a:rPr>
              <a:t>GUI-Owl </a:t>
            </a:r>
            <a:r>
              <a:rPr lang="en-US" altLang="zh-CN" sz="3200" b="1" spc="160" dirty="0" err="1">
                <a:solidFill>
                  <a:schemeClr val="accent1"/>
                </a:solidFill>
                <a:uFillTx/>
                <a:latin typeface="微软雅黑" panose="020B0503020204020204" charset="-122"/>
                <a:ea typeface="微软雅黑" panose="020B0503020204020204" charset="-122"/>
                <a:cs typeface="微软雅黑" panose="020B0503020204020204" charset="-122"/>
              </a:rPr>
              <a:t>智能体层：Monitor</a:t>
            </a:r>
            <a:endParaRPr lang="en-US" altLang="zh-CN" sz="3200" b="1" spc="160" dirty="0">
              <a:solidFill>
                <a:schemeClr val="accent1"/>
              </a:solidFill>
              <a:uFillTx/>
              <a:latin typeface="微软雅黑" panose="020B0503020204020204" charset="-122"/>
              <a:ea typeface="微软雅黑" panose="020B0503020204020204" charset="-122"/>
              <a:cs typeface="微软雅黑" panose="020B0503020204020204" charset="-122"/>
            </a:endParaRPr>
          </a:p>
        </p:txBody>
      </p:sp>
      <p:sp>
        <p:nvSpPr>
          <p:cNvPr id="14" name="矩形 13"/>
          <p:cNvSpPr/>
          <p:nvPr>
            <p:custDataLst>
              <p:tags r:id="rId6"/>
            </p:custDataLst>
          </p:nvPr>
        </p:nvSpPr>
        <p:spPr>
          <a:xfrm>
            <a:off x="609605" y="609600"/>
            <a:ext cx="152401" cy="6096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2" name="Title 6">
            <a:extLst>
              <a:ext uri="{FF2B5EF4-FFF2-40B4-BE49-F238E27FC236}">
                <a16:creationId xmlns:a16="http://schemas.microsoft.com/office/drawing/2014/main" id="{280CB4A0-7DAB-85A0-B0EC-921A7EF9B354}"/>
              </a:ext>
            </a:extLst>
          </p:cNvPr>
          <p:cNvSpPr txBox="1"/>
          <p:nvPr>
            <p:custDataLst>
              <p:tags r:id="rId7"/>
            </p:custDataLst>
          </p:nvPr>
        </p:nvSpPr>
        <p:spPr>
          <a:xfrm>
            <a:off x="942323" y="1750702"/>
            <a:ext cx="10307354" cy="4271058"/>
          </a:xfrm>
          <a:prstGeom prst="rect">
            <a:avLst/>
          </a:prstGeom>
          <a:noFill/>
          <a:ln w="3175">
            <a:noFill/>
            <a:prstDash val="dash"/>
          </a:ln>
        </p:spPr>
        <p:txBody>
          <a:bodyPr wrap="square" lIns="63500" tIns="25400" rIns="63500" bIns="25400" anchor="ctr" anchorCtr="0">
            <a:normAutofit fontScale="85000" lnSpcReduction="2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279400" lvl="0" indent="-279400" algn="l" fontAlgn="ctr">
              <a:lnSpc>
                <a:spcPct val="120000"/>
              </a:lnSpc>
              <a:spcBef>
                <a:spcPts val="0"/>
              </a:spcBef>
              <a:spcAft>
                <a:spcPts val="800"/>
              </a:spcAft>
              <a:buSzPct val="100000"/>
              <a:buFont typeface="Wingdings" panose="05000000000000000000" charset="0"/>
              <a:buChar char="l"/>
            </a:pPr>
            <a:r>
              <a:rPr lang="zh-CN" altLang="en-US" sz="2100" b="1"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功能定位</a:t>
            </a:r>
            <a:endParaRPr lang="en-US" altLang="zh-CN" sz="2100" b="1"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635000" lvl="1" indent="-304800" fontAlgn="ctr">
              <a:lnSpc>
                <a:spcPct val="130000"/>
              </a:lnSpc>
              <a:spcBef>
                <a:spcPts val="0"/>
              </a:spcBef>
              <a:spcAft>
                <a:spcPts val="800"/>
              </a:spcAft>
              <a:buSzPct val="100000"/>
              <a:buFont typeface="Arial" panose="020B0604020202020204" pitchFamily="34" charset="0"/>
              <a:buChar char="○"/>
            </a:pPr>
            <a:r>
              <a:rPr lang="zh-CN" altLang="en-US" sz="16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收集屏幕截图：</a:t>
            </a:r>
            <a:r>
              <a:rPr lang="en-US" altLang="zh-CN" sz="1600" dirty="0"/>
              <a:t>Monitor</a:t>
            </a:r>
            <a:r>
              <a:rPr lang="zh-CN" altLang="en-US" sz="1600" dirty="0"/>
              <a:t>代理通过</a:t>
            </a:r>
            <a:r>
              <a:rPr lang="en-US" altLang="zh-CN" sz="1600" dirty="0"/>
              <a:t>ADB</a:t>
            </a:r>
            <a:r>
              <a:rPr lang="zh-CN" altLang="en-US" sz="1600" dirty="0"/>
              <a:t>或模拟器流，以</a:t>
            </a:r>
            <a:r>
              <a:rPr lang="en-US" altLang="zh-CN" sz="1600" dirty="0"/>
              <a:t>1-3</a:t>
            </a:r>
            <a:r>
              <a:rPr lang="zh-CN" altLang="en-US" sz="1600" dirty="0"/>
              <a:t>秒的可配置周期持续捕获设备屏幕图像。这一过程确保了界面状态变化的实时感知与采集。</a:t>
            </a:r>
            <a:endParaRPr lang="en-US" altLang="zh-CN" sz="1600" spc="80" dirty="0">
              <a:ln w="3175">
                <a:noFill/>
                <a:prstDash val="dash"/>
              </a:ln>
              <a:solidFill>
                <a:schemeClr val="dk1">
                  <a:lumMod val="75000"/>
                  <a:lumOff val="25000"/>
                </a:schemeClr>
              </a:solidFill>
              <a:latin typeface="微软雅黑" panose="020B0503020204020204" charset="-122"/>
              <a:ea typeface="微软雅黑" panose="020B0503020204020204" charset="-122"/>
            </a:endParaRPr>
          </a:p>
          <a:p>
            <a:pPr marL="635000" lvl="1" indent="-304800" fontAlgn="ctr">
              <a:lnSpc>
                <a:spcPct val="130000"/>
              </a:lnSpc>
              <a:spcBef>
                <a:spcPts val="0"/>
              </a:spcBef>
              <a:spcAft>
                <a:spcPts val="800"/>
              </a:spcAft>
              <a:buSzPct val="100000"/>
              <a:buFont typeface="Arial" panose="020B0604020202020204" pitchFamily="34" charset="0"/>
              <a:buChar char="○"/>
            </a:pPr>
            <a:r>
              <a:rPr lang="zh-CN" altLang="en-US" sz="16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整合</a:t>
            </a:r>
            <a:r>
              <a:rPr lang="en-US" altLang="zh-CN" sz="16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GUI</a:t>
            </a:r>
            <a:r>
              <a:rPr lang="zh-CN" altLang="en-US" sz="16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信息：</a:t>
            </a:r>
            <a:r>
              <a:rPr lang="zh-CN" altLang="en-US" sz="1600" dirty="0"/>
              <a:t>获取的截图被送入</a:t>
            </a:r>
            <a:r>
              <a:rPr lang="en-US" altLang="zh-CN" sz="1600" dirty="0"/>
              <a:t>GUI-Owl</a:t>
            </a:r>
            <a:r>
              <a:rPr lang="zh-CN" altLang="en-US" sz="1600" dirty="0"/>
              <a:t>感知模型，解析生成包含元素层级、文本内容及状态标签的结构化描述。这些信息最终被整合为</a:t>
            </a:r>
            <a:r>
              <a:rPr lang="en-US" altLang="zh-CN" sz="1600" dirty="0"/>
              <a:t>JSON</a:t>
            </a:r>
            <a:r>
              <a:rPr lang="zh-CN" altLang="en-US" sz="1600" dirty="0"/>
              <a:t>格式，为上层决策提供完整的界面语义上下文。</a:t>
            </a:r>
            <a:endParaRPr lang="en-US" altLang="zh-CN" sz="1600" spc="80" dirty="0">
              <a:ln w="3175">
                <a:noFill/>
                <a:prstDash val="dash"/>
              </a:ln>
              <a:solidFill>
                <a:schemeClr val="dk1">
                  <a:lumMod val="75000"/>
                  <a:lumOff val="25000"/>
                </a:schemeClr>
              </a:solidFill>
              <a:latin typeface="微软雅黑" panose="020B0503020204020204" charset="-122"/>
              <a:ea typeface="微软雅黑" panose="020B0503020204020204" charset="-122"/>
            </a:endParaRPr>
          </a:p>
          <a:p>
            <a:pPr marL="279400" lvl="0" indent="-279400" algn="l" fontAlgn="ctr">
              <a:lnSpc>
                <a:spcPct val="120000"/>
              </a:lnSpc>
              <a:spcBef>
                <a:spcPts val="0"/>
              </a:spcBef>
              <a:spcAft>
                <a:spcPts val="800"/>
              </a:spcAft>
              <a:buSzPct val="100000"/>
              <a:buFont typeface="Wingdings" panose="05000000000000000000" charset="0"/>
              <a:buChar char="l"/>
            </a:pPr>
            <a:r>
              <a:rPr lang="zh-CN" altLang="en-US" sz="2100" b="1"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输入与输出</a:t>
            </a:r>
            <a:endParaRPr lang="en-US" altLang="zh-CN" sz="2100" b="1"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635000" lvl="1" indent="-304800" fontAlgn="ctr">
              <a:lnSpc>
                <a:spcPct val="130000"/>
              </a:lnSpc>
              <a:spcAft>
                <a:spcPts val="800"/>
              </a:spcAft>
              <a:buSzPct val="100000"/>
              <a:buFont typeface="Arial" panose="020B0604020202020204" pitchFamily="34" charset="0"/>
              <a:buChar char="○"/>
            </a:pPr>
            <a:r>
              <a:rPr lang="zh-CN" altLang="en-US" sz="16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输入端：</a:t>
            </a:r>
            <a:r>
              <a:rPr lang="zh-CN" altLang="en-US" sz="1600" spc="80" dirty="0">
                <a:ln w="3175">
                  <a:noFill/>
                  <a:prstDash val="dash"/>
                </a:ln>
                <a:solidFill>
                  <a:schemeClr val="dk1">
                    <a:lumMod val="75000"/>
                    <a:lumOff val="25000"/>
                  </a:schemeClr>
                </a:solidFill>
                <a:latin typeface="微软雅黑" panose="020B0503020204020204" charset="-122"/>
                <a:ea typeface="微软雅黑" panose="020B0503020204020204" charset="-122"/>
              </a:rPr>
              <a:t>周期性上传的真实</a:t>
            </a:r>
            <a:r>
              <a:rPr lang="en-US" altLang="zh-CN" sz="1600" spc="80" dirty="0">
                <a:ln w="3175">
                  <a:noFill/>
                  <a:prstDash val="dash"/>
                </a:ln>
                <a:solidFill>
                  <a:schemeClr val="dk1">
                    <a:lumMod val="75000"/>
                    <a:lumOff val="25000"/>
                  </a:schemeClr>
                </a:solidFill>
                <a:latin typeface="微软雅黑" panose="020B0503020204020204" charset="-122"/>
                <a:ea typeface="微软雅黑" panose="020B0503020204020204" charset="-122"/>
              </a:rPr>
              <a:t>GUI</a:t>
            </a:r>
            <a:r>
              <a:rPr lang="zh-CN" altLang="en-US" sz="1600" spc="80" dirty="0">
                <a:ln w="3175">
                  <a:noFill/>
                  <a:prstDash val="dash"/>
                </a:ln>
                <a:solidFill>
                  <a:schemeClr val="dk1">
                    <a:lumMod val="75000"/>
                    <a:lumOff val="25000"/>
                  </a:schemeClr>
                </a:solidFill>
                <a:latin typeface="微软雅黑" panose="020B0503020204020204" charset="-122"/>
                <a:ea typeface="微软雅黑" panose="020B0503020204020204" charset="-122"/>
              </a:rPr>
              <a:t>截图</a:t>
            </a:r>
            <a:endParaRPr lang="en-US" altLang="zh-CN" sz="1600" spc="80" dirty="0">
              <a:ln w="3175">
                <a:noFill/>
                <a:prstDash val="dash"/>
              </a:ln>
              <a:solidFill>
                <a:schemeClr val="dk1">
                  <a:lumMod val="75000"/>
                  <a:lumOff val="25000"/>
                </a:schemeClr>
              </a:solidFill>
              <a:latin typeface="微软雅黑" panose="020B0503020204020204" charset="-122"/>
              <a:ea typeface="微软雅黑" panose="020B0503020204020204" charset="-122"/>
            </a:endParaRPr>
          </a:p>
          <a:p>
            <a:pPr marL="635000" lvl="1" indent="-304800" fontAlgn="ctr">
              <a:lnSpc>
                <a:spcPct val="130000"/>
              </a:lnSpc>
              <a:spcAft>
                <a:spcPts val="800"/>
              </a:spcAft>
              <a:buSzPct val="100000"/>
              <a:buFont typeface="Arial" panose="020B0604020202020204" pitchFamily="34" charset="0"/>
              <a:buChar char="○"/>
            </a:pPr>
            <a:r>
              <a:rPr lang="zh-CN" altLang="en-US" sz="16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输出端：</a:t>
            </a:r>
            <a:r>
              <a:rPr lang="zh-CN" altLang="en-US" sz="1600" spc="80" dirty="0">
                <a:ln w="3175">
                  <a:noFill/>
                  <a:prstDash val="dash"/>
                </a:ln>
                <a:solidFill>
                  <a:schemeClr val="dk1">
                    <a:lumMod val="75000"/>
                    <a:lumOff val="25000"/>
                  </a:schemeClr>
                </a:solidFill>
                <a:latin typeface="微软雅黑" panose="020B0503020204020204" charset="-122"/>
                <a:ea typeface="微软雅黑" panose="020B0503020204020204" charset="-122"/>
              </a:rPr>
              <a:t>由</a:t>
            </a:r>
            <a:r>
              <a:rPr lang="en-US" altLang="zh-CN" sz="1600" spc="80" dirty="0">
                <a:ln w="3175">
                  <a:noFill/>
                  <a:prstDash val="dash"/>
                </a:ln>
                <a:solidFill>
                  <a:schemeClr val="dk1">
                    <a:lumMod val="75000"/>
                    <a:lumOff val="25000"/>
                  </a:schemeClr>
                </a:solidFill>
                <a:latin typeface="微软雅黑" panose="020B0503020204020204" charset="-122"/>
                <a:ea typeface="微软雅黑" panose="020B0503020204020204" charset="-122"/>
              </a:rPr>
              <a:t>GUI-Owl</a:t>
            </a:r>
            <a:r>
              <a:rPr lang="zh-CN" altLang="en-US" sz="1600" spc="80" dirty="0">
                <a:ln w="3175">
                  <a:noFill/>
                  <a:prstDash val="dash"/>
                </a:ln>
                <a:solidFill>
                  <a:schemeClr val="dk1">
                    <a:lumMod val="75000"/>
                    <a:lumOff val="25000"/>
                  </a:schemeClr>
                </a:solidFill>
                <a:latin typeface="微软雅黑" panose="020B0503020204020204" charset="-122"/>
                <a:ea typeface="微软雅黑" panose="020B0503020204020204" charset="-122"/>
              </a:rPr>
              <a:t>扮演的解析</a:t>
            </a:r>
            <a:r>
              <a:rPr lang="en-US" altLang="zh-CN" sz="1600" spc="80" dirty="0">
                <a:ln w="3175">
                  <a:noFill/>
                  <a:prstDash val="dash"/>
                </a:ln>
                <a:solidFill>
                  <a:schemeClr val="dk1">
                    <a:lumMod val="75000"/>
                    <a:lumOff val="25000"/>
                  </a:schemeClr>
                </a:solidFill>
                <a:latin typeface="微软雅黑" panose="020B0503020204020204" charset="-122"/>
                <a:ea typeface="微软雅黑" panose="020B0503020204020204" charset="-122"/>
              </a:rPr>
              <a:t>Agent</a:t>
            </a:r>
            <a:r>
              <a:rPr lang="zh-CN" altLang="en-US" sz="1600" spc="80" dirty="0">
                <a:ln w="3175">
                  <a:noFill/>
                  <a:prstDash val="dash"/>
                </a:ln>
                <a:solidFill>
                  <a:schemeClr val="dk1">
                    <a:lumMod val="75000"/>
                    <a:lumOff val="25000"/>
                  </a:schemeClr>
                </a:solidFill>
                <a:latin typeface="微软雅黑" panose="020B0503020204020204" charset="-122"/>
                <a:ea typeface="微软雅黑" panose="020B0503020204020204" charset="-122"/>
              </a:rPr>
              <a:t>得到的对</a:t>
            </a:r>
            <a:r>
              <a:rPr lang="en-US" altLang="zh-CN" sz="1600" spc="80" dirty="0">
                <a:ln w="3175">
                  <a:noFill/>
                  <a:prstDash val="dash"/>
                </a:ln>
                <a:solidFill>
                  <a:schemeClr val="dk1">
                    <a:lumMod val="75000"/>
                    <a:lumOff val="25000"/>
                  </a:schemeClr>
                </a:solidFill>
                <a:latin typeface="微软雅黑" panose="020B0503020204020204" charset="-122"/>
                <a:ea typeface="微软雅黑" panose="020B0503020204020204" charset="-122"/>
              </a:rPr>
              <a:t>UI</a:t>
            </a:r>
            <a:r>
              <a:rPr lang="zh-CN" altLang="en-US" sz="1600" spc="80" dirty="0">
                <a:ln w="3175">
                  <a:noFill/>
                  <a:prstDash val="dash"/>
                </a:ln>
                <a:solidFill>
                  <a:schemeClr val="dk1">
                    <a:lumMod val="75000"/>
                    <a:lumOff val="25000"/>
                  </a:schemeClr>
                </a:solidFill>
                <a:latin typeface="微软雅黑" panose="020B0503020204020204" charset="-122"/>
                <a:ea typeface="微软雅黑" panose="020B0503020204020204" charset="-122"/>
              </a:rPr>
              <a:t>布局的结构化信息</a:t>
            </a:r>
            <a:endParaRPr lang="zh-CN" altLang="en-US" sz="1600"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279400" lvl="0" indent="-279400" algn="l" fontAlgn="ctr">
              <a:lnSpc>
                <a:spcPct val="120000"/>
              </a:lnSpc>
              <a:spcBef>
                <a:spcPts val="0"/>
              </a:spcBef>
              <a:spcAft>
                <a:spcPts val="800"/>
              </a:spcAft>
              <a:buSzPct val="100000"/>
              <a:buFont typeface="Wingdings" panose="05000000000000000000" charset="0"/>
              <a:buChar char="l"/>
            </a:pPr>
            <a:r>
              <a:rPr lang="zh-CN" altLang="en-US" sz="2100" b="1"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技术实现</a:t>
            </a:r>
            <a:endParaRPr lang="en-US" altLang="zh-CN" sz="2100" b="1"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635000" lvl="1" indent="-304800" fontAlgn="ctr">
              <a:lnSpc>
                <a:spcPct val="130000"/>
              </a:lnSpc>
              <a:spcBef>
                <a:spcPts val="0"/>
              </a:spcBef>
              <a:spcAft>
                <a:spcPts val="800"/>
              </a:spcAft>
              <a:buSzPct val="100000"/>
              <a:buFont typeface="Arial" panose="020B0604020202020204" pitchFamily="34" charset="0"/>
              <a:buChar char="○"/>
            </a:pPr>
            <a:r>
              <a:rPr lang="en-US" altLang="zh-CN" sz="16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GUI-Owl</a:t>
            </a:r>
            <a:r>
              <a:rPr lang="zh-CN" altLang="en-US" sz="16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的</a:t>
            </a:r>
            <a:r>
              <a:rPr lang="en-US" altLang="zh-CN" sz="16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UI</a:t>
            </a:r>
            <a:r>
              <a:rPr lang="zh-CN" altLang="en-US" sz="16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解析能力：</a:t>
            </a:r>
            <a:r>
              <a:rPr lang="zh-CN" altLang="en-US" sz="1600" dirty="0"/>
              <a:t>基于专有的感知模型，能够从屏幕截图中精准识别</a:t>
            </a:r>
            <a:r>
              <a:rPr lang="en-US" altLang="zh-CN" sz="1600" dirty="0"/>
              <a:t>UI</a:t>
            </a:r>
            <a:r>
              <a:rPr lang="zh-CN" altLang="en-US" sz="1600" dirty="0"/>
              <a:t>元素的层级结构、文本内容及交互状态。该模型输出的结构化描述为上层规则决策提供了可靠的语义基础。</a:t>
            </a:r>
            <a:endParaRPr lang="en-US" altLang="zh-CN" sz="1600" spc="80" dirty="0">
              <a:ln w="3175">
                <a:noFill/>
                <a:prstDash val="dash"/>
              </a:ln>
              <a:solidFill>
                <a:schemeClr val="dk1">
                  <a:lumMod val="75000"/>
                  <a:lumOff val="25000"/>
                </a:schemeClr>
              </a:solidFill>
              <a:latin typeface="微软雅黑" panose="020B0503020204020204" charset="-122"/>
              <a:ea typeface="微软雅黑" panose="020B0503020204020204" charset="-122"/>
            </a:endParaRPr>
          </a:p>
          <a:p>
            <a:pPr marL="635000" lvl="1" indent="-304800" fontAlgn="ctr">
              <a:lnSpc>
                <a:spcPct val="130000"/>
              </a:lnSpc>
              <a:spcBef>
                <a:spcPts val="0"/>
              </a:spcBef>
              <a:spcAft>
                <a:spcPts val="800"/>
              </a:spcAft>
              <a:buSzPct val="100000"/>
              <a:buFont typeface="Arial" panose="020B0604020202020204" pitchFamily="34" charset="0"/>
              <a:buChar char="○"/>
            </a:pPr>
            <a:r>
              <a:rPr lang="zh-CN" altLang="en-US" sz="16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周期性截屏流：</a:t>
            </a:r>
            <a:r>
              <a:rPr lang="zh-CN" altLang="en-US" sz="1600" dirty="0"/>
              <a:t>通过</a:t>
            </a:r>
            <a:r>
              <a:rPr lang="en-US" altLang="zh-CN" sz="1600" dirty="0"/>
              <a:t>ADB</a:t>
            </a:r>
            <a:r>
              <a:rPr lang="zh-CN" altLang="en-US" sz="1600" dirty="0"/>
              <a:t>命令或模拟器提供的屏幕采集接口，建立稳定的定时截屏机制。这个数据流是系统感知环境变化、实现自动化响应的源头。</a:t>
            </a:r>
            <a:br>
              <a:rPr lang="zh-CN" altLang="en-US" sz="1600" dirty="0"/>
            </a:br>
            <a:endParaRPr lang="en-US" altLang="zh-CN" sz="1500" spc="80" dirty="0">
              <a:ln w="3175">
                <a:noFill/>
                <a:prstDash val="dash"/>
              </a:ln>
              <a:solidFill>
                <a:schemeClr val="dk1">
                  <a:lumMod val="75000"/>
                  <a:lumOff val="25000"/>
                </a:schemeClr>
              </a:solidFill>
              <a:latin typeface="微软雅黑" panose="020B0503020204020204" charset="-122"/>
              <a:ea typeface="微软雅黑" panose="020B0503020204020204" charset="-122"/>
            </a:endParaRPr>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1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1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1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1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1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 name="KSO_WM_UNIT_BK_DARK_LIGHT" val="2"/>
</p:tagLst>
</file>

<file path=ppt/tags/tag1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SLIDE_BK_DARK_LIGHT" val="2"/>
  <p:tag name="KSO_WM_UNIT_BK_DARK_LIGHT" val="2"/>
</p:tagLst>
</file>

<file path=ppt/tags/tag1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SLIDE_BACKGROUND_TYPE" val="leftRight"/>
  <p:tag name="KSO_WM_SLIDE_BK_DARK_LIGHT" val="2"/>
  <p:tag name="KSO_WM_UNIT_BK_DARK_LIGHT" val="2"/>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41.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SLIDE_BK_DARK_LIGHT" val="2"/>
  <p:tag name="KSO_WM_UNIT_BK_DARK_LIGHT" val="2"/>
</p:tagLst>
</file>

<file path=ppt/tags/tag149.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SLIDE_BACKGROUND_TYPE" val="bottomTop"/>
  <p:tag name="KSO_WM_SLIDE_BK_DARK_LIGHT" val="2"/>
  <p:tag name="KSO_WM_UNIT_BK_DARK_LIGHT" val="2"/>
</p:tagLst>
</file>

<file path=ppt/tags/tag158.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Lst>
</file>

<file path=ppt/tags/tag1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SLIDE_BACKGROUND_TYPE" val="belt"/>
  <p:tag name="KSO_WM_SLIDE_BK_DARK_LIGHT" val="2"/>
  <p:tag name="KSO_WM_UNIT_BK_DARK_LIGHT" val="2"/>
</p:tagLst>
</file>

<file path=ppt/tags/tag1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diagram"/>
  <p:tag name="KSO_WM_TEMPLATE_INDEX" val="20217901"/>
</p:tagLst>
</file>

<file path=ppt/tags/tag1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diagram"/>
  <p:tag name="KSO_WM_TEMPLATE_INDEX" val="20217901"/>
</p:tagLst>
</file>

<file path=ppt/tags/tag1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85.xml><?xml version="1.0" encoding="utf-8"?>
<p:tagLst xmlns:a="http://schemas.openxmlformats.org/drawingml/2006/main" xmlns:r="http://schemas.openxmlformats.org/officeDocument/2006/relationships" xmlns:p="http://schemas.openxmlformats.org/presentationml/2006/main">
  <p:tag name="KSO_WM_TEMPLATE_SUBCATEGORY" val="0"/>
  <p:tag name="KSO_WM_TEMPLATE_MASTER_TYPE" val="0"/>
  <p:tag name="KSO_WM_TEMPLATE_COLOR_TYPE" val="1"/>
  <p:tag name="KSO_WM_TAG_VERSION" val="1.0"/>
  <p:tag name="KSO_WM_BEAUTIFY_FLAG" val="#wm#"/>
  <p:tag name="KSO_WM_TEMPLATE_CATEGORY" val="diagram"/>
  <p:tag name="KSO_WM_TEMPLATE_INDEX" val="20217901"/>
</p:tagLst>
</file>

<file path=ppt/tags/tag1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INDEX" val="20212215"/>
  <p:tag name="KSO_WM_TEMPLATE_CATEGORY" val="diagram"/>
</p:tagLst>
</file>

<file path=ppt/tags/tag2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INDEX" val="20212215"/>
  <p:tag name="KSO_WM_TEMPLATE_CATEGORY" val="diagram"/>
</p:tagLst>
</file>

<file path=ppt/tags/tag2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0.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TEMPLATE_CATEGORY" val="diagram"/>
  <p:tag name="KSO_WM_TEMPLATE_INDEX" val="20212215"/>
</p:tagLst>
</file>

<file path=ppt/tags/tag2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3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3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3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SLIDE_BK_DARK_LIGHT" val="2"/>
  <p:tag name="KSO_WM_UNIT_BK_DARK_LIGHT" val="2"/>
</p:tagLst>
</file>

<file path=ppt/tags/tag3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3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3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3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3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3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SLIDE_BACKGROUND_TYPE" val="leftRight"/>
  <p:tag name="KSO_WM_SLIDE_BK_DARK_LIGHT" val="2"/>
  <p:tag name="KSO_WM_UNIT_BK_DARK_LIGHT" val="2"/>
</p:tagLst>
</file>

<file path=ppt/tags/tag3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3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3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3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3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3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SLIDE_BK_DARK_LIGHT" val="2"/>
  <p:tag name="KSO_WM_UNIT_BK_DARK_LIGHT" val="2"/>
</p:tagLst>
</file>

<file path=ppt/tags/tag3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3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3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3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3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3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SLIDE_BACKGROUND_TYPE" val="bottomTop"/>
  <p:tag name="KSO_WM_SLIDE_BK_DARK_LIGHT" val="2"/>
  <p:tag name="KSO_WM_UNIT_BK_DARK_LIGHT" val="2"/>
</p:tagLst>
</file>

<file path=ppt/tags/tag3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3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3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3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3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3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3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Lst>
</file>

<file path=ppt/tags/tag3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3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3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3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3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3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3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3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SLIDE_BACKGROUND_TYPE" val="belt"/>
  <p:tag name="KSO_WM_SLIDE_BK_DARK_LIGHT" val="2"/>
  <p:tag name="KSO_WM_UNIT_BK_DARK_LIGHT" val="2"/>
</p:tagLst>
</file>

<file path=ppt/tags/tag3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3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3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3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362.xml><?xml version="1.0" encoding="utf-8"?>
<p:tagLst xmlns:a="http://schemas.openxmlformats.org/drawingml/2006/main" xmlns:r="http://schemas.openxmlformats.org/officeDocument/2006/relationships" xmlns:p="http://schemas.openxmlformats.org/presentationml/2006/main">
  <p:tag name="KSO_WM_SLIDE_ID" val="custom20206915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206915"/>
  <p:tag name="KSO_WM_SLIDE_LAYOUT" val="a_b_f"/>
  <p:tag name="KSO_WM_SLIDE_LAYOUT_CNT" val="1_1_1"/>
  <p:tag name="KSO_WM_UNIT_SHOW_EDIT_AREA_INDICATION" val="1"/>
  <p:tag name="KSO_WM_TEMPLATE_THUMBS_INDEX" val="1、4、7、8、10、11、12、13、15"/>
  <p:tag name="KSO_WM_TEMPLATE_MASTER_THUMB_INDEX" val="12"/>
</p:tagLst>
</file>

<file path=ppt/tags/tag363.xml><?xml version="1.0" encoding="utf-8"?>
<p:tagLst xmlns:a="http://schemas.openxmlformats.org/drawingml/2006/main" xmlns:r="http://schemas.openxmlformats.org/officeDocument/2006/relationships" xmlns:p="http://schemas.openxmlformats.org/presentationml/2006/main">
  <p:tag name="KSO_WM_UNIT_DEFAULT_FONT" val="56;60;2"/>
  <p:tag name="KSO_WM_UNIT_BLOCK" val="0"/>
  <p:tag name="KSO_WM_UNIT_DEC_AREA_ID" val="5a98cb67407541d98bcf1eed4d3787f8"/>
  <p:tag name="KSO_WM_UNIT_ISCONTENTSTITLE" val="0"/>
  <p:tag name="KSO_WM_UNIT_ISNUMDGMTITLE" val="0"/>
  <p:tag name="KSO_WM_UNIT_PRESET_TEXT" val="单击此处添加&#10;标题"/>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diagram20220769_1*a*1"/>
  <p:tag name="KSO_WM_TEMPLATE_CATEGORY" val="diagram"/>
  <p:tag name="KSO_WM_TEMPLATE_INDEX" val="20220769"/>
  <p:tag name="KSO_WM_UNIT_LAYERLEVEL" val="1"/>
  <p:tag name="KSO_WM_TAG_VERSION" val="1.0"/>
  <p:tag name="KSO_WM_BEAUTIFY_FLAG" val="#wm#"/>
  <p:tag name="KSO_WM_CHIP_GROUPID" val="6192042818adb49c6c1f3bc3"/>
  <p:tag name="KSO_WM_CHIP_XID" val="6192042818adb49c6c1f3bc0"/>
</p:tagLst>
</file>

<file path=ppt/tags/tag364.xml><?xml version="1.0" encoding="utf-8"?>
<p:tagLst xmlns:a="http://schemas.openxmlformats.org/drawingml/2006/main" xmlns:r="http://schemas.openxmlformats.org/officeDocument/2006/relationships" xmlns:p="http://schemas.openxmlformats.org/presentationml/2006/main">
  <p:tag name="KSO_WM_UNIT_DEFAULT_FONT" val="24;30;2"/>
  <p:tag name="KSO_WM_UNIT_BLOCK" val="0"/>
  <p:tag name="KSO_WM_UNIT_DEC_AREA_ID" val="729cfe767e514265b8b6e98bba9614de"/>
  <p:tag name="KSO_WM_UNIT_ISCONTENTSTITLE" val="0"/>
  <p:tag name="KSO_WM_UNIT_ISNUMDGMTITLE" val="0"/>
  <p:tag name="KSO_WM_UNIT_PRESET_TEXT" val="单击此处添加副标题"/>
  <p:tag name="KSO_WM_UNIT_NOCLEAR" val="0"/>
  <p:tag name="KSO_WM_UNIT_VALUE" val="13"/>
  <p:tag name="KSO_WM_UNIT_HIGHLIGHT" val="0"/>
  <p:tag name="KSO_WM_UNIT_COMPATIBLE" val="0"/>
  <p:tag name="KSO_WM_UNIT_DIAGRAM_ISNUMVISUAL" val="0"/>
  <p:tag name="KSO_WM_UNIT_DIAGRAM_ISREFERUNIT" val="0"/>
  <p:tag name="KSO_WM_UNIT_TYPE" val="b"/>
  <p:tag name="KSO_WM_UNIT_INDEX" val="1"/>
  <p:tag name="KSO_WM_UNIT_ID" val="diagram20220769_1*b*1"/>
  <p:tag name="KSO_WM_TEMPLATE_CATEGORY" val="diagram"/>
  <p:tag name="KSO_WM_TEMPLATE_INDEX" val="20220769"/>
  <p:tag name="KSO_WM_UNIT_LAYERLEVEL" val="1"/>
  <p:tag name="KSO_WM_TAG_VERSION" val="1.0"/>
  <p:tag name="KSO_WM_BEAUTIFY_FLAG" val="#wm#"/>
  <p:tag name="KSO_WM_CHIP_GROUPID" val="6192042818adb49c6c1f3bc3"/>
  <p:tag name="KSO_WM_CHIP_XID" val="6192042818adb49c6c1f3bc0"/>
  <p:tag name="KSO_WM_UNIT_TEXT_FILL_FORE_SCHEMECOLOR_INDEX_BRIGHTNESS" val="0"/>
  <p:tag name="KSO_WM_UNIT_TEXT_FILL_FORE_SCHEMECOLOR_INDEX" val="5"/>
  <p:tag name="KSO_WM_UNIT_TEXT_FILL_TYPE" val="1"/>
</p:tagLst>
</file>

<file path=ppt/tags/tag36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7901"/>
  <p:tag name="KSO_WM_SLIDE_ID" val="diagram20217901_3"/>
  <p:tag name="KSO_WM_TEMPLATE_SUBCATEGORY" val="0"/>
  <p:tag name="KSO_WM_TEMPLATE_MASTER_TYPE" val="0"/>
  <p:tag name="KSO_WM_TEMPLATE_COLOR_TYPE" val="1"/>
  <p:tag name="KSO_WM_SLIDE_ITEM_CNT" val="8"/>
  <p:tag name="KSO_WM_SLIDE_INDEX" val="3"/>
  <p:tag name="KSO_WM_TAG_VERSION" val="1.0"/>
  <p:tag name="KSO_WM_SLIDE_TYPE" val="contents"/>
  <p:tag name="KSO_WM_SLIDE_SUBTYPE" val="diag"/>
  <p:tag name="KSO_WM_DIAGRAM_GROUP_CODE" val="l1-1"/>
  <p:tag name="KSO_WM_SLIDE_DIAGTYPE" val="l"/>
  <p:tag name="KSO_WM_SLIDE_LAYOUT" val="a_b_l"/>
  <p:tag name="KSO_WM_SLIDE_LAYOUT_CNT" val="1_1_1"/>
</p:tagLst>
</file>

<file path=ppt/tags/tag3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17901_3*a*1"/>
  <p:tag name="KSO_WM_TEMPLATE_CATEGORY" val="diagram"/>
  <p:tag name="KSO_WM_TEMPLATE_INDEX" val="20217901"/>
  <p:tag name="KSO_WM_UNIT_LAYERLEVEL" val="1"/>
  <p:tag name="KSO_WM_TAG_VERSION" val="1.0"/>
  <p:tag name="KSO_WM_BEAUTIFY_FLAG" val="#wm#"/>
  <p:tag name="KSO_WM_UNIT_ISCONTENTSTITLE" val="1"/>
  <p:tag name="KSO_WM_UNIT_ISNUMDGMTITLE" val="0"/>
  <p:tag name="KSO_WM_UNIT_PRESET_TEXT" val="目录"/>
  <p:tag name="KSO_WM_UNIT_NOCLEAR" val="0"/>
  <p:tag name="KSO_WM_UNIT_VALUE" val="3"/>
  <p:tag name="KSO_WM_DIAGRAM_GROUP_CODE" val="l1-3"/>
  <p:tag name="KSO_WM_UNIT_TYPE" val="a"/>
  <p:tag name="KSO_WM_UNIT_INDEX" val="1"/>
  <p:tag name="KSO_WM_UNIT_TEXT_FILL_FORE_SCHEMECOLOR_INDEX_BRIGHTNESS" val="0"/>
  <p:tag name="KSO_WM_UNIT_TEXT_FILL_FORE_SCHEMECOLOR_INDEX" val="5"/>
  <p:tag name="KSO_WM_UNIT_TEXT_FILL_TYPE" val="1"/>
  <p:tag name="KSO_WM_UNIT_USESOURCEFORMAT_APPLY" val="1"/>
</p:tagLst>
</file>

<file path=ppt/tags/tag3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17901_3*b*1"/>
  <p:tag name="KSO_WM_TEMPLATE_CATEGORY" val="diagram"/>
  <p:tag name="KSO_WM_TEMPLATE_INDEX" val="20217901"/>
  <p:tag name="KSO_WM_UNIT_LAYERLEVEL" val="1"/>
  <p:tag name="KSO_WM_TAG_VERSION" val="1.0"/>
  <p:tag name="KSO_WM_BEAUTIFY_FLAG" val="#wm#"/>
  <p:tag name="KSO_WM_DIAGRAM_GROUP_CODE" val="l1-3"/>
  <p:tag name="KSO_WM_UNIT_TYPE" val="b"/>
  <p:tag name="KSO_WM_UNIT_INDEX" val="1"/>
  <p:tag name="KSO_WM_UNIT_ISCONTENTSTITLE" val="1"/>
  <p:tag name="KSO_WM_UNIT_ISNUMDGMTITLE" val="0"/>
  <p:tag name="KSO_WM_UNIT_PRESET_TEXT" val="CONTENTS"/>
  <p:tag name="KSO_WM_UNIT_NOCLEAR" val="0"/>
  <p:tag name="KSO_WM_UNIT_VALUE" val="7"/>
  <p:tag name="KSO_WM_UNIT_TEXT_FILL_FORE_SCHEMECOLOR_INDEX_BRIGHTNESS" val="-0.25"/>
  <p:tag name="KSO_WM_UNIT_TEXT_FILL_FORE_SCHEMECOLOR_INDEX" val="14"/>
  <p:tag name="KSO_WM_UNIT_TEXT_FILL_TYPE" val="1"/>
  <p:tag name="KSO_WM_UNIT_USESOURCEFORMAT_APPLY" val="1"/>
</p:tagLst>
</file>

<file path=ppt/tags/tag3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17901_3*l_h_i*1_1_1"/>
  <p:tag name="KSO_WM_TEMPLATE_CATEGORY" val="diagram"/>
  <p:tag name="KSO_WM_TEMPLATE_INDEX" val="20217901"/>
  <p:tag name="KSO_WM_UNIT_LAYERLEVEL" val="1_1_1"/>
  <p:tag name="KSO_WM_TAG_VERSION" val="1.0"/>
  <p:tag name="KSO_WM_BEAUTIFY_FLAG" val="#wm#"/>
  <p:tag name="KSO_WM_DIAGRAM_GROUP_CODE" val="l1-1"/>
  <p:tag name="KSO_WM_UNIT_TYPE" val="l_h_i"/>
  <p:tag name="KSO_WM_UNIT_INDEX" val="1_1_1"/>
  <p:tag name="KSO_WM_UNIT_TEXT_FILL_FORE_SCHEMECOLOR_INDEX_BRIGHTNESS" val="0"/>
  <p:tag name="KSO_WM_UNIT_TEXT_FILL_FORE_SCHEMECOLOR_INDEX" val="5"/>
  <p:tag name="KSO_WM_UNIT_TEXT_FILL_TYPE" val="1"/>
  <p:tag name="KSO_WM_UNIT_USESOURCEFORMAT_APPLY" val="1"/>
  <p:tag name="KSO_WM_DIAGRAM_VIRTUALLY_FRAME" val="{&quot;height&quot;:274.65,&quot;left&quot;:117,&quot;top&quot;:206,&quot;width&quot;:704.55}"/>
</p:tagLst>
</file>

<file path=ppt/tags/tag3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17901_3*l_h_f*1_1_1"/>
  <p:tag name="KSO_WM_TEMPLATE_CATEGORY" val="diagram"/>
  <p:tag name="KSO_WM_TEMPLATE_INDEX" val="20217901"/>
  <p:tag name="KSO_WM_UNIT_LAYERLEVEL" val="1_1_1"/>
  <p:tag name="KSO_WM_TAG_VERSION" val="1.0"/>
  <p:tag name="KSO_WM_BEAUTIFY_FLAG" val="#wm#"/>
  <p:tag name="KSO_WM_UNIT_SUBTYPE" val="a"/>
  <p:tag name="KSO_WM_UNIT_PRESET_TEXT" val="单击此处输入正文"/>
  <p:tag name="KSO_WM_UNIT_NOCLEAR" val="0"/>
  <p:tag name="KSO_WM_DIAGRAM_GROUP_CODE" val="l1-1"/>
  <p:tag name="KSO_WM_UNIT_TYPE" val="l_h_f"/>
  <p:tag name="KSO_WM_UNIT_INDEX" val="1_1_1"/>
  <p:tag name="KSO_WM_UNIT_TEXT_FILL_FORE_SCHEMECOLOR_INDEX_BRIGHTNESS" val="0.25"/>
  <p:tag name="KSO_WM_UNIT_TEXT_FILL_FORE_SCHEMECOLOR_INDEX" val="13"/>
  <p:tag name="KSO_WM_UNIT_TEXT_FILL_TYPE" val="1"/>
  <p:tag name="KSO_WM_UNIT_USESOURCEFORMAT_APPLY" val="1"/>
  <p:tag name="KSO_WM_DIAGRAM_VIRTUALLY_FRAME" val="{&quot;height&quot;:274.65,&quot;left&quot;:117,&quot;top&quot;:206,&quot;width&quot;:704.55}"/>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17901_3*l_h_i*1_2_1"/>
  <p:tag name="KSO_WM_TEMPLATE_CATEGORY" val="diagram"/>
  <p:tag name="KSO_WM_TEMPLATE_INDEX" val="20217901"/>
  <p:tag name="KSO_WM_UNIT_LAYERLEVEL" val="1_1_1"/>
  <p:tag name="KSO_WM_TAG_VERSION" val="1.0"/>
  <p:tag name="KSO_WM_BEAUTIFY_FLAG" val="#wm#"/>
  <p:tag name="KSO_WM_DIAGRAM_GROUP_CODE" val="l1-1"/>
  <p:tag name="KSO_WM_UNIT_TYPE" val="l_h_i"/>
  <p:tag name="KSO_WM_UNIT_INDEX" val="1_2_1"/>
  <p:tag name="KSO_WM_UNIT_TEXT_FILL_FORE_SCHEMECOLOR_INDEX_BRIGHTNESS" val="0"/>
  <p:tag name="KSO_WM_UNIT_TEXT_FILL_FORE_SCHEMECOLOR_INDEX" val="5"/>
  <p:tag name="KSO_WM_UNIT_TEXT_FILL_TYPE" val="1"/>
  <p:tag name="KSO_WM_UNIT_USESOURCEFORMAT_APPLY" val="1"/>
  <p:tag name="KSO_WM_DIAGRAM_VIRTUALLY_FRAME" val="{&quot;height&quot;:274.65,&quot;left&quot;:117,&quot;top&quot;:206,&quot;width&quot;:704.55}"/>
</p:tagLst>
</file>

<file path=ppt/tags/tag3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17901_3*l_h_f*1_2_1"/>
  <p:tag name="KSO_WM_TEMPLATE_CATEGORY" val="diagram"/>
  <p:tag name="KSO_WM_TEMPLATE_INDEX" val="20217901"/>
  <p:tag name="KSO_WM_UNIT_LAYERLEVEL" val="1_1_1"/>
  <p:tag name="KSO_WM_TAG_VERSION" val="1.0"/>
  <p:tag name="KSO_WM_BEAUTIFY_FLAG" val="#wm#"/>
  <p:tag name="KSO_WM_UNIT_SUBTYPE" val="a"/>
  <p:tag name="KSO_WM_UNIT_PRESET_TEXT" val="单击此处输入正文"/>
  <p:tag name="KSO_WM_UNIT_NOCLEAR" val="0"/>
  <p:tag name="KSO_WM_DIAGRAM_GROUP_CODE" val="l1-1"/>
  <p:tag name="KSO_WM_UNIT_TYPE" val="l_h_f"/>
  <p:tag name="KSO_WM_UNIT_INDEX" val="1_2_1"/>
  <p:tag name="KSO_WM_UNIT_TEXT_FILL_FORE_SCHEMECOLOR_INDEX_BRIGHTNESS" val="0.25"/>
  <p:tag name="KSO_WM_UNIT_TEXT_FILL_FORE_SCHEMECOLOR_INDEX" val="13"/>
  <p:tag name="KSO_WM_UNIT_TEXT_FILL_TYPE" val="1"/>
  <p:tag name="KSO_WM_UNIT_USESOURCEFORMAT_APPLY" val="1"/>
  <p:tag name="KSO_WM_DIAGRAM_VIRTUALLY_FRAME" val="{&quot;height&quot;:274.65,&quot;left&quot;:117,&quot;top&quot;:206,&quot;width&quot;:704.55}"/>
</p:tagLst>
</file>

<file path=ppt/tags/tag3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17901_3*l_h_i*1_3_1"/>
  <p:tag name="KSO_WM_TEMPLATE_CATEGORY" val="diagram"/>
  <p:tag name="KSO_WM_TEMPLATE_INDEX" val="20217901"/>
  <p:tag name="KSO_WM_UNIT_LAYERLEVEL" val="1_1_1"/>
  <p:tag name="KSO_WM_TAG_VERSION" val="1.0"/>
  <p:tag name="KSO_WM_BEAUTIFY_FLAG" val="#wm#"/>
  <p:tag name="KSO_WM_DIAGRAM_GROUP_CODE" val="l1-1"/>
  <p:tag name="KSO_WM_UNIT_TYPE" val="l_h_i"/>
  <p:tag name="KSO_WM_UNIT_INDEX" val="1_3_1"/>
  <p:tag name="KSO_WM_UNIT_TEXT_FILL_FORE_SCHEMECOLOR_INDEX_BRIGHTNESS" val="0"/>
  <p:tag name="KSO_WM_UNIT_TEXT_FILL_FORE_SCHEMECOLOR_INDEX" val="7"/>
  <p:tag name="KSO_WM_UNIT_TEXT_FILL_TYPE" val="1"/>
  <p:tag name="KSO_WM_UNIT_USESOURCEFORMAT_APPLY" val="1"/>
  <p:tag name="KSO_WM_DIAGRAM_VIRTUALLY_FRAME" val="{&quot;height&quot;:274.65,&quot;left&quot;:117,&quot;top&quot;:206,&quot;width&quot;:704.55}"/>
</p:tagLst>
</file>

<file path=ppt/tags/tag3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17901_3*l_h_f*1_3_1"/>
  <p:tag name="KSO_WM_TEMPLATE_CATEGORY" val="diagram"/>
  <p:tag name="KSO_WM_TEMPLATE_INDEX" val="20217901"/>
  <p:tag name="KSO_WM_UNIT_LAYERLEVEL" val="1_1_1"/>
  <p:tag name="KSO_WM_TAG_VERSION" val="1.0"/>
  <p:tag name="KSO_WM_BEAUTIFY_FLAG" val="#wm#"/>
  <p:tag name="KSO_WM_UNIT_SUBTYPE" val="a"/>
  <p:tag name="KSO_WM_UNIT_PRESET_TEXT" val="单击此处输入正文"/>
  <p:tag name="KSO_WM_UNIT_NOCLEAR" val="0"/>
  <p:tag name="KSO_WM_DIAGRAM_GROUP_CODE" val="l1-1"/>
  <p:tag name="KSO_WM_UNIT_TYPE" val="l_h_f"/>
  <p:tag name="KSO_WM_UNIT_INDEX" val="1_3_1"/>
  <p:tag name="KSO_WM_UNIT_TEXT_FILL_FORE_SCHEMECOLOR_INDEX_BRIGHTNESS" val="0.25"/>
  <p:tag name="KSO_WM_UNIT_TEXT_FILL_FORE_SCHEMECOLOR_INDEX" val="13"/>
  <p:tag name="KSO_WM_UNIT_TEXT_FILL_TYPE" val="1"/>
  <p:tag name="KSO_WM_UNIT_USESOURCEFORMAT_APPLY" val="1"/>
  <p:tag name="KSO_WM_DIAGRAM_VIRTUALLY_FRAME" val="{&quot;height&quot;:274.65,&quot;left&quot;:117,&quot;top&quot;:206,&quot;width&quot;:704.55}"/>
</p:tagLst>
</file>

<file path=ppt/tags/tag3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17901_3*l_h_i*1_7_1"/>
  <p:tag name="KSO_WM_TEMPLATE_CATEGORY" val="diagram"/>
  <p:tag name="KSO_WM_TEMPLATE_INDEX" val="20217901"/>
  <p:tag name="KSO_WM_UNIT_LAYERLEVEL" val="1_1_1"/>
  <p:tag name="KSO_WM_TAG_VERSION" val="1.0"/>
  <p:tag name="KSO_WM_BEAUTIFY_FLAG" val="#wm#"/>
  <p:tag name="KSO_WM_DIAGRAM_GROUP_CODE" val="l1-1"/>
  <p:tag name="KSO_WM_UNIT_TYPE" val="l_h_i"/>
  <p:tag name="KSO_WM_UNIT_INDEX" val="1_7_1"/>
  <p:tag name="KSO_WM_UNIT_TEXT_FILL_FORE_SCHEMECOLOR_INDEX_BRIGHTNESS" val="0"/>
  <p:tag name="KSO_WM_UNIT_TEXT_FILL_FORE_SCHEMECOLOR_INDEX" val="10"/>
  <p:tag name="KSO_WM_UNIT_TEXT_FILL_TYPE" val="1"/>
  <p:tag name="KSO_WM_UNIT_USESOURCEFORMAT_APPLY" val="1"/>
  <p:tag name="KSO_WM_DIAGRAM_VIRTUALLY_FRAME" val="{&quot;height&quot;:274.65,&quot;left&quot;:117,&quot;top&quot;:206,&quot;width&quot;:704.55}"/>
</p:tagLst>
</file>

<file path=ppt/tags/tag3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17901_3*l_h_f*1_7_1"/>
  <p:tag name="KSO_WM_TEMPLATE_CATEGORY" val="diagram"/>
  <p:tag name="KSO_WM_TEMPLATE_INDEX" val="20217901"/>
  <p:tag name="KSO_WM_UNIT_LAYERLEVEL" val="1_1_1"/>
  <p:tag name="KSO_WM_TAG_VERSION" val="1.0"/>
  <p:tag name="KSO_WM_BEAUTIFY_FLAG" val="#wm#"/>
  <p:tag name="KSO_WM_UNIT_SUBTYPE" val="a"/>
  <p:tag name="KSO_WM_UNIT_PRESET_TEXT" val="单击此处输入正文"/>
  <p:tag name="KSO_WM_UNIT_NOCLEAR" val="0"/>
  <p:tag name="KSO_WM_DIAGRAM_GROUP_CODE" val="l1-1"/>
  <p:tag name="KSO_WM_UNIT_TYPE" val="l_h_f"/>
  <p:tag name="KSO_WM_UNIT_INDEX" val="1_7_1"/>
  <p:tag name="KSO_WM_UNIT_TEXT_FILL_FORE_SCHEMECOLOR_INDEX_BRIGHTNESS" val="0.25"/>
  <p:tag name="KSO_WM_UNIT_TEXT_FILL_FORE_SCHEMECOLOR_INDEX" val="13"/>
  <p:tag name="KSO_WM_UNIT_TEXT_FILL_TYPE" val="1"/>
  <p:tag name="KSO_WM_UNIT_USESOURCEFORMAT_APPLY" val="1"/>
  <p:tag name="KSO_WM_DIAGRAM_VIRTUALLY_FRAME" val="{&quot;height&quot;:274.65,&quot;left&quot;:117,&quot;top&quot;:206,&quot;width&quot;:704.55}"/>
</p:tagLst>
</file>

<file path=ppt/tags/tag3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17901_3*l_h_i*1_8_1"/>
  <p:tag name="KSO_WM_TEMPLATE_CATEGORY" val="diagram"/>
  <p:tag name="KSO_WM_TEMPLATE_INDEX" val="20217901"/>
  <p:tag name="KSO_WM_UNIT_LAYERLEVEL" val="1_1_1"/>
  <p:tag name="KSO_WM_TAG_VERSION" val="1.0"/>
  <p:tag name="KSO_WM_BEAUTIFY_FLAG" val="#wm#"/>
  <p:tag name="KSO_WM_DIAGRAM_GROUP_CODE" val="l1-1"/>
  <p:tag name="KSO_WM_UNIT_TYPE" val="l_h_i"/>
  <p:tag name="KSO_WM_UNIT_INDEX" val="1_8_1"/>
  <p:tag name="KSO_WM_UNIT_TEXT_FILL_FORE_SCHEMECOLOR_INDEX_BRIGHTNESS" val="0"/>
  <p:tag name="KSO_WM_UNIT_TEXT_FILL_FORE_SCHEMECOLOR_INDEX" val="10"/>
  <p:tag name="KSO_WM_UNIT_TEXT_FILL_TYPE" val="1"/>
  <p:tag name="KSO_WM_UNIT_USESOURCEFORMAT_APPLY" val="1"/>
  <p:tag name="KSO_WM_DIAGRAM_VIRTUALLY_FRAME" val="{&quot;height&quot;:274.65,&quot;left&quot;:117,&quot;top&quot;:206,&quot;width&quot;:704.55}"/>
</p:tagLst>
</file>

<file path=ppt/tags/tag3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17901_3*l_h_f*1_8_1"/>
  <p:tag name="KSO_WM_TEMPLATE_CATEGORY" val="diagram"/>
  <p:tag name="KSO_WM_TEMPLATE_INDEX" val="20217901"/>
  <p:tag name="KSO_WM_UNIT_LAYERLEVEL" val="1_1_1"/>
  <p:tag name="KSO_WM_TAG_VERSION" val="1.0"/>
  <p:tag name="KSO_WM_BEAUTIFY_FLAG" val="#wm#"/>
  <p:tag name="KSO_WM_UNIT_SUBTYPE" val="a"/>
  <p:tag name="KSO_WM_UNIT_PRESET_TEXT" val="单击此处输入正文"/>
  <p:tag name="KSO_WM_UNIT_NOCLEAR" val="0"/>
  <p:tag name="KSO_WM_DIAGRAM_GROUP_CODE" val="l1-1"/>
  <p:tag name="KSO_WM_UNIT_TYPE" val="l_h_f"/>
  <p:tag name="KSO_WM_UNIT_INDEX" val="1_8_1"/>
  <p:tag name="KSO_WM_UNIT_TEXT_FILL_FORE_SCHEMECOLOR_INDEX_BRIGHTNESS" val="0.25"/>
  <p:tag name="KSO_WM_UNIT_TEXT_FILL_FORE_SCHEMECOLOR_INDEX" val="13"/>
  <p:tag name="KSO_WM_UNIT_TEXT_FILL_TYPE" val="1"/>
  <p:tag name="KSO_WM_UNIT_USESOURCEFORMAT_APPLY" val="1"/>
  <p:tag name="KSO_WM_DIAGRAM_VIRTUALLY_FRAME" val="{&quot;height&quot;:274.65,&quot;left&quot;:117,&quot;top&quot;:206,&quot;width&quot;:704.55}"/>
</p:tagLst>
</file>

<file path=ppt/tags/tag3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17901_3*l_h_i*1_5_1"/>
  <p:tag name="KSO_WM_TEMPLATE_CATEGORY" val="diagram"/>
  <p:tag name="KSO_WM_TEMPLATE_INDEX" val="20217901"/>
  <p:tag name="KSO_WM_UNIT_LAYERLEVEL" val="1_1_1"/>
  <p:tag name="KSO_WM_TAG_VERSION" val="1.0"/>
  <p:tag name="KSO_WM_BEAUTIFY_FLAG" val="#wm#"/>
  <p:tag name="KSO_WM_DIAGRAM_GROUP_CODE" val="l1-1"/>
  <p:tag name="KSO_WM_UNIT_TYPE" val="l_h_i"/>
  <p:tag name="KSO_WM_UNIT_INDEX" val="1_5_1"/>
  <p:tag name="KSO_WM_UNIT_TEXT_FILL_FORE_SCHEMECOLOR_INDEX_BRIGHTNESS" val="0"/>
  <p:tag name="KSO_WM_UNIT_TEXT_FILL_FORE_SCHEMECOLOR_INDEX" val="9"/>
  <p:tag name="KSO_WM_UNIT_TEXT_FILL_TYPE" val="1"/>
  <p:tag name="KSO_WM_UNIT_USESOURCEFORMAT_APPLY" val="1"/>
  <p:tag name="KSO_WM_DIAGRAM_VIRTUALLY_FRAME" val="{&quot;height&quot;:274.65,&quot;left&quot;:117,&quot;top&quot;:206,&quot;width&quot;:704.55}"/>
</p:tagLst>
</file>

<file path=ppt/tags/tag3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17901_3*l_h_f*1_5_1"/>
  <p:tag name="KSO_WM_TEMPLATE_CATEGORY" val="diagram"/>
  <p:tag name="KSO_WM_TEMPLATE_INDEX" val="20217901"/>
  <p:tag name="KSO_WM_UNIT_LAYERLEVEL" val="1_1_1"/>
  <p:tag name="KSO_WM_TAG_VERSION" val="1.0"/>
  <p:tag name="KSO_WM_BEAUTIFY_FLAG" val="#wm#"/>
  <p:tag name="KSO_WM_UNIT_SUBTYPE" val="a"/>
  <p:tag name="KSO_WM_UNIT_PRESET_TEXT" val="单击此处输入正文"/>
  <p:tag name="KSO_WM_UNIT_NOCLEAR" val="0"/>
  <p:tag name="KSO_WM_DIAGRAM_GROUP_CODE" val="l1-1"/>
  <p:tag name="KSO_WM_UNIT_TYPE" val="l_h_f"/>
  <p:tag name="KSO_WM_UNIT_INDEX" val="1_5_1"/>
  <p:tag name="KSO_WM_UNIT_TEXT_FILL_FORE_SCHEMECOLOR_INDEX_BRIGHTNESS" val="0.25"/>
  <p:tag name="KSO_WM_UNIT_TEXT_FILL_FORE_SCHEMECOLOR_INDEX" val="13"/>
  <p:tag name="KSO_WM_UNIT_TEXT_FILL_TYPE" val="1"/>
  <p:tag name="KSO_WM_UNIT_USESOURCEFORMAT_APPLY" val="1"/>
  <p:tag name="KSO_WM_DIAGRAM_VIRTUALLY_FRAME" val="{&quot;height&quot;:274.65,&quot;left&quot;:117,&quot;top&quot;:206,&quot;width&quot;:704.55}"/>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17901_3*l_h_i*1_6_1"/>
  <p:tag name="KSO_WM_TEMPLATE_CATEGORY" val="diagram"/>
  <p:tag name="KSO_WM_TEMPLATE_INDEX" val="20217901"/>
  <p:tag name="KSO_WM_UNIT_LAYERLEVEL" val="1_1_1"/>
  <p:tag name="KSO_WM_TAG_VERSION" val="1.0"/>
  <p:tag name="KSO_WM_BEAUTIFY_FLAG" val="#wm#"/>
  <p:tag name="KSO_WM_DIAGRAM_GROUP_CODE" val="l1-1"/>
  <p:tag name="KSO_WM_UNIT_TYPE" val="l_h_i"/>
  <p:tag name="KSO_WM_UNIT_INDEX" val="1_6_1"/>
  <p:tag name="KSO_WM_UNIT_TEXT_FILL_FORE_SCHEMECOLOR_INDEX_BRIGHTNESS" val="0"/>
  <p:tag name="KSO_WM_UNIT_TEXT_FILL_FORE_SCHEMECOLOR_INDEX" val="9"/>
  <p:tag name="KSO_WM_UNIT_TEXT_FILL_TYPE" val="1"/>
  <p:tag name="KSO_WM_UNIT_USESOURCEFORMAT_APPLY" val="1"/>
  <p:tag name="KSO_WM_DIAGRAM_VIRTUALLY_FRAME" val="{&quot;height&quot;:274.65,&quot;left&quot;:117,&quot;top&quot;:206,&quot;width&quot;:704.55}"/>
</p:tagLst>
</file>

<file path=ppt/tags/tag3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17901_3*l_h_f*1_6_1"/>
  <p:tag name="KSO_WM_TEMPLATE_CATEGORY" val="diagram"/>
  <p:tag name="KSO_WM_TEMPLATE_INDEX" val="20217901"/>
  <p:tag name="KSO_WM_UNIT_LAYERLEVEL" val="1_1_1"/>
  <p:tag name="KSO_WM_TAG_VERSION" val="1.0"/>
  <p:tag name="KSO_WM_BEAUTIFY_FLAG" val="#wm#"/>
  <p:tag name="KSO_WM_UNIT_SUBTYPE" val="a"/>
  <p:tag name="KSO_WM_UNIT_PRESET_TEXT" val="单击此处输入正文"/>
  <p:tag name="KSO_WM_UNIT_NOCLEAR" val="0"/>
  <p:tag name="KSO_WM_DIAGRAM_GROUP_CODE" val="l1-1"/>
  <p:tag name="KSO_WM_UNIT_TYPE" val="l_h_f"/>
  <p:tag name="KSO_WM_UNIT_INDEX" val="1_6_1"/>
  <p:tag name="KSO_WM_UNIT_TEXT_FILL_FORE_SCHEMECOLOR_INDEX_BRIGHTNESS" val="0.25"/>
  <p:tag name="KSO_WM_UNIT_TEXT_FILL_FORE_SCHEMECOLOR_INDEX" val="13"/>
  <p:tag name="KSO_WM_UNIT_TEXT_FILL_TYPE" val="1"/>
  <p:tag name="KSO_WM_UNIT_USESOURCEFORMAT_APPLY" val="1"/>
  <p:tag name="KSO_WM_DIAGRAM_VIRTUALLY_FRAME" val="{&quot;height&quot;:274.65,&quot;left&quot;:117,&quot;top&quot;:206,&quot;width&quot;:704.55}"/>
</p:tagLst>
</file>

<file path=ppt/tags/tag38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2215"/>
  <p:tag name="KSO_WM_SLIDE_ID" val="diagram20212215_1"/>
  <p:tag name="KSO_WM_TEMPLATE_SUBCATEGORY" val="21"/>
  <p:tag name="KSO_WM_TEMPLATE_MASTER_TYPE" val="0"/>
  <p:tag name="KSO_WM_TEMPLATE_COLOR_TYPE" val="1"/>
  <p:tag name="KSO_WM_SLIDE_ITEM_CNT" val="0"/>
  <p:tag name="KSO_WM_SLIDE_INDEX" val="1"/>
  <p:tag name="KSO_WM_TAG_VERSION" val="1.0"/>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eecab20a758c1ec0b7089d3"/>
  <p:tag name="KSO_WM_SLIDE_TYPE" val="text"/>
  <p:tag name="KSO_WM_SLIDE_SUBTYPE" val="picTxt"/>
  <p:tag name="KSO_WM_SLIDE_SIZE" val="864*396"/>
  <p:tag name="KSO_WM_SLIDE_POSITION" val="48*72"/>
  <p:tag name="KSO_WM_SLIDE_LAYOUT" val="a_d_f"/>
  <p:tag name="KSO_WM_SLIDE_LAYOUT_CNT" val="1_1_1"/>
  <p:tag name="KSO_WM_SLIDE_BACKGROUND" val="[&quot;general&quot;]"/>
  <p:tag name="KSO_WM_SLIDE_RATIO" val="1.777778"/>
  <p:tag name="KSO_WM_CHIP_FILLPROP" val="[[{&quot;text_align&quot;:&quot;lb&quot;,&quot;text_direction&quot;:&quot;horizontal&quot;,&quot;support_big_font&quot;:false,&quot;picture_toward&quot;:0,&quot;picture_dockside&quot;:[],&quot;fill_id&quot;:&quot;b7340f5df43247b388bf8111af5beefc&quot;,&quot;fill_align&quot;:&quot;lb&quot;,&quot;chip_types&quot;:[&quot;header&quot;]},{&quot;text_align&quot;:&quot;lt&quot;,&quot;text_direction&quot;:&quot;horizontal&quot;,&quot;support_big_font&quot;:false,&quot;picture_toward&quot;:0,&quot;picture_dockside&quot;:[],&quot;fill_id&quot;:&quot;39e5b8525f65425eb1a46efefc99b092&quot;,&quot;fill_align&quot;:&quot;lt&quot;,&quot;chip_types&quot;:[&quot;pictext&quot;,&quot;text&quot;,&quot;picture&quot;,&quot;chart&quot;,&quot;table&quot;,&quot;video&quot;]},{&quot;text_align&quot;:&quot;lm&quot;,&quot;text_direction&quot;:&quot;horizontal&quot;,&quot;support_features&quot;:[&quot;collage&quot;,&quot;carousel&quot;,&quot;creativecrop&quot;],&quot;support_big_font&quot;:false,&quot;picture_toward&quot;:0,&quot;picture_dockside&quot;:[],&quot;fill_id&quot;:&quot;36771e6c83554b7eb13570d10bad3e3b&quot;,&quot;fill_align&quot;:&quot;cm&quot;,&quot;chip_types&quot;:[&quot;diagram&quot;,&quot;pictext&quot;,&quot;text&quot;,&quot;picture&quot;,&quot;chart&quot;,&quot;table&quot;,&quot;video&quot;]}],[{&quot;text_align&quot;:&quot;lb&quot;,&quot;text_direction&quot;:&quot;horizontal&quot;,&quot;support_big_font&quot;:false,&quot;picture_toward&quot;:0,&quot;picture_dockside&quot;:[],&quot;fill_id&quot;:&quot;b7340f5df43247b388bf8111af5beefc&quot;,&quot;fill_align&quot;:&quot;lb&quot;,&quot;chip_types&quot;:[&quot;text&quot;,&quot;header&quot;]},{&quot;text_align&quot;:&quot;lt&quot;,&quot;text_direction&quot;:&quot;horizontal&quot;,&quot;support_big_font&quot;:false,&quot;picture_toward&quot;:0,&quot;picture_dockside&quot;:[],&quot;fill_id&quot;:&quot;39e5b8525f65425eb1a46efefc99b092&quot;,&quot;fill_align&quot;:&quot;lt&quot;,&quot;chip_types&quot;:[&quot;picture&quot;]},{&quot;text_align&quot;:&quot;lm&quot;,&quot;text_direction&quot;:&quot;horizontal&quot;,&quot;support_features&quot;:[&quot;collage&quot;],&quot;support_big_font&quot;:false,&quot;picture_toward&quot;:0,&quot;picture_dockside&quot;:[],&quot;fill_id&quot;:&quot;36771e6c83554b7eb13570d10bad3e3b&quot;,&quot;fill_align&quot;:&quot;rm&quot;,&quot;chip_types&quot;:[&quot;pictext&quot;,&quot;picture&quot;,&quot;chart&quot;,&quot;table&quot;,&quot;video&quot;]}]]"/>
  <p:tag name="KSO_WM_CHIP_DECFILLPROP" val="[]"/>
  <p:tag name="KSO_WM_CHIP_GROUPID" val="5eecab20a758c1ec0b7089d1"/>
  <p:tag name="KSO_WM_SLIDE_BK_DARK_LIGHT" val="2"/>
  <p:tag name="KSO_WM_SLIDE_BACKGROUND_TYPE" val="general"/>
  <p:tag name="KSO_WM_SLIDE_SUPPORT_FEATURE_TYPE" val="0"/>
  <p:tag name="KSO_WM_TEMPLATE_ASSEMBLE_XID" val="639b06370c9383becde71a1e"/>
  <p:tag name="KSO_WM_TEMPLATE_ASSEMBLE_GROUPID" val="639b06370c9383becde71a1e"/>
  <p:tag name="KSO_WM_SLIDE_LAYOUT_INFO" val="{&quot;backgroundInfo&quot;:[{&quot;bottom&quot;:0,&quot;bottomAbs&quot;:false,&quot;left&quot;:0,&quot;leftAbs&quot;:false,&quot;right&quot;:0,&quot;rightAbs&quot;:false,&quot;top&quot;:0,&quot;topAbs&quot;:false,&quot;type&quot;:&quot;general&quot;}],&quot;direction&quot;:1,&quot;id&quot;:&quot;2022-12-15T19:34:16&quot;,&quot;maxSize&quot;:{&quot;size1&quot;:49.99966382980347},&quot;minSize&quot;:{&quot;size1&quot;:36.19966382980347},&quot;normalSize&quot;:{&quot;size1&quot;:36.19976799647013},&quot;subLayout&quot;:[{&quot;id&quot;:&quot;2022-12-15T19:34:16&quot;,&quot;maxSize&quot;:{&quot;size1&quot;:46.69965068052849},&quot;minSize&quot;:{&quot;size1&quot;:19.999650680528482},&quot;normalSize&quot;:{&quot;size1&quot;:46.69965068052849},&quot;subLayout&quot;:[{&quot;id&quot;:&quot;2022-12-15T19:34:16&quot;,&quot;margin&quot;:{&quot;bottom&quot;:0.02600000612437725,&quot;left&quot;:1.6929999589920044,&quot;right&quot;:0.02600000612437725,&quot;top&quot;:1.6929999589920044},&quot;type&quot;:0},{&quot;id&quot;:&quot;2022-12-15T19:34:16&quot;,&quot;margin&quot;:{&quot;bottom&quot;:1.6929999589920044,&quot;left&quot;:1.6929999589920044,&quot;right&quot;:0.02600000612437725,&quot;top&quot;:0.8199999928474426},&quot;type&quot;:0}],&quot;type&quot;:0},{&quot;id&quot;:&quot;2022-12-15T19:34:16&quot;,&quot;margin&quot;:{&quot;bottom&quot;:1.6929999589920044,&quot;left&quot;:1.243999719619751,&quot;right&quot;:1.6929999589920044,&quot;top&quot;:1.6929999589920044},&quot;type&quot;:0}],&quot;type&quot;:0}"/>
</p:tagLst>
</file>

<file path=ppt/tags/tag38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diagram20212215_1*a*1"/>
  <p:tag name="KSO_WM_TEMPLATE_CATEGORY" val="diagram"/>
  <p:tag name="KSO_WM_TEMPLATE_INDEX" val="20212215"/>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7781c4cb25be49a584d5d1da30c580a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f84a11210a1645a0929e9f363acf313e"/>
  <p:tag name="KSO_WM_UNIT_TEXT_FILL_FORE_SCHEMECOLOR_INDEX_BRIGHTNESS" val="0"/>
  <p:tag name="KSO_WM_UNIT_TEXT_FILL_FORE_SCHEMECOLOR_INDEX" val="13"/>
  <p:tag name="KSO_WM_UNIT_TEXT_FILL_TYPE" val="1"/>
  <p:tag name="KSO_WM_TEMPLATE_ASSEMBLE_XID" val="639b06370c9383becde71a1e"/>
  <p:tag name="KSO_WM_TEMPLATE_ASSEMBLE_GROUPID" val="639b06370c9383becde71a1e"/>
</p:tagLst>
</file>

<file path=ppt/tags/tag384.xml><?xml version="1.0" encoding="utf-8"?>
<p:tagLst xmlns:a="http://schemas.openxmlformats.org/drawingml/2006/main" xmlns:r="http://schemas.openxmlformats.org/officeDocument/2006/relationships" xmlns:p="http://schemas.openxmlformats.org/presentationml/2006/main">
  <p:tag name="KSO_WM_UNIT_VALUE" val="1100*1227"/>
  <p:tag name="KSO_WM_UNIT_HIGHLIGHT" val="0"/>
  <p:tag name="KSO_WM_UNIT_COMPATIBLE" val="0"/>
  <p:tag name="KSO_WM_UNIT_DIAGRAM_ISNUMVISUAL" val="0"/>
  <p:tag name="KSO_WM_UNIT_DIAGRAM_ISREFERUNIT" val="0"/>
  <p:tag name="KSO_WM_UNIT_TYPE" val="d"/>
  <p:tag name="KSO_WM_UNIT_INDEX" val="1"/>
  <p:tag name="KSO_WM_UNIT_ID" val="diagram20212215_1*d*1"/>
  <p:tag name="KSO_WM_TEMPLATE_CATEGORY" val="diagram"/>
  <p:tag name="KSO_WM_TEMPLATE_INDEX" val="20212215"/>
  <p:tag name="KSO_WM_UNIT_LAYERLEVEL" val="1"/>
  <p:tag name="KSO_WM_TAG_VERSION" val="1.0"/>
  <p:tag name="KSO_WM_BEAUTIFY_FLAG" val="#wm#"/>
  <p:tag name="KSO_WM_CHIP_GROUPID" val="5e7310da9a230a26b9e88a19"/>
  <p:tag name="KSO_WM_CHIP_XID" val="5e7310da9a230a26b9e88a1a"/>
  <p:tag name="KSO_WM_UNIT_DEC_AREA_ID" val="ed577dfaa2f344c2b4f778cdc26632be"/>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d241a0f26f2f4bf59c5bfec223d2dddf"/>
  <p:tag name="KSO_WM_UNIT_SUPPORT_UNIT_TYPE" val="[&quot;d&quot;,&quot;α&quot;,&quot;β&quot;,&quot;θ&quot;]"/>
  <p:tag name="KSO_WM_TEMPLATE_ASSEMBLE_XID" val="639b06370c9383becde71a1e"/>
  <p:tag name="KSO_WM_TEMPLATE_ASSEMBLE_GROUPID" val="639b06370c9383becde71a1e"/>
</p:tagLst>
</file>

<file path=ppt/tags/tag385.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地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地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215_1*f*1"/>
  <p:tag name="KSO_WM_TEMPLATE_CATEGORY" val="diagram"/>
  <p:tag name="KSO_WM_TEMPLATE_INDEX" val="20212215"/>
  <p:tag name="KSO_WM_UNIT_LAYERLEVEL" val="1"/>
  <p:tag name="KSO_WM_TAG_VERSION" val="1.0"/>
  <p:tag name="KSO_WM_BEAUTIFY_FLAG" val="#wm#"/>
  <p:tag name="KSO_WM_UNIT_DEFAULT_FONT" val="14;20;2"/>
  <p:tag name="KSO_WM_UNIT_BLOCK" val="0"/>
  <p:tag name="KSO_WM_UNIT_VALUE" val="336"/>
  <p:tag name="KSO_WM_UNIT_SHOW_EDIT_AREA_INDICATION" val="1"/>
  <p:tag name="KSO_WM_CHIP_GROUPID" val="5e6b05596848fb12bee65ac8"/>
  <p:tag name="KSO_WM_CHIP_XID" val="5e6b05596848fb12bee65aca"/>
  <p:tag name="KSO_WM_UNIT_DEC_AREA_ID" val="531a551f70e64bd9b3467586c2eb8a1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32b85d72a2e041d2a53aa3d309c8d125"/>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39b06370c9383becde71a1e"/>
  <p:tag name="KSO_WM_TEMPLATE_ASSEMBLE_GROUPID" val="639b06370c9383becde71a1e"/>
</p:tagLst>
</file>

<file path=ppt/tags/tag38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2713"/>
  <p:tag name="KSO_WM_SLIDE_ID" val="diagram20212713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864*444"/>
  <p:tag name="KSO_WM_SLIDE_POSITION" val="47*48"/>
  <p:tag name="KSO_WM_TAG_VERSION" val="1.0"/>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1-04-01T15:43:53&quot;,&quot;maxSize&quot;:{&quot;size1&quot;:26.7},&quot;minSize&quot;:{&quot;size1&quot;:17.9},&quot;normalSize&quot;:{&quot;size1&quot;:17.9},&quot;subLayout&quot;:[{&quot;id&quot;:&quot;2021-04-01T15:43:53&quot;,&quot;margin&quot;:{&quot;bottom&quot;:0.0260000042617321,&quot;left&quot;:2.9629998207092285,&quot;right&quot;:2.5399999618530273,&quot;top&quot;:1.6929999589920044},&quot;type&quot;:0},{&quot;id&quot;:&quot;2021-04-01T15:43:53&quot;,&quot;margin&quot;:{&quot;bottom&quot;:2.5399999618530273,&quot;left&quot;:2.5399999618530273,&quot;right&quot;:2.5399999618530273,&quot;top&quot;:1.6670000553131104},&quot;type&quot;:0}],&quot;type&quot;:0}"/>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708c7a747e3ea6e292a7fc"/>
  <p:tag name="KSO_WM_CHIP_FILLPROP" val="[[{&quot;text_align&quot;:&quot;lt&quot;,&quot;text_direction&quot;:&quot;horizontal&quot;,&quot;support_big_font&quot;:false,&quot;picture_toward&quot;:0,&quot;picture_dockside&quot;:[],&quot;fill_id&quot;:&quot;577fb6fb92184a2fb8c769fd05bb9d24&quot;,&quot;fill_align&quot;:&quot;lt&quot;,&quot;chip_types&quot;:[&quot;header&quot;]},{&quot;text_align&quot;:&quot;lm&quot;,&quot;text_direction&quot;:&quot;horizontal&quot;,&quot;support_features&quot;:[&quot;collage&quot;,&quot;carousel&quot;],&quot;support_big_font&quot;:false,&quot;picture_toward&quot;:0,&quot;picture_dockside&quot;:[],&quot;fill_id&quot;:&quot;ca3f0f9c0eb4416e9bcff006547ecf8f&quot;,&quot;fill_align&quot;:&quot;cm&quot;,&quot;chip_types&quot;:[&quot;diagram&quot;,&quot;text&quot;,&quot;picture&quot;,&quot;chart&quot;,&quot;table&quot;,&quot;video&quot;]}]]"/>
  <p:tag name="KSO_WM_CHIP_DECFILLPROP" val="[]"/>
  <p:tag name="KSO_WM_SLIDE_CAN_ADD_NAVIGATION" val="1"/>
  <p:tag name="KSO_WM_CHIP_GROUPID" val="5f708c7a747e3ea6e292a7fb"/>
  <p:tag name="KSO_WM_SLIDE_BACKGROUND_TYPE" val="general"/>
  <p:tag name="KSO_WM_SLIDE_SUPPORT_FEATURE_TYPE" val="0"/>
  <p:tag name="KSO_WM_TEMPLATE_ASSEMBLE_XID" val="60656f644054ed1e2fb80930"/>
  <p:tag name="KSO_WM_TEMPLATE_ASSEMBLE_GROUPID" val="60656f644054ed1e2fb80930"/>
</p:tagLst>
</file>

<file path=ppt/tags/tag3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2713_1*i*1"/>
  <p:tag name="KSO_WM_TEMPLATE_CATEGORY" val="diagram"/>
  <p:tag name="KSO_WM_TEMPLATE_INDEX" val="20212713"/>
  <p:tag name="KSO_WM_UNIT_LAYERLEVEL" val="1"/>
  <p:tag name="KSO_WM_TAG_VERSION" val="1.0"/>
  <p:tag name="KSO_WM_BEAUTIFY_FLAG" val="#wm#"/>
  <p:tag name="KSO_WM_UNIT_BLOCK" val="0"/>
  <p:tag name="KSO_WM_UNIT_SM_LIMIT_TYPE" val="2"/>
  <p:tag name="KSO_WM_UNIT_DEC_AREA_ID" val="6c938ff465544c81b53780745e718009"/>
  <p:tag name="KSO_WM_UNIT_DECORATE_INFO" val="{&quot;DecorateInfoH&quot;:{&quot;IsAbs&quot;:false},&quot;DecorateInfoW&quot;:{&quot;IsAbs&quot;:false},&quot;DecorateInfoX&quot;:{&quot;IsAbs&quot;:false,&quot;Pos&quot;:1},&quot;DecorateInfoY&quot;:{&quot;IsAbs&quot;:false,&quot;Pos&quot;:1},&quot;ReferentInfo&quot;:{&quot;Id&quot;:&quot;84a6c56b6ff04b3385062ce2c276b31c&quot;,&quot;X&quot;:{&quot;Pos&quot;:1},&quot;Y&quot;:{&quot;Pos&quot;:1}},&quot;whChangeMode&quot;:1}"/>
  <p:tag name="KSO_WM_CHIP_GROUPID" val="5f708c7a747e3ea6e292a7fb"/>
  <p:tag name="KSO_WM_CHIP_XID" val="5f708c7a747e3ea6e292a7fc"/>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VALUE" val="816"/>
  <p:tag name="KSO_WM_TEMPLATE_ASSEMBLE_XID" val="60656f644054ed1e2fb80930"/>
  <p:tag name="KSO_WM_TEMPLATE_ASSEMBLE_GROUPID" val="60656f644054ed1e2fb80930"/>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diagram20212713_1*a*1"/>
  <p:tag name="KSO_WM_TEMPLATE_CATEGORY" val="diagram"/>
  <p:tag name="KSO_WM_TEMPLATE_INDEX" val="20212713"/>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8813dededcd94f83be1334e61bb4760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fba21aa6e7b04473ad95be895e1428b6"/>
  <p:tag name="KSO_WM_UNIT_TEXT_FILL_FORE_SCHEMECOLOR_INDEX_BRIGHTNESS" val="0"/>
  <p:tag name="KSO_WM_UNIT_TEXT_FILL_FORE_SCHEMECOLOR_INDEX" val="13"/>
  <p:tag name="KSO_WM_UNIT_TEXT_FILL_TYPE" val="1"/>
  <p:tag name="KSO_WM_TEMPLATE_ASSEMBLE_XID" val="60656f644054ed1e2fb80930"/>
  <p:tag name="KSO_WM_TEMPLATE_ASSEMBLE_GROUPID" val="60656f644054ed1e2fb80930"/>
</p:tagLst>
</file>

<file path=ppt/tags/tag391.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713_1*f*1"/>
  <p:tag name="KSO_WM_TEMPLATE_CATEGORY" val="diagram"/>
  <p:tag name="KSO_WM_TEMPLATE_INDEX" val="20212713"/>
  <p:tag name="KSO_WM_UNIT_LAYERLEVEL" val="1"/>
  <p:tag name="KSO_WM_TAG_VERSION" val="1.0"/>
  <p:tag name="KSO_WM_BEAUTIFY_FLAG" val="#wm#"/>
  <p:tag name="KSO_WM_UNIT_DEFAULT_FONT" val="14;20;2"/>
  <p:tag name="KSO_WM_UNIT_BLOCK" val="0"/>
  <p:tag name="KSO_WM_UNIT_VALUE" val="440"/>
  <p:tag name="KSO_WM_UNIT_SHOW_EDIT_AREA_INDICATION" val="1"/>
  <p:tag name="KSO_WM_CHIP_GROUPID" val="5e6b05596848fb12bee65ac8"/>
  <p:tag name="KSO_WM_CHIP_XID" val="5e6b05596848fb12bee65aca"/>
  <p:tag name="KSO_WM_UNIT_DEC_AREA_ID" val="84a6c56b6ff04b3385062ce2c276b31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a95d889fcf624743b8b9a892c7ba4fc1"/>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30"/>
  <p:tag name="KSO_WM_TEMPLATE_ASSEMBLE_GROUPID" val="60656f644054ed1e2fb80930"/>
</p:tagLst>
</file>

<file path=ppt/tags/tag3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2713_1*i*2"/>
  <p:tag name="KSO_WM_TEMPLATE_CATEGORY" val="diagram"/>
  <p:tag name="KSO_WM_TEMPLATE_INDEX" val="20212713"/>
  <p:tag name="KSO_WM_UNIT_LAYERLEVEL" val="1"/>
  <p:tag name="KSO_WM_TAG_VERSION" val="1.0"/>
  <p:tag name="KSO_WM_BEAUTIFY_FLAG" val="#wm#"/>
  <p:tag name="KSO_WM_UNIT_BLOCK" val="0"/>
  <p:tag name="KSO_WM_UNIT_SM_LIMIT_TYPE" val="2"/>
  <p:tag name="KSO_WM_UNIT_DEC_AREA_ID" val="ab9e3ede4f02433781ee8c4bc865c25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708c7a747e3ea6e292a7fb"/>
  <p:tag name="KSO_WM_CHIP_XID" val="5f708c7a747e3ea6e292a7fc"/>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60656f644054ed1e2fb80930"/>
  <p:tag name="KSO_WM_TEMPLATE_ASSEMBLE_GROUPID" val="60656f644054ed1e2fb80930"/>
</p:tagLst>
</file>

<file path=ppt/tags/tag39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2713"/>
  <p:tag name="KSO_WM_SLIDE_ID" val="diagram20212713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864*444"/>
  <p:tag name="KSO_WM_SLIDE_POSITION" val="47*48"/>
  <p:tag name="KSO_WM_TAG_VERSION" val="1.0"/>
  <p:tag name="KSO_WM_SLIDE_LAYOUT" val="a_f"/>
  <p:tag name="KSO_WM_SLIDE_LAYOUT_CNT" val="1_1"/>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708c7a747e3ea6e292a7fc"/>
  <p:tag name="KSO_WM_CHIP_FILLPROP" val="[[{&quot;text_align&quot;:&quot;lt&quot;,&quot;text_direction&quot;:&quot;horizontal&quot;,&quot;support_big_font&quot;:false,&quot;picture_toward&quot;:0,&quot;picture_dockside&quot;:[],&quot;fill_id&quot;:&quot;577fb6fb92184a2fb8c769fd05bb9d24&quot;,&quot;fill_align&quot;:&quot;lt&quot;,&quot;chip_types&quot;:[&quot;header&quot;]},{&quot;text_align&quot;:&quot;lm&quot;,&quot;text_direction&quot;:&quot;horizontal&quot;,&quot;support_features&quot;:[&quot;collage&quot;,&quot;carousel&quot;],&quot;support_big_font&quot;:false,&quot;picture_toward&quot;:0,&quot;picture_dockside&quot;:[],&quot;fill_id&quot;:&quot;ca3f0f9c0eb4416e9bcff006547ecf8f&quot;,&quot;fill_align&quot;:&quot;cm&quot;,&quot;chip_types&quot;:[&quot;diagram&quot;,&quot;text&quot;,&quot;picture&quot;,&quot;chart&quot;,&quot;table&quot;,&quot;video&quot;]}]]"/>
  <p:tag name="KSO_WM_CHIP_DECFILLPROP" val="[]"/>
  <p:tag name="KSO_WM_SLIDE_CAN_ADD_NAVIGATION" val="1"/>
  <p:tag name="KSO_WM_CHIP_GROUPID" val="5f708c7a747e3ea6e292a7fb"/>
  <p:tag name="KSO_WM_SLIDE_BACKGROUND_TYPE" val="general"/>
  <p:tag name="KSO_WM_SLIDE_SUPPORT_FEATURE_TYPE" val="0"/>
  <p:tag name="KSO_WM_TEMPLATE_ASSEMBLE_XID" val="60656f644054ed1e2fb80930"/>
  <p:tag name="KSO_WM_TEMPLATE_ASSEMBLE_GROUPID" val="60656f644054ed1e2fb80930"/>
  <p:tag name="KSO_WM_SLIDE_LAYOUT_INFO" val="{&quot;backgroundInfo&quot;:[{&quot;bottom&quot;:0,&quot;bottomAbs&quot;:false,&quot;left&quot;:0,&quot;leftAbs&quot;:false,&quot;right&quot;:0,&quot;rightAbs&quot;:false,&quot;top&quot;:0,&quot;topAbs&quot;:false,&quot;type&quot;:&quot;general&quot;}],&quot;id&quot;:&quot;2021-04-01T15:43:53&quot;,&quot;maxSize&quot;:{&quot;size1&quot;:26.7},&quot;minSize&quot;:{&quot;size1&quot;:17.9},&quot;normalSize&quot;:{&quot;size1&quot;:17.9},&quot;subLayout&quot;:[{&quot;id&quot;:&quot;2021-04-01T15:43:53&quot;,&quot;margin&quot;:{&quot;bottom&quot;:0.0260000042617321,&quot;left&quot;:2.9629998207092285,&quot;right&quot;:2.5399999618530273,&quot;top&quot;:1.6929999589920044},&quot;type&quot;:0},{&quot;id&quot;:&quot;2021-04-01T15:43:53&quot;,&quot;margin&quot;:{&quot;bottom&quot;:2.5399999618530273,&quot;left&quot;:2.5399999618530273,&quot;right&quot;:2.5399999618530273,&quot;top&quot;:1.6670000553131104},&quot;type&quot;:0}],&quot;type&quot;:0}"/>
</p:tagLst>
</file>

<file path=ppt/tags/tag3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2713_1*i*1"/>
  <p:tag name="KSO_WM_TEMPLATE_CATEGORY" val="diagram"/>
  <p:tag name="KSO_WM_TEMPLATE_INDEX" val="20212713"/>
  <p:tag name="KSO_WM_UNIT_LAYERLEVEL" val="1"/>
  <p:tag name="KSO_WM_TAG_VERSION" val="1.0"/>
  <p:tag name="KSO_WM_BEAUTIFY_FLAG" val="#wm#"/>
  <p:tag name="KSO_WM_UNIT_BLOCK" val="0"/>
  <p:tag name="KSO_WM_UNIT_SM_LIMIT_TYPE" val="2"/>
  <p:tag name="KSO_WM_UNIT_DEC_AREA_ID" val="6c938ff465544c81b53780745e718009"/>
  <p:tag name="KSO_WM_UNIT_DECORATE_INFO" val="{&quot;DecorateInfoH&quot;:{&quot;IsAbs&quot;:false},&quot;DecorateInfoW&quot;:{&quot;IsAbs&quot;:false},&quot;DecorateInfoX&quot;:{&quot;IsAbs&quot;:false,&quot;Pos&quot;:1},&quot;DecorateInfoY&quot;:{&quot;IsAbs&quot;:false,&quot;Pos&quot;:1},&quot;ReferentInfo&quot;:{&quot;Id&quot;:&quot;84a6c56b6ff04b3385062ce2c276b31c&quot;,&quot;X&quot;:{&quot;Pos&quot;:1},&quot;Y&quot;:{&quot;Pos&quot;:1}},&quot;whChangeMode&quot;:1}"/>
  <p:tag name="KSO_WM_CHIP_GROUPID" val="5f708c7a747e3ea6e292a7fb"/>
  <p:tag name="KSO_WM_CHIP_XID" val="5f708c7a747e3ea6e292a7fc"/>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VALUE" val="816"/>
  <p:tag name="KSO_WM_TEMPLATE_ASSEMBLE_XID" val="60656f644054ed1e2fb80930"/>
  <p:tag name="KSO_WM_TEMPLATE_ASSEMBLE_GROUPID" val="60656f644054ed1e2fb80930"/>
</p:tagLst>
</file>

<file path=ppt/tags/tag3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9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diagram20212713_1*a*1"/>
  <p:tag name="KSO_WM_TEMPLATE_CATEGORY" val="diagram"/>
  <p:tag name="KSO_WM_TEMPLATE_INDEX" val="20212713"/>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8813dededcd94f83be1334e61bb4760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fba21aa6e7b04473ad95be895e1428b6"/>
  <p:tag name="KSO_WM_UNIT_TEXT_FILL_FORE_SCHEMECOLOR_INDEX_BRIGHTNESS" val="0"/>
  <p:tag name="KSO_WM_UNIT_TEXT_FILL_FORE_SCHEMECOLOR_INDEX" val="13"/>
  <p:tag name="KSO_WM_UNIT_TEXT_FILL_TYPE" val="1"/>
  <p:tag name="KSO_WM_TEMPLATE_ASSEMBLE_XID" val="60656f644054ed1e2fb80930"/>
  <p:tag name="KSO_WM_TEMPLATE_ASSEMBLE_GROUPID" val="60656f644054ed1e2fb80930"/>
</p:tagLst>
</file>

<file path=ppt/tags/tag398.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713_1*f*1"/>
  <p:tag name="KSO_WM_TEMPLATE_CATEGORY" val="diagram"/>
  <p:tag name="KSO_WM_TEMPLATE_INDEX" val="20212713"/>
  <p:tag name="KSO_WM_UNIT_LAYERLEVEL" val="1"/>
  <p:tag name="KSO_WM_TAG_VERSION" val="1.0"/>
  <p:tag name="KSO_WM_BEAUTIFY_FLAG" val="#wm#"/>
  <p:tag name="KSO_WM_UNIT_DEFAULT_FONT" val="14;20;2"/>
  <p:tag name="KSO_WM_UNIT_BLOCK" val="0"/>
  <p:tag name="KSO_WM_UNIT_VALUE" val="440"/>
  <p:tag name="KSO_WM_UNIT_SHOW_EDIT_AREA_INDICATION" val="1"/>
  <p:tag name="KSO_WM_CHIP_GROUPID" val="5e6b05596848fb12bee65ac8"/>
  <p:tag name="KSO_WM_CHIP_XID" val="5e6b05596848fb12bee65aca"/>
  <p:tag name="KSO_WM_UNIT_DEC_AREA_ID" val="84a6c56b6ff04b3385062ce2c276b31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a95d889fcf624743b8b9a892c7ba4fc1"/>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30"/>
  <p:tag name="KSO_WM_TEMPLATE_ASSEMBLE_GROUPID" val="60656f644054ed1e2fb80930"/>
</p:tagLst>
</file>

<file path=ppt/tags/tag3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2713_1*i*2"/>
  <p:tag name="KSO_WM_TEMPLATE_CATEGORY" val="diagram"/>
  <p:tag name="KSO_WM_TEMPLATE_INDEX" val="20212713"/>
  <p:tag name="KSO_WM_UNIT_LAYERLEVEL" val="1"/>
  <p:tag name="KSO_WM_TAG_VERSION" val="1.0"/>
  <p:tag name="KSO_WM_BEAUTIFY_FLAG" val="#wm#"/>
  <p:tag name="KSO_WM_UNIT_BLOCK" val="0"/>
  <p:tag name="KSO_WM_UNIT_SM_LIMIT_TYPE" val="2"/>
  <p:tag name="KSO_WM_UNIT_DEC_AREA_ID" val="ab9e3ede4f02433781ee8c4bc865c25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708c7a747e3ea6e292a7fb"/>
  <p:tag name="KSO_WM_CHIP_XID" val="5f708c7a747e3ea6e292a7fc"/>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60656f644054ed1e2fb80930"/>
  <p:tag name="KSO_WM_TEMPLATE_ASSEMBLE_GROUPID" val="60656f644054ed1e2fb80930"/>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0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2713"/>
  <p:tag name="KSO_WM_SLIDE_ID" val="diagram20212713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864*444"/>
  <p:tag name="KSO_WM_SLIDE_POSITION" val="47*48"/>
  <p:tag name="KSO_WM_TAG_VERSION" val="1.0"/>
  <p:tag name="KSO_WM_SLIDE_LAYOUT" val="a_f"/>
  <p:tag name="KSO_WM_SLIDE_LAYOUT_CNT" val="1_1"/>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708c7a747e3ea6e292a7fc"/>
  <p:tag name="KSO_WM_CHIP_FILLPROP" val="[[{&quot;text_align&quot;:&quot;lt&quot;,&quot;text_direction&quot;:&quot;horizontal&quot;,&quot;support_big_font&quot;:false,&quot;picture_toward&quot;:0,&quot;picture_dockside&quot;:[],&quot;fill_id&quot;:&quot;577fb6fb92184a2fb8c769fd05bb9d24&quot;,&quot;fill_align&quot;:&quot;lt&quot;,&quot;chip_types&quot;:[&quot;header&quot;]},{&quot;text_align&quot;:&quot;lm&quot;,&quot;text_direction&quot;:&quot;horizontal&quot;,&quot;support_features&quot;:[&quot;collage&quot;,&quot;carousel&quot;],&quot;support_big_font&quot;:false,&quot;picture_toward&quot;:0,&quot;picture_dockside&quot;:[],&quot;fill_id&quot;:&quot;ca3f0f9c0eb4416e9bcff006547ecf8f&quot;,&quot;fill_align&quot;:&quot;cm&quot;,&quot;chip_types&quot;:[&quot;diagram&quot;,&quot;text&quot;,&quot;picture&quot;,&quot;chart&quot;,&quot;table&quot;,&quot;video&quot;]}]]"/>
  <p:tag name="KSO_WM_CHIP_DECFILLPROP" val="[]"/>
  <p:tag name="KSO_WM_SLIDE_CAN_ADD_NAVIGATION" val="1"/>
  <p:tag name="KSO_WM_CHIP_GROUPID" val="5f708c7a747e3ea6e292a7fb"/>
  <p:tag name="KSO_WM_SLIDE_BACKGROUND_TYPE" val="general"/>
  <p:tag name="KSO_WM_SLIDE_SUPPORT_FEATURE_TYPE" val="0"/>
  <p:tag name="KSO_WM_TEMPLATE_ASSEMBLE_XID" val="60656f644054ed1e2fb80930"/>
  <p:tag name="KSO_WM_TEMPLATE_ASSEMBLE_GROUPID" val="60656f644054ed1e2fb80930"/>
  <p:tag name="KSO_WM_SLIDE_LAYOUT_INFO" val="{&quot;backgroundInfo&quot;:[{&quot;bottom&quot;:0,&quot;bottomAbs&quot;:false,&quot;left&quot;:0,&quot;leftAbs&quot;:false,&quot;right&quot;:0,&quot;rightAbs&quot;:false,&quot;top&quot;:0,&quot;topAbs&quot;:false,&quot;type&quot;:&quot;general&quot;}],&quot;id&quot;:&quot;2021-04-01T15:43:53&quot;,&quot;maxSize&quot;:{&quot;size1&quot;:26.7},&quot;minSize&quot;:{&quot;size1&quot;:17.9},&quot;normalSize&quot;:{&quot;size1&quot;:26.699814814814815},&quot;subLayout&quot;:[{&quot;id&quot;:&quot;2021-04-01T15:43:53&quot;,&quot;margin&quot;:{&quot;bottom&quot;:0.02600000612437725,&quot;left&quot;:2.9629998207092285,&quot;right&quot;:2.5399999618530273,&quot;top&quot;:1.6929999589920044},&quot;type&quot;:0},{&quot;id&quot;:&quot;2021-04-01T15:43:53&quot;,&quot;margin&quot;:{&quot;bottom&quot;:2.5399999618530273,&quot;left&quot;:2.5399999618530273,&quot;right&quot;:2.5399999618530273,&quot;top&quot;:1.6670000553131104},&quot;type&quot;:0}],&quot;type&quot;:0}"/>
</p:tagLst>
</file>

<file path=ppt/tags/tag4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2713_1*i*1"/>
  <p:tag name="KSO_WM_TEMPLATE_CATEGORY" val="diagram"/>
  <p:tag name="KSO_WM_TEMPLATE_INDEX" val="20212713"/>
  <p:tag name="KSO_WM_UNIT_LAYERLEVEL" val="1"/>
  <p:tag name="KSO_WM_TAG_VERSION" val="1.0"/>
  <p:tag name="KSO_WM_BEAUTIFY_FLAG" val="#wm#"/>
  <p:tag name="KSO_WM_UNIT_BLOCK" val="0"/>
  <p:tag name="KSO_WM_UNIT_SM_LIMIT_TYPE" val="2"/>
  <p:tag name="KSO_WM_UNIT_DEC_AREA_ID" val="6c938ff465544c81b53780745e718009"/>
  <p:tag name="KSO_WM_UNIT_DECORATE_INFO" val="{&quot;DecorateInfoH&quot;:{&quot;IsAbs&quot;:false},&quot;DecorateInfoW&quot;:{&quot;IsAbs&quot;:false},&quot;DecorateInfoX&quot;:{&quot;IsAbs&quot;:false,&quot;Pos&quot;:1},&quot;DecorateInfoY&quot;:{&quot;IsAbs&quot;:false,&quot;Pos&quot;:1},&quot;ReferentInfo&quot;:{&quot;Id&quot;:&quot;84a6c56b6ff04b3385062ce2c276b31c&quot;,&quot;X&quot;:{&quot;Pos&quot;:1},&quot;Y&quot;:{&quot;Pos&quot;:1}},&quot;whChangeMode&quot;:1}"/>
  <p:tag name="KSO_WM_CHIP_GROUPID" val="5f708c7a747e3ea6e292a7fb"/>
  <p:tag name="KSO_WM_CHIP_XID" val="5f708c7a747e3ea6e292a7fc"/>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VALUE" val="816"/>
  <p:tag name="KSO_WM_TEMPLATE_ASSEMBLE_XID" val="60656f644054ed1e2fb80930"/>
  <p:tag name="KSO_WM_TEMPLATE_ASSEMBLE_GROUPID" val="60656f644054ed1e2fb80930"/>
</p:tagLst>
</file>

<file path=ppt/tags/tag4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0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diagram20212713_1*a*1"/>
  <p:tag name="KSO_WM_TEMPLATE_CATEGORY" val="diagram"/>
  <p:tag name="KSO_WM_TEMPLATE_INDEX" val="20212713"/>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8813dededcd94f83be1334e61bb4760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fba21aa6e7b04473ad95be895e1428b6"/>
  <p:tag name="KSO_WM_UNIT_TEXT_FILL_FORE_SCHEMECOLOR_INDEX_BRIGHTNESS" val="0"/>
  <p:tag name="KSO_WM_UNIT_TEXT_FILL_FORE_SCHEMECOLOR_INDEX" val="13"/>
  <p:tag name="KSO_WM_UNIT_TEXT_FILL_TYPE" val="1"/>
  <p:tag name="KSO_WM_TEMPLATE_ASSEMBLE_XID" val="60656f644054ed1e2fb80930"/>
  <p:tag name="KSO_WM_TEMPLATE_ASSEMBLE_GROUPID" val="60656f644054ed1e2fb80930"/>
</p:tagLst>
</file>

<file path=ppt/tags/tag405.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713_1*f*1"/>
  <p:tag name="KSO_WM_TEMPLATE_CATEGORY" val="diagram"/>
  <p:tag name="KSO_WM_TEMPLATE_INDEX" val="20212713"/>
  <p:tag name="KSO_WM_UNIT_LAYERLEVEL" val="1"/>
  <p:tag name="KSO_WM_TAG_VERSION" val="1.0"/>
  <p:tag name="KSO_WM_BEAUTIFY_FLAG" val="#wm#"/>
  <p:tag name="KSO_WM_UNIT_DEFAULT_FONT" val="14;20;2"/>
  <p:tag name="KSO_WM_UNIT_BLOCK" val="0"/>
  <p:tag name="KSO_WM_UNIT_VALUE" val="440"/>
  <p:tag name="KSO_WM_UNIT_SHOW_EDIT_AREA_INDICATION" val="1"/>
  <p:tag name="KSO_WM_CHIP_GROUPID" val="5e6b05596848fb12bee65ac8"/>
  <p:tag name="KSO_WM_CHIP_XID" val="5e6b05596848fb12bee65aca"/>
  <p:tag name="KSO_WM_UNIT_DEC_AREA_ID" val="84a6c56b6ff04b3385062ce2c276b31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a95d889fcf624743b8b9a892c7ba4fc1"/>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30"/>
  <p:tag name="KSO_WM_TEMPLATE_ASSEMBLE_GROUPID" val="60656f644054ed1e2fb80930"/>
</p:tagLst>
</file>

<file path=ppt/tags/tag4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2713_1*i*2"/>
  <p:tag name="KSO_WM_TEMPLATE_CATEGORY" val="diagram"/>
  <p:tag name="KSO_WM_TEMPLATE_INDEX" val="20212713"/>
  <p:tag name="KSO_WM_UNIT_LAYERLEVEL" val="1"/>
  <p:tag name="KSO_WM_TAG_VERSION" val="1.0"/>
  <p:tag name="KSO_WM_BEAUTIFY_FLAG" val="#wm#"/>
  <p:tag name="KSO_WM_UNIT_BLOCK" val="0"/>
  <p:tag name="KSO_WM_UNIT_SM_LIMIT_TYPE" val="2"/>
  <p:tag name="KSO_WM_UNIT_DEC_AREA_ID" val="ab9e3ede4f02433781ee8c4bc865c25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708c7a747e3ea6e292a7fb"/>
  <p:tag name="KSO_WM_CHIP_XID" val="5f708c7a747e3ea6e292a7fc"/>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60656f644054ed1e2fb80930"/>
  <p:tag name="KSO_WM_TEMPLATE_ASSEMBLE_GROUPID" val="60656f644054ed1e2fb80930"/>
</p:tagLst>
</file>

<file path=ppt/tags/tag40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2359"/>
  <p:tag name="KSO_WM_SLIDE_LAYOUT_INFO" val="{&quot;id&quot;:&quot;2021-04-01T15:39:36&quot;,&quot;maxSize&quot;:{&quot;size1&quot;:13.5},&quot;minSize&quot;:{&quot;size1&quot;:13.5},&quot;normalSize&quot;:{&quot;size1&quot;:13.5},&quot;subLayout&quot;:[{&quot;backgroundInfo&quot;:[{&quot;bottom&quot;:0,&quot;bottomAbs&quot;:false,&quot;left&quot;:0,&quot;leftAbs&quot;:false,&quot;right&quot;:0,&quot;rightAbs&quot;:false,&quot;top&quot;:0,&quot;topAbs&quot;:false,&quot;type&quot;:&quot;navigation&quot;}],&quot;id&quot;:&quot;2021-04-01T15:39:36&quot;,&quot;margin&quot;:{&quot;bottom&quot;:0.44999995827674866,&quot;left&quot;:1.2699999809265137,&quot;right&quot;:1.2699999809265137,&quot;top&quot;:0.4230000376701355},&quot;type&quot;:0},{&quot;direction&quot;:1,&quot;id&quot;:&quot;2021-04-01T15:39:36&quot;,&quot;maxSize&quot;:{&quot;size1&quot;:41.3},&quot;minSize&quot;:{&quot;size1&quot;:41.3},&quot;normalSize&quot;:{&quot;size1&quot;:41.3},&quot;subLayout&quot;:[{&quot;id&quot;:&quot;2021-04-01T15:39:36&quot;,&quot;maxSize&quot;:{&quot;size1&quot;:41.1},&quot;minSize&quot;:{&quot;size1&quot;:33.4},&quot;normalSize&quot;:{&quot;size1&quot;:36},&quot;subLayout&quot;:[{&quot;id&quot;:&quot;2021-04-01T15:39:36&quot;,&quot;margin&quot;:{&quot;bottom&quot;:0.0260000042617321,&quot;left&quot;:1.2699999809265137,&quot;right&quot;:0.8730000257492065,&quot;top&quot;:2.937000036239624},&quot;type&quot;:0},{&quot;id&quot;:&quot;2021-04-01T15:39:36&quot;,&quot;maxSize&quot;:{&quot;size1&quot;:48.1},&quot;minSize&quot;:{&quot;size1&quot;:36.1},&quot;normalSize&quot;:{&quot;size1&quot;:43.6},&quot;subLayout&quot;:[{&quot;id&quot;:&quot;2021-04-01T15:39:36&quot;,&quot;margin&quot;:{&quot;bottom&quot;:0.847000002861023,&quot;left&quot;:1.2699999809265137,&quot;right&quot;:0.8730000257492065,&quot;top&quot;:0.847000002861023},&quot;type&quot;:0},{&quot;id&quot;:&quot;2021-04-01T15:39:36&quot;,&quot;margin&quot;:{&quot;bottom&quot;:2.9629998207092285,&quot;left&quot;:1.2699999809265137,&quot;right&quot;:0.8730000257492065,&quot;top&quot;:0.0260000042617321},&quot;type&quot;:0}],&quot;type&quot;:0}],&quot;type&quot;:0},{&quot;id&quot;:&quot;2021-04-01T15:39:36&quot;,&quot;margin&quot;:{&quot;bottom&quot;:2.5399999618530273,&quot;left&quot;:0.3970000147819519,&quot;right&quot;:2.5399999618530273,&quot;top&quot;:2.5139999389648438},&quot;type&quot;:0}],&quot;type&quot;:0}],&quot;type&quot;:0}"/>
  <p:tag name="KSO_WM_SLIDE_BACKGROUND" val="[&quot;navigation&quot;]"/>
  <p:tag name="KSO_WM_SLIDE_RATIO" val="1.777778"/>
  <p:tag name="KSO_WM_CHIP_INFOS" val="{&quot;type&quot;:0,&quot;layout_type&quot;:&quot;navigation&quot;,&quot;layout_feature&quot;:1,&quot;aspect_ratio&quot;:&quot;16:9&quot;,&quot;same_font_size&quot;:tru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2a14fa45e1f15ec24fe384"/>
  <p:tag name="KSO_WM_CHIP_FILLPROP" val="[[{&quot;text_align&quot;:&quot;lm&quot;,&quot;text_direction&quot;:&quot;horizontal&quot;,&quot;support_big_font&quot;:false,&quot;picture_toward&quot;:0,&quot;picture_dockside&quot;:[],&quot;fill_id&quot;:&quot;c934b58042b44607bfcc30469ccc57d1&quot;,&quot;fill_align&quot;:&quot;lm&quot;,&quot;chip_types&quot;:[&quot;header&quot;]},{&quot;text_align&quot;:&quot;lm&quot;,&quot;text_direction&quot;:&quot;horizontal&quot;,&quot;support_big_font&quot;:false,&quot;picture_toward&quot;:0,&quot;picture_dockside&quot;:[],&quot;fill_id&quot;:&quot;f228f23c9ad3484faccd1cd6db074e76&quot;,&quot;fill_align&quot;:&quot;lm&quot;,&quot;chip_types&quot;:[&quot;text&quot;]},{&quot;text_align&quot;:&quot;lm&quot;,&quot;text_direction&quot;:&quot;horizontal&quot;,&quot;support_big_font&quot;:false,&quot;picture_toward&quot;:0,&quot;picture_dockside&quot;:[],&quot;fill_id&quot;:&quot;2914f646b38542c498a81fc6ad688d35&quot;,&quot;fill_align&quot;:&quot;lm&quot;,&quot;chip_types&quot;:[&quot;text&quot;]},{&quot;text_align&quot;:&quot;lm&quot;,&quot;text_direction&quot;:&quot;horizontal&quot;,&quot;support_big_font&quot;:false,&quot;picture_toward&quot;:0,&quot;picture_dockside&quot;:[],&quot;fill_id&quot;:&quot;96254a404d4040ea9c59fc78673b5701&quot;,&quot;fill_align&quot;:&quot;lm&quot;,&quot;chip_types&quot;:[&quot;text&quot;]},{&quot;text_align&quot;:&quot;cm&quot;,&quot;text_direction&quot;:&quot;horizontal&quot;,&quot;support_features&quot;:[&quot;carousel&quot;],&quot;support_big_font&quot;:false,&quot;picture_toward&quot;:0,&quot;picture_dockside&quot;:[],&quot;fill_id&quot;:&quot;224661b0a6f6447f9527e2b9dfb3690f&quot;,&quot;fill_align&quot;:&quot;cm&quot;,&quot;chip_types&quot;:[&quot;picture&quot;]}]]"/>
  <p:tag name="KSO_WM_SLIDE_ID" val="diagram20212359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960*468"/>
  <p:tag name="KSO_WM_SLIDE_POSITION" val="0*0"/>
  <p:tag name="KSO_WM_TAG_VERSION" val="1.0"/>
  <p:tag name="KSO_WM_SLIDE_LAYOUT" val="a_d_f"/>
  <p:tag name="KSO_WM_SLIDE_LAYOUT_CNT" val="1_1_3"/>
  <p:tag name="KSO_WM_CHIP_DECFILLPROP" val="[]"/>
  <p:tag name="KSO_WM_SLIDE_CAN_ADD_NAVIGATION" val="1"/>
  <p:tag name="KSO_WM_CHIP_GROUPID" val="5f2a14fa45e1f15ec24fe383"/>
  <p:tag name="KSO_WM_SLIDE_BK_DARK_LIGHT" val="2"/>
  <p:tag name="KSO_WM_SLIDE_BACKGROUND_TYPE" val="navigation"/>
  <p:tag name="KSO_WM_SLIDE_SUPPORT_FEATURE_TYPE" val="2"/>
  <p:tag name="KSO_WM_SLIDE_SAME_FONT_SIZE" val="1"/>
  <p:tag name="KSO_WM_TEMPLATE_ASSEMBLE_XID" val="60656f4f4054ed1e2fb807a6"/>
  <p:tag name="KSO_WM_TEMPLATE_ASSEMBLE_GROUPID" val="60656f4f4054ed1e2fb807a6"/>
</p:tagLst>
</file>

<file path=ppt/tags/tag4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4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2359_1*i*2"/>
  <p:tag name="KSO_WM_TEMPLATE_CATEGORY" val="diagram"/>
  <p:tag name="KSO_WM_TEMPLATE_INDEX" val="20212359"/>
  <p:tag name="KSO_WM_UNIT_LAYERLEVEL" val="1"/>
  <p:tag name="KSO_WM_TAG_VERSION" val="1.0"/>
  <p:tag name="KSO_WM_BEAUTIFY_FLAG" val="#wm#"/>
  <p:tag name="KSO_WM_UNIT_BLOCK" val="0"/>
  <p:tag name="KSO_WM_UNIT_SM_LIMIT_TYPE" val="0"/>
  <p:tag name="KSO_WM_UNIT_DEC_AREA_ID" val="e5944e3b40a74874903293630bcf1509"/>
  <p:tag name="KSO_WM_UNIT_DECORATE_INFO" val="{&quot;DecorateInfoH&quot;:{&quot;IsAbs&quot;:true},&quot;DecorateInfoW&quot;:{&quot;IsAbs&quot;:true},&quot;DecorateInfoX&quot;:{&quot;IsAbs&quot;:true,&quot;Pos&quot;:1},&quot;DecorateInfoY&quot;:{&quot;IsAbs&quot;:true,&quot;Pos&quot;:0},&quot;ReferentInfo&quot;:{&quot;Id&quot;:&quot;c729f4a84af0479ba70a3a544af27b5c&quot;,&quot;X&quot;:{&quot;Pos&quot;:1},&quot;Y&quot;:{&quot;Pos&quot;:2}},&quot;whChangeMode&quot;:0}"/>
  <p:tag name="KSO_WM_CHIP_GROUPID" val="5f2a14fa45e1f15ec24fe383"/>
  <p:tag name="KSO_WM_CHIP_XID" val="5f2a14fa45e1f15ec24fe384"/>
  <p:tag name="KSO_WM_UNIT_LINE_FORE_SCHEMECOLOR_INDEX_BRIGHTNESS" val="0"/>
  <p:tag name="KSO_WM_UNIT_LINE_FORE_SCHEMECOLOR_INDEX" val="5"/>
  <p:tag name="KSO_WM_UNIT_LINE_FILL_TYPE" val="2"/>
  <p:tag name="KSO_WM_TEMPLATE_ASSEMBLE_XID" val="60656f4f4054ed1e2fb807a6"/>
  <p:tag name="KSO_WM_TEMPLATE_ASSEMBLE_GROUPID" val="60656f4f4054ed1e2fb807a6"/>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12359_1*i*3"/>
  <p:tag name="KSO_WM_TEMPLATE_CATEGORY" val="diagram"/>
  <p:tag name="KSO_WM_TEMPLATE_INDEX" val="20212359"/>
  <p:tag name="KSO_WM_UNIT_LAYERLEVEL" val="1"/>
  <p:tag name="KSO_WM_TAG_VERSION" val="1.0"/>
  <p:tag name="KSO_WM_BEAUTIFY_FLAG" val="#wm#"/>
  <p:tag name="KSO_WM_UNIT_BLOCK" val="0"/>
  <p:tag name="KSO_WM_UNIT_SM_LIMIT_TYPE" val="0"/>
  <p:tag name="KSO_WM_UNIT_DEC_AREA_ID" val="7451d059fb8e41ceab034b4b1508c201"/>
  <p:tag name="KSO_WM_UNIT_DECORATE_INFO" val="{&quot;DecorateInfoH&quot;:{&quot;IsAbs&quot;:true},&quot;DecorateInfoW&quot;:{&quot;IsAbs&quot;:true},&quot;DecorateInfoX&quot;:{&quot;IsAbs&quot;:true,&quot;Pos&quot;:1},&quot;DecorateInfoY&quot;:{&quot;IsAbs&quot;:true,&quot;Pos&quot;:2},&quot;ReferentInfo&quot;:{&quot;Id&quot;:&quot;0144f326a2214953b5a4393581eca494&quot;,&quot;X&quot;:{&quot;Pos&quot;:1},&quot;Y&quot;:{&quot;Pos&quot;:0}},&quot;whChangeMode&quot;:0}"/>
  <p:tag name="KSO_WM_CHIP_GROUPID" val="5f2a14fa45e1f15ec24fe383"/>
  <p:tag name="KSO_WM_CHIP_XID" val="5f2a14fa45e1f15ec24fe384"/>
  <p:tag name="KSO_WM_UNIT_LINE_FORE_SCHEMECOLOR_INDEX_BRIGHTNESS" val="0"/>
  <p:tag name="KSO_WM_UNIT_LINE_FORE_SCHEMECOLOR_INDEX" val="5"/>
  <p:tag name="KSO_WM_UNIT_LINE_FILL_TYPE" val="2"/>
  <p:tag name="KSO_WM_TEMPLATE_ASSEMBLE_XID" val="60656f4f4054ed1e2fb807a6"/>
  <p:tag name="KSO_WM_TEMPLATE_ASSEMBLE_GROUPID" val="60656f4f4054ed1e2fb807a6"/>
</p:tagLst>
</file>

<file path=ppt/tags/tag41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1"/>
  <p:tag name="KSO_WM_UNIT_HIGHLIGHT" val="0"/>
  <p:tag name="KSO_WM_UNIT_COMPATIBLE" val="0"/>
  <p:tag name="KSO_WM_UNIT_DIAGRAM_ISNUMVISUAL" val="0"/>
  <p:tag name="KSO_WM_UNIT_DIAGRAM_ISREFERUNIT" val="0"/>
  <p:tag name="KSO_WM_UNIT_TYPE" val="a"/>
  <p:tag name="KSO_WM_UNIT_INDEX" val="1"/>
  <p:tag name="KSO_WM_UNIT_ID" val="diagram20212359_1*a*1"/>
  <p:tag name="KSO_WM_TEMPLATE_CATEGORY" val="diagram"/>
  <p:tag name="KSO_WM_TEMPLATE_INDEX" val="20212359"/>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47ea31454b0d45f689176bce9a9f2b9e"/>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eab991ccd1844b53a483ade2e357c6aa"/>
  <p:tag name="KSO_WM_UNIT_TEXT_FILL_FORE_SCHEMECOLOR_INDEX_BRIGHTNESS" val="0"/>
  <p:tag name="KSO_WM_UNIT_TEXT_FILL_FORE_SCHEMECOLOR_INDEX" val="13"/>
  <p:tag name="KSO_WM_UNIT_TEXT_FILL_TYPE" val="1"/>
  <p:tag name="KSO_WM_TEMPLATE_ASSEMBLE_XID" val="60656f4f4054ed1e2fb807a6"/>
  <p:tag name="KSO_WM_TEMPLATE_ASSEMBLE_GROUPID" val="60656f4f4054ed1e2fb807a6"/>
</p:tagLst>
</file>

<file path=ppt/tags/tag412.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
  <p:tag name="KSO_WM_UNIT_NOCLEAR" val="0"/>
  <p:tag name="KSO_WM_UNIT_HIGHLIGHT" val="0"/>
  <p:tag name="KSO_WM_UNIT_COMPATIBLE" val="0"/>
  <p:tag name="KSO_WM_UNIT_DIAGRAM_ISNUMVISUAL" val="0"/>
  <p:tag name="KSO_WM_UNIT_DIAGRAM_ISREFERUNIT" val="0"/>
  <p:tag name="KSO_WM_UNIT_TYPE" val="f"/>
  <p:tag name="KSO_WM_UNIT_INDEX" val="3"/>
  <p:tag name="KSO_WM_UNIT_ID" val="diagram20212359_1*f*3"/>
  <p:tag name="KSO_WM_TEMPLATE_CATEGORY" val="diagram"/>
  <p:tag name="KSO_WM_TEMPLATE_INDEX" val="20212359"/>
  <p:tag name="KSO_WM_UNIT_LAYERLEVEL" val="1"/>
  <p:tag name="KSO_WM_TAG_VERSION" val="1.0"/>
  <p:tag name="KSO_WM_BEAUTIFY_FLAG" val="#wm#"/>
  <p:tag name="KSO_WM_UNIT_DEFAULT_FONT" val="14;20;2"/>
  <p:tag name="KSO_WM_UNIT_BLOCK" val="0"/>
  <p:tag name="KSO_WM_UNIT_VALUE" val="48"/>
  <p:tag name="KSO_WM_UNIT_SHOW_EDIT_AREA_INDICATION" val="1"/>
  <p:tag name="KSO_WM_CHIP_GROUPID" val="5e6b05596848fb12bee65ac8"/>
  <p:tag name="KSO_WM_CHIP_XID" val="5e6b05596848fb12bee65aca"/>
  <p:tag name="KSO_WM_UNIT_DEC_AREA_ID" val="c729f4a84af0479ba70a3a544af27b5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e12f4b1cfc4c43c3873f6e25291a41b9"/>
  <p:tag name="KSO_WM_UNIT_TEXT_FILL_FORE_SCHEMECOLOR_INDEX_BRIGHTNESS" val="0.25"/>
  <p:tag name="KSO_WM_UNIT_TEXT_FILL_FORE_SCHEMECOLOR_INDEX" val="13"/>
  <p:tag name="KSO_WM_UNIT_TEXT_FILL_TYPE" val="1"/>
  <p:tag name="KSO_WM_TEMPLATE_ASSEMBLE_XID" val="60656f4f4054ed1e2fb807a6"/>
  <p:tag name="KSO_WM_TEMPLATE_ASSEMBLE_GROUPID" val="60656f4f4054ed1e2fb807a6"/>
</p:tagLst>
</file>

<file path=ppt/tags/tag413.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
  <p:tag name="KSO_WM_UNIT_NOCLEAR" val="0"/>
  <p:tag name="KSO_WM_UNIT_HIGHLIGHT" val="0"/>
  <p:tag name="KSO_WM_UNIT_COMPATIBLE" val="0"/>
  <p:tag name="KSO_WM_UNIT_DIAGRAM_ISNUMVISUAL" val="0"/>
  <p:tag name="KSO_WM_UNIT_DIAGRAM_ISREFERUNIT" val="0"/>
  <p:tag name="KSO_WM_UNIT_TYPE" val="f"/>
  <p:tag name="KSO_WM_UNIT_INDEX" val="2"/>
  <p:tag name="KSO_WM_UNIT_ID" val="diagram20212359_1*f*2"/>
  <p:tag name="KSO_WM_TEMPLATE_CATEGORY" val="diagram"/>
  <p:tag name="KSO_WM_TEMPLATE_INDEX" val="20212359"/>
  <p:tag name="KSO_WM_UNIT_LAYERLEVEL" val="1"/>
  <p:tag name="KSO_WM_TAG_VERSION" val="1.0"/>
  <p:tag name="KSO_WM_BEAUTIFY_FLAG" val="#wm#"/>
  <p:tag name="KSO_WM_UNIT_DEFAULT_FONT" val="14;20;2"/>
  <p:tag name="KSO_WM_UNIT_BLOCK" val="0"/>
  <p:tag name="KSO_WM_UNIT_VALUE" val="48"/>
  <p:tag name="KSO_WM_UNIT_SHOW_EDIT_AREA_INDICATION" val="1"/>
  <p:tag name="KSO_WM_CHIP_GROUPID" val="5e6b05596848fb12bee65ac8"/>
  <p:tag name="KSO_WM_CHIP_XID" val="5e6b05596848fb12bee65aca"/>
  <p:tag name="KSO_WM_UNIT_DEC_AREA_ID" val="bfd52b8dc99a43c5b3ed264b767234e3"/>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dca4f3e064c14556b8a50eafa5d9d022"/>
  <p:tag name="KSO_WM_UNIT_TEXT_FILL_FORE_SCHEMECOLOR_INDEX_BRIGHTNESS" val="0.25"/>
  <p:tag name="KSO_WM_UNIT_TEXT_FILL_FORE_SCHEMECOLOR_INDEX" val="13"/>
  <p:tag name="KSO_WM_UNIT_TEXT_FILL_TYPE" val="1"/>
  <p:tag name="KSO_WM_TEMPLATE_ASSEMBLE_XID" val="60656f4f4054ed1e2fb807a6"/>
  <p:tag name="KSO_WM_TEMPLATE_ASSEMBLE_GROUPID" val="60656f4f4054ed1e2fb807a6"/>
</p:tagLst>
</file>

<file path=ppt/tags/tag414.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359_1*f*1"/>
  <p:tag name="KSO_WM_TEMPLATE_CATEGORY" val="diagram"/>
  <p:tag name="KSO_WM_TEMPLATE_INDEX" val="20212359"/>
  <p:tag name="KSO_WM_UNIT_LAYERLEVEL" val="1"/>
  <p:tag name="KSO_WM_TAG_VERSION" val="1.0"/>
  <p:tag name="KSO_WM_BEAUTIFY_FLAG" val="#wm#"/>
  <p:tag name="KSO_WM_UNIT_DEFAULT_FONT" val="14;20;2"/>
  <p:tag name="KSO_WM_UNIT_BLOCK" val="0"/>
  <p:tag name="KSO_WM_UNIT_VALUE" val="48"/>
  <p:tag name="KSO_WM_UNIT_SHOW_EDIT_AREA_INDICATION" val="1"/>
  <p:tag name="KSO_WM_CHIP_GROUPID" val="5e6b05596848fb12bee65ac8"/>
  <p:tag name="KSO_WM_CHIP_XID" val="5e6b05596848fb12bee65aca"/>
  <p:tag name="KSO_WM_UNIT_DEC_AREA_ID" val="0144f326a2214953b5a4393581eca49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02dad9a2e20d47e4b29ad84bc5bd04d6"/>
  <p:tag name="KSO_WM_UNIT_TEXT_FILL_FORE_SCHEMECOLOR_INDEX_BRIGHTNESS" val="0.25"/>
  <p:tag name="KSO_WM_UNIT_TEXT_FILL_FORE_SCHEMECOLOR_INDEX" val="13"/>
  <p:tag name="KSO_WM_UNIT_TEXT_FILL_TYPE" val="1"/>
  <p:tag name="KSO_WM_TEMPLATE_ASSEMBLE_XID" val="60656f4f4054ed1e2fb807a6"/>
  <p:tag name="KSO_WM_TEMPLATE_ASSEMBLE_GROUPID" val="60656f4f4054ed1e2fb807a6"/>
</p:tagLst>
</file>

<file path=ppt/tags/tag415.xml><?xml version="1.0" encoding="utf-8"?>
<p:tagLst xmlns:a="http://schemas.openxmlformats.org/drawingml/2006/main" xmlns:r="http://schemas.openxmlformats.org/officeDocument/2006/relationships" xmlns:p="http://schemas.openxmlformats.org/presentationml/2006/main">
  <p:tag name="KSO_WM_UNIT_VALUE" val="1142*1692"/>
  <p:tag name="KSO_WM_UNIT_HIGHLIGHT" val="0"/>
  <p:tag name="KSO_WM_UNIT_COMPATIBLE" val="0"/>
  <p:tag name="KSO_WM_UNIT_DIAGRAM_ISNUMVISUAL" val="0"/>
  <p:tag name="KSO_WM_UNIT_DIAGRAM_ISREFERUNIT" val="0"/>
  <p:tag name="KSO_WM_UNIT_TYPE" val="d"/>
  <p:tag name="KSO_WM_UNIT_INDEX" val="1"/>
  <p:tag name="KSO_WM_UNIT_ID" val="diagram20212359_1*d*1"/>
  <p:tag name="KSO_WM_TEMPLATE_CATEGORY" val="diagram"/>
  <p:tag name="KSO_WM_TEMPLATE_INDEX" val="20212359"/>
  <p:tag name="KSO_WM_UNIT_LAYERLEVEL" val="1"/>
  <p:tag name="KSO_WM_TAG_VERSION" val="1.0"/>
  <p:tag name="KSO_WM_BEAUTIFY_FLAG" val="#wm#"/>
  <p:tag name="KSO_WM_CHIP_GROUPID" val="5e7310da9a230a26b9e88a19"/>
  <p:tag name="KSO_WM_CHIP_XID" val="5e7310da9a230a26b9e88a1a"/>
  <p:tag name="KSO_WM_UNIT_DEC_AREA_ID" val="9a8dddfd5f1c4080a25383de0b457c79"/>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622d0c62514f43b4ae9d3536be71c958"/>
  <p:tag name="KSO_WM_TEMPLATE_ASSEMBLE_XID" val="60656f4f4054ed1e2fb807a6"/>
  <p:tag name="KSO_WM_TEMPLATE_ASSEMBLE_GROUPID" val="60656f4f4054ed1e2fb807a6"/>
</p:tagLst>
</file>

<file path=ppt/tags/tag41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2713"/>
  <p:tag name="KSO_WM_SLIDE_ID" val="diagram20212713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864*444"/>
  <p:tag name="KSO_WM_SLIDE_POSITION" val="47*48"/>
  <p:tag name="KSO_WM_TAG_VERSION" val="1.0"/>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1-04-01T15:43:53&quot;,&quot;maxSize&quot;:{&quot;size1&quot;:26.7},&quot;minSize&quot;:{&quot;size1&quot;:17.9},&quot;normalSize&quot;:{&quot;size1&quot;:17.9},&quot;subLayout&quot;:[{&quot;id&quot;:&quot;2021-04-01T15:43:53&quot;,&quot;margin&quot;:{&quot;bottom&quot;:0.0260000042617321,&quot;left&quot;:2.9629998207092285,&quot;right&quot;:2.5399999618530273,&quot;top&quot;:1.6929999589920044},&quot;type&quot;:0},{&quot;id&quot;:&quot;2021-04-01T15:43:53&quot;,&quot;margin&quot;:{&quot;bottom&quot;:2.5399999618530273,&quot;left&quot;:2.5399999618530273,&quot;right&quot;:2.5399999618530273,&quot;top&quot;:1.6670000553131104},&quot;type&quot;:0}],&quot;type&quot;:0}"/>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708c7a747e3ea6e292a7fc"/>
  <p:tag name="KSO_WM_CHIP_FILLPROP" val="[[{&quot;text_align&quot;:&quot;lt&quot;,&quot;text_direction&quot;:&quot;horizontal&quot;,&quot;support_big_font&quot;:false,&quot;picture_toward&quot;:0,&quot;picture_dockside&quot;:[],&quot;fill_id&quot;:&quot;577fb6fb92184a2fb8c769fd05bb9d24&quot;,&quot;fill_align&quot;:&quot;lt&quot;,&quot;chip_types&quot;:[&quot;header&quot;]},{&quot;text_align&quot;:&quot;lm&quot;,&quot;text_direction&quot;:&quot;horizontal&quot;,&quot;support_features&quot;:[&quot;collage&quot;,&quot;carousel&quot;],&quot;support_big_font&quot;:false,&quot;picture_toward&quot;:0,&quot;picture_dockside&quot;:[],&quot;fill_id&quot;:&quot;ca3f0f9c0eb4416e9bcff006547ecf8f&quot;,&quot;fill_align&quot;:&quot;cm&quot;,&quot;chip_types&quot;:[&quot;diagram&quot;,&quot;text&quot;,&quot;picture&quot;,&quot;chart&quot;,&quot;table&quot;,&quot;video&quot;]}]]"/>
  <p:tag name="KSO_WM_CHIP_DECFILLPROP" val="[]"/>
  <p:tag name="KSO_WM_SLIDE_CAN_ADD_NAVIGATION" val="1"/>
  <p:tag name="KSO_WM_CHIP_GROUPID" val="5f708c7a747e3ea6e292a7fb"/>
  <p:tag name="KSO_WM_SLIDE_BACKGROUND_TYPE" val="general"/>
  <p:tag name="KSO_WM_SLIDE_SUPPORT_FEATURE_TYPE" val="0"/>
  <p:tag name="KSO_WM_TEMPLATE_ASSEMBLE_XID" val="60656f644054ed1e2fb80930"/>
  <p:tag name="KSO_WM_TEMPLATE_ASSEMBLE_GROUPID" val="60656f644054ed1e2fb80930"/>
</p:tagLst>
</file>

<file path=ppt/tags/tag4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2713_1*i*1"/>
  <p:tag name="KSO_WM_TEMPLATE_CATEGORY" val="diagram"/>
  <p:tag name="KSO_WM_TEMPLATE_INDEX" val="20212713"/>
  <p:tag name="KSO_WM_UNIT_LAYERLEVEL" val="1"/>
  <p:tag name="KSO_WM_TAG_VERSION" val="1.0"/>
  <p:tag name="KSO_WM_BEAUTIFY_FLAG" val="#wm#"/>
  <p:tag name="KSO_WM_UNIT_BLOCK" val="0"/>
  <p:tag name="KSO_WM_UNIT_SM_LIMIT_TYPE" val="2"/>
  <p:tag name="KSO_WM_UNIT_DEC_AREA_ID" val="6c938ff465544c81b53780745e718009"/>
  <p:tag name="KSO_WM_UNIT_DECORATE_INFO" val="{&quot;DecorateInfoH&quot;:{&quot;IsAbs&quot;:false},&quot;DecorateInfoW&quot;:{&quot;IsAbs&quot;:false},&quot;DecorateInfoX&quot;:{&quot;IsAbs&quot;:false,&quot;Pos&quot;:1},&quot;DecorateInfoY&quot;:{&quot;IsAbs&quot;:false,&quot;Pos&quot;:1},&quot;ReferentInfo&quot;:{&quot;Id&quot;:&quot;84a6c56b6ff04b3385062ce2c276b31c&quot;,&quot;X&quot;:{&quot;Pos&quot;:1},&quot;Y&quot;:{&quot;Pos&quot;:1}},&quot;whChangeMode&quot;:1}"/>
  <p:tag name="KSO_WM_CHIP_GROUPID" val="5f708c7a747e3ea6e292a7fb"/>
  <p:tag name="KSO_WM_CHIP_XID" val="5f708c7a747e3ea6e292a7fc"/>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VALUE" val="816"/>
  <p:tag name="KSO_WM_TEMPLATE_ASSEMBLE_XID" val="60656f644054ed1e2fb80930"/>
  <p:tag name="KSO_WM_TEMPLATE_ASSEMBLE_GROUPID" val="60656f644054ed1e2fb80930"/>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diagram20212713_1*a*1"/>
  <p:tag name="KSO_WM_TEMPLATE_CATEGORY" val="diagram"/>
  <p:tag name="KSO_WM_TEMPLATE_INDEX" val="20212713"/>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8813dededcd94f83be1334e61bb4760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fba21aa6e7b04473ad95be895e1428b6"/>
  <p:tag name="KSO_WM_UNIT_TEXT_FILL_FORE_SCHEMECOLOR_INDEX_BRIGHTNESS" val="0"/>
  <p:tag name="KSO_WM_UNIT_TEXT_FILL_FORE_SCHEMECOLOR_INDEX" val="13"/>
  <p:tag name="KSO_WM_UNIT_TEXT_FILL_TYPE" val="1"/>
  <p:tag name="KSO_WM_TEMPLATE_ASSEMBLE_XID" val="60656f644054ed1e2fb80930"/>
  <p:tag name="KSO_WM_TEMPLATE_ASSEMBLE_GROUPID" val="60656f644054ed1e2fb80930"/>
</p:tagLst>
</file>

<file path=ppt/tags/tag4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2713_1*i*2"/>
  <p:tag name="KSO_WM_TEMPLATE_CATEGORY" val="diagram"/>
  <p:tag name="KSO_WM_TEMPLATE_INDEX" val="20212713"/>
  <p:tag name="KSO_WM_UNIT_LAYERLEVEL" val="1"/>
  <p:tag name="KSO_WM_TAG_VERSION" val="1.0"/>
  <p:tag name="KSO_WM_BEAUTIFY_FLAG" val="#wm#"/>
  <p:tag name="KSO_WM_UNIT_BLOCK" val="0"/>
  <p:tag name="KSO_WM_UNIT_SM_LIMIT_TYPE" val="2"/>
  <p:tag name="KSO_WM_UNIT_DEC_AREA_ID" val="ab9e3ede4f02433781ee8c4bc865c25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708c7a747e3ea6e292a7fb"/>
  <p:tag name="KSO_WM_CHIP_XID" val="5f708c7a747e3ea6e292a7fc"/>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60656f644054ed1e2fb80930"/>
  <p:tag name="KSO_WM_TEMPLATE_ASSEMBLE_GROUPID" val="60656f644054ed1e2fb80930"/>
</p:tagLst>
</file>

<file path=ppt/tags/tag422.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713_1*f*1"/>
  <p:tag name="KSO_WM_TEMPLATE_CATEGORY" val="diagram"/>
  <p:tag name="KSO_WM_TEMPLATE_INDEX" val="20212713"/>
  <p:tag name="KSO_WM_UNIT_LAYERLEVEL" val="1"/>
  <p:tag name="KSO_WM_TAG_VERSION" val="1.0"/>
  <p:tag name="KSO_WM_BEAUTIFY_FLAG" val="#wm#"/>
  <p:tag name="KSO_WM_UNIT_DEFAULT_FONT" val="14;20;2"/>
  <p:tag name="KSO_WM_UNIT_BLOCK" val="0"/>
  <p:tag name="KSO_WM_UNIT_VALUE" val="440"/>
  <p:tag name="KSO_WM_UNIT_SHOW_EDIT_AREA_INDICATION" val="1"/>
  <p:tag name="KSO_WM_CHIP_GROUPID" val="5e6b05596848fb12bee65ac8"/>
  <p:tag name="KSO_WM_CHIP_XID" val="5e6b05596848fb12bee65aca"/>
  <p:tag name="KSO_WM_UNIT_DEC_AREA_ID" val="84a6c56b6ff04b3385062ce2c276b31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a95d889fcf624743b8b9a892c7ba4fc1"/>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30"/>
  <p:tag name="KSO_WM_TEMPLATE_ASSEMBLE_GROUPID" val="60656f644054ed1e2fb80930"/>
</p:tagLst>
</file>

<file path=ppt/tags/tag42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2713"/>
  <p:tag name="KSO_WM_SLIDE_ID" val="diagram20212713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864*444"/>
  <p:tag name="KSO_WM_SLIDE_POSITION" val="47*48"/>
  <p:tag name="KSO_WM_TAG_VERSION" val="1.0"/>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1-04-01T15:43:53&quot;,&quot;maxSize&quot;:{&quot;size1&quot;:26.7},&quot;minSize&quot;:{&quot;size1&quot;:17.9},&quot;normalSize&quot;:{&quot;size1&quot;:17.9},&quot;subLayout&quot;:[{&quot;id&quot;:&quot;2021-04-01T15:43:53&quot;,&quot;margin&quot;:{&quot;bottom&quot;:0.0260000042617321,&quot;left&quot;:2.9629998207092285,&quot;right&quot;:2.5399999618530273,&quot;top&quot;:1.6929999589920044},&quot;type&quot;:0},{&quot;id&quot;:&quot;2021-04-01T15:43:53&quot;,&quot;margin&quot;:{&quot;bottom&quot;:2.5399999618530273,&quot;left&quot;:2.5399999618530273,&quot;right&quot;:2.5399999618530273,&quot;top&quot;:1.6670000553131104},&quot;type&quot;:0}],&quot;type&quot;:0}"/>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708c7a747e3ea6e292a7fc"/>
  <p:tag name="KSO_WM_CHIP_FILLPROP" val="[[{&quot;text_align&quot;:&quot;lt&quot;,&quot;text_direction&quot;:&quot;horizontal&quot;,&quot;support_big_font&quot;:false,&quot;picture_toward&quot;:0,&quot;picture_dockside&quot;:[],&quot;fill_id&quot;:&quot;577fb6fb92184a2fb8c769fd05bb9d24&quot;,&quot;fill_align&quot;:&quot;lt&quot;,&quot;chip_types&quot;:[&quot;header&quot;]},{&quot;text_align&quot;:&quot;lm&quot;,&quot;text_direction&quot;:&quot;horizontal&quot;,&quot;support_features&quot;:[&quot;collage&quot;,&quot;carousel&quot;],&quot;support_big_font&quot;:false,&quot;picture_toward&quot;:0,&quot;picture_dockside&quot;:[],&quot;fill_id&quot;:&quot;ca3f0f9c0eb4416e9bcff006547ecf8f&quot;,&quot;fill_align&quot;:&quot;cm&quot;,&quot;chip_types&quot;:[&quot;diagram&quot;,&quot;text&quot;,&quot;picture&quot;,&quot;chart&quot;,&quot;table&quot;,&quot;video&quot;]}]]"/>
  <p:tag name="KSO_WM_CHIP_DECFILLPROP" val="[]"/>
  <p:tag name="KSO_WM_SLIDE_CAN_ADD_NAVIGATION" val="1"/>
  <p:tag name="KSO_WM_CHIP_GROUPID" val="5f708c7a747e3ea6e292a7fb"/>
  <p:tag name="KSO_WM_SLIDE_BACKGROUND_TYPE" val="general"/>
  <p:tag name="KSO_WM_SLIDE_SUPPORT_FEATURE_TYPE" val="0"/>
  <p:tag name="KSO_WM_TEMPLATE_ASSEMBLE_XID" val="60656f644054ed1e2fb80930"/>
  <p:tag name="KSO_WM_TEMPLATE_ASSEMBLE_GROUPID" val="60656f644054ed1e2fb80930"/>
</p:tagLst>
</file>

<file path=ppt/tags/tag4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2713_1*i*1"/>
  <p:tag name="KSO_WM_TEMPLATE_CATEGORY" val="diagram"/>
  <p:tag name="KSO_WM_TEMPLATE_INDEX" val="20212713"/>
  <p:tag name="KSO_WM_UNIT_LAYERLEVEL" val="1"/>
  <p:tag name="KSO_WM_TAG_VERSION" val="1.0"/>
  <p:tag name="KSO_WM_BEAUTIFY_FLAG" val="#wm#"/>
  <p:tag name="KSO_WM_UNIT_BLOCK" val="0"/>
  <p:tag name="KSO_WM_UNIT_SM_LIMIT_TYPE" val="2"/>
  <p:tag name="KSO_WM_UNIT_DEC_AREA_ID" val="6c938ff465544c81b53780745e718009"/>
  <p:tag name="KSO_WM_UNIT_DECORATE_INFO" val="{&quot;DecorateInfoH&quot;:{&quot;IsAbs&quot;:false},&quot;DecorateInfoW&quot;:{&quot;IsAbs&quot;:false},&quot;DecorateInfoX&quot;:{&quot;IsAbs&quot;:false,&quot;Pos&quot;:1},&quot;DecorateInfoY&quot;:{&quot;IsAbs&quot;:false,&quot;Pos&quot;:1},&quot;ReferentInfo&quot;:{&quot;Id&quot;:&quot;84a6c56b6ff04b3385062ce2c276b31c&quot;,&quot;X&quot;:{&quot;Pos&quot;:1},&quot;Y&quot;:{&quot;Pos&quot;:1}},&quot;whChangeMode&quot;:1}"/>
  <p:tag name="KSO_WM_CHIP_GROUPID" val="5f708c7a747e3ea6e292a7fb"/>
  <p:tag name="KSO_WM_CHIP_XID" val="5f708c7a747e3ea6e292a7fc"/>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VALUE" val="816"/>
  <p:tag name="KSO_WM_TEMPLATE_ASSEMBLE_XID" val="60656f644054ed1e2fb80930"/>
  <p:tag name="KSO_WM_TEMPLATE_ASSEMBLE_GROUPID" val="60656f644054ed1e2fb80930"/>
</p:tagLst>
</file>

<file path=ppt/tags/tag42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diagram20212713_1*a*1"/>
  <p:tag name="KSO_WM_TEMPLATE_CATEGORY" val="diagram"/>
  <p:tag name="KSO_WM_TEMPLATE_INDEX" val="20212713"/>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8813dededcd94f83be1334e61bb4760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fba21aa6e7b04473ad95be895e1428b6"/>
  <p:tag name="KSO_WM_UNIT_TEXT_FILL_FORE_SCHEMECOLOR_INDEX_BRIGHTNESS" val="0"/>
  <p:tag name="KSO_WM_UNIT_TEXT_FILL_FORE_SCHEMECOLOR_INDEX" val="13"/>
  <p:tag name="KSO_WM_UNIT_TEXT_FILL_TYPE" val="1"/>
  <p:tag name="KSO_WM_TEMPLATE_ASSEMBLE_XID" val="60656f644054ed1e2fb80930"/>
  <p:tag name="KSO_WM_TEMPLATE_ASSEMBLE_GROUPID" val="60656f644054ed1e2fb80930"/>
</p:tagLst>
</file>

<file path=ppt/tags/tag4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2713_1*i*2"/>
  <p:tag name="KSO_WM_TEMPLATE_CATEGORY" val="diagram"/>
  <p:tag name="KSO_WM_TEMPLATE_INDEX" val="20212713"/>
  <p:tag name="KSO_WM_UNIT_LAYERLEVEL" val="1"/>
  <p:tag name="KSO_WM_TAG_VERSION" val="1.0"/>
  <p:tag name="KSO_WM_BEAUTIFY_FLAG" val="#wm#"/>
  <p:tag name="KSO_WM_UNIT_BLOCK" val="0"/>
  <p:tag name="KSO_WM_UNIT_SM_LIMIT_TYPE" val="2"/>
  <p:tag name="KSO_WM_UNIT_DEC_AREA_ID" val="ab9e3ede4f02433781ee8c4bc865c25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708c7a747e3ea6e292a7fb"/>
  <p:tag name="KSO_WM_CHIP_XID" val="5f708c7a747e3ea6e292a7fc"/>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60656f644054ed1e2fb80930"/>
  <p:tag name="KSO_WM_TEMPLATE_ASSEMBLE_GROUPID" val="60656f644054ed1e2fb80930"/>
</p:tagLst>
</file>

<file path=ppt/tags/tag429.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713_1*f*1"/>
  <p:tag name="KSO_WM_TEMPLATE_CATEGORY" val="diagram"/>
  <p:tag name="KSO_WM_TEMPLATE_INDEX" val="20212713"/>
  <p:tag name="KSO_WM_UNIT_LAYERLEVEL" val="1"/>
  <p:tag name="KSO_WM_TAG_VERSION" val="1.0"/>
  <p:tag name="KSO_WM_BEAUTIFY_FLAG" val="#wm#"/>
  <p:tag name="KSO_WM_UNIT_DEFAULT_FONT" val="14;20;2"/>
  <p:tag name="KSO_WM_UNIT_BLOCK" val="0"/>
  <p:tag name="KSO_WM_UNIT_VALUE" val="440"/>
  <p:tag name="KSO_WM_UNIT_SHOW_EDIT_AREA_INDICATION" val="1"/>
  <p:tag name="KSO_WM_CHIP_GROUPID" val="5e6b05596848fb12bee65ac8"/>
  <p:tag name="KSO_WM_CHIP_XID" val="5e6b05596848fb12bee65aca"/>
  <p:tag name="KSO_WM_UNIT_DEC_AREA_ID" val="84a6c56b6ff04b3385062ce2c276b31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a95d889fcf624743b8b9a892c7ba4fc1"/>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30"/>
  <p:tag name="KSO_WM_TEMPLATE_ASSEMBLE_GROUPID" val="60656f644054ed1e2fb80930"/>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2713"/>
  <p:tag name="KSO_WM_SLIDE_ID" val="diagram20212713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864*444"/>
  <p:tag name="KSO_WM_SLIDE_POSITION" val="47*48"/>
  <p:tag name="KSO_WM_TAG_VERSION" val="1.0"/>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1-04-01T15:43:53&quot;,&quot;maxSize&quot;:{&quot;size1&quot;:26.7},&quot;minSize&quot;:{&quot;size1&quot;:17.9},&quot;normalSize&quot;:{&quot;size1&quot;:17.9},&quot;subLayout&quot;:[{&quot;id&quot;:&quot;2021-04-01T15:43:53&quot;,&quot;margin&quot;:{&quot;bottom&quot;:0.0260000042617321,&quot;left&quot;:2.9629998207092285,&quot;right&quot;:2.5399999618530273,&quot;top&quot;:1.6929999589920044},&quot;type&quot;:0},{&quot;id&quot;:&quot;2021-04-01T15:43:53&quot;,&quot;margin&quot;:{&quot;bottom&quot;:2.5399999618530273,&quot;left&quot;:2.5399999618530273,&quot;right&quot;:2.5399999618530273,&quot;top&quot;:1.6670000553131104},&quot;type&quot;:0}],&quot;type&quot;:0}"/>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708c7a747e3ea6e292a7fc"/>
  <p:tag name="KSO_WM_CHIP_FILLPROP" val="[[{&quot;text_align&quot;:&quot;lt&quot;,&quot;text_direction&quot;:&quot;horizontal&quot;,&quot;support_big_font&quot;:false,&quot;picture_toward&quot;:0,&quot;picture_dockside&quot;:[],&quot;fill_id&quot;:&quot;577fb6fb92184a2fb8c769fd05bb9d24&quot;,&quot;fill_align&quot;:&quot;lt&quot;,&quot;chip_types&quot;:[&quot;header&quot;]},{&quot;text_align&quot;:&quot;lm&quot;,&quot;text_direction&quot;:&quot;horizontal&quot;,&quot;support_features&quot;:[&quot;collage&quot;,&quot;carousel&quot;],&quot;support_big_font&quot;:false,&quot;picture_toward&quot;:0,&quot;picture_dockside&quot;:[],&quot;fill_id&quot;:&quot;ca3f0f9c0eb4416e9bcff006547ecf8f&quot;,&quot;fill_align&quot;:&quot;cm&quot;,&quot;chip_types&quot;:[&quot;diagram&quot;,&quot;text&quot;,&quot;picture&quot;,&quot;chart&quot;,&quot;table&quot;,&quot;video&quot;]}]]"/>
  <p:tag name="KSO_WM_CHIP_DECFILLPROP" val="[]"/>
  <p:tag name="KSO_WM_SLIDE_CAN_ADD_NAVIGATION" val="1"/>
  <p:tag name="KSO_WM_CHIP_GROUPID" val="5f708c7a747e3ea6e292a7fb"/>
  <p:tag name="KSO_WM_SLIDE_BACKGROUND_TYPE" val="general"/>
  <p:tag name="KSO_WM_SLIDE_SUPPORT_FEATURE_TYPE" val="0"/>
  <p:tag name="KSO_WM_TEMPLATE_ASSEMBLE_XID" val="60656f644054ed1e2fb80930"/>
  <p:tag name="KSO_WM_TEMPLATE_ASSEMBLE_GROUPID" val="60656f644054ed1e2fb80930"/>
</p:tagLst>
</file>

<file path=ppt/tags/tag4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2713_1*i*1"/>
  <p:tag name="KSO_WM_TEMPLATE_CATEGORY" val="diagram"/>
  <p:tag name="KSO_WM_TEMPLATE_INDEX" val="20212713"/>
  <p:tag name="KSO_WM_UNIT_LAYERLEVEL" val="1"/>
  <p:tag name="KSO_WM_TAG_VERSION" val="1.0"/>
  <p:tag name="KSO_WM_BEAUTIFY_FLAG" val="#wm#"/>
  <p:tag name="KSO_WM_UNIT_BLOCK" val="0"/>
  <p:tag name="KSO_WM_UNIT_SM_LIMIT_TYPE" val="2"/>
  <p:tag name="KSO_WM_UNIT_DEC_AREA_ID" val="6c938ff465544c81b53780745e718009"/>
  <p:tag name="KSO_WM_UNIT_DECORATE_INFO" val="{&quot;DecorateInfoH&quot;:{&quot;IsAbs&quot;:false},&quot;DecorateInfoW&quot;:{&quot;IsAbs&quot;:false},&quot;DecorateInfoX&quot;:{&quot;IsAbs&quot;:false,&quot;Pos&quot;:1},&quot;DecorateInfoY&quot;:{&quot;IsAbs&quot;:false,&quot;Pos&quot;:1},&quot;ReferentInfo&quot;:{&quot;Id&quot;:&quot;84a6c56b6ff04b3385062ce2c276b31c&quot;,&quot;X&quot;:{&quot;Pos&quot;:1},&quot;Y&quot;:{&quot;Pos&quot;:1}},&quot;whChangeMode&quot;:1}"/>
  <p:tag name="KSO_WM_CHIP_GROUPID" val="5f708c7a747e3ea6e292a7fb"/>
  <p:tag name="KSO_WM_CHIP_XID" val="5f708c7a747e3ea6e292a7fc"/>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VALUE" val="816"/>
  <p:tag name="KSO_WM_TEMPLATE_ASSEMBLE_XID" val="60656f644054ed1e2fb80930"/>
  <p:tag name="KSO_WM_TEMPLATE_ASSEMBLE_GROUPID" val="60656f644054ed1e2fb80930"/>
</p:tagLst>
</file>

<file path=ppt/tags/tag43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diagram20212713_1*a*1"/>
  <p:tag name="KSO_WM_TEMPLATE_CATEGORY" val="diagram"/>
  <p:tag name="KSO_WM_TEMPLATE_INDEX" val="20212713"/>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8813dededcd94f83be1334e61bb4760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fba21aa6e7b04473ad95be895e1428b6"/>
  <p:tag name="KSO_WM_UNIT_TEXT_FILL_FORE_SCHEMECOLOR_INDEX_BRIGHTNESS" val="0"/>
  <p:tag name="KSO_WM_UNIT_TEXT_FILL_FORE_SCHEMECOLOR_INDEX" val="13"/>
  <p:tag name="KSO_WM_UNIT_TEXT_FILL_TYPE" val="1"/>
  <p:tag name="KSO_WM_TEMPLATE_ASSEMBLE_XID" val="60656f644054ed1e2fb80930"/>
  <p:tag name="KSO_WM_TEMPLATE_ASSEMBLE_GROUPID" val="60656f644054ed1e2fb80930"/>
</p:tagLst>
</file>

<file path=ppt/tags/tag4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2713_1*i*2"/>
  <p:tag name="KSO_WM_TEMPLATE_CATEGORY" val="diagram"/>
  <p:tag name="KSO_WM_TEMPLATE_INDEX" val="20212713"/>
  <p:tag name="KSO_WM_UNIT_LAYERLEVEL" val="1"/>
  <p:tag name="KSO_WM_TAG_VERSION" val="1.0"/>
  <p:tag name="KSO_WM_BEAUTIFY_FLAG" val="#wm#"/>
  <p:tag name="KSO_WM_UNIT_BLOCK" val="0"/>
  <p:tag name="KSO_WM_UNIT_SM_LIMIT_TYPE" val="2"/>
  <p:tag name="KSO_WM_UNIT_DEC_AREA_ID" val="ab9e3ede4f02433781ee8c4bc865c25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708c7a747e3ea6e292a7fb"/>
  <p:tag name="KSO_WM_CHIP_XID" val="5f708c7a747e3ea6e292a7fc"/>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60656f644054ed1e2fb80930"/>
  <p:tag name="KSO_WM_TEMPLATE_ASSEMBLE_GROUPID" val="60656f644054ed1e2fb80930"/>
</p:tagLst>
</file>

<file path=ppt/tags/tag436.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713_1*f*1"/>
  <p:tag name="KSO_WM_TEMPLATE_CATEGORY" val="diagram"/>
  <p:tag name="KSO_WM_TEMPLATE_INDEX" val="20212713"/>
  <p:tag name="KSO_WM_UNIT_LAYERLEVEL" val="1"/>
  <p:tag name="KSO_WM_TAG_VERSION" val="1.0"/>
  <p:tag name="KSO_WM_BEAUTIFY_FLAG" val="#wm#"/>
  <p:tag name="KSO_WM_UNIT_DEFAULT_FONT" val="14;20;2"/>
  <p:tag name="KSO_WM_UNIT_BLOCK" val="0"/>
  <p:tag name="KSO_WM_UNIT_VALUE" val="440"/>
  <p:tag name="KSO_WM_UNIT_SHOW_EDIT_AREA_INDICATION" val="1"/>
  <p:tag name="KSO_WM_CHIP_GROUPID" val="5e6b05596848fb12bee65ac8"/>
  <p:tag name="KSO_WM_CHIP_XID" val="5e6b05596848fb12bee65aca"/>
  <p:tag name="KSO_WM_UNIT_DEC_AREA_ID" val="84a6c56b6ff04b3385062ce2c276b31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a95d889fcf624743b8b9a892c7ba4fc1"/>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30"/>
  <p:tag name="KSO_WM_TEMPLATE_ASSEMBLE_GROUPID" val="60656f644054ed1e2fb80930"/>
</p:tagLst>
</file>

<file path=ppt/tags/tag43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7394"/>
  <p:tag name="KSO_WM_SLIDE_ID" val="diagram2021739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470"/>
  <p:tag name="KSO_WM_SLIDE_POSITION" val="0*17"/>
  <p:tag name="KSO_WM_TAG_VERSION" val="1.0"/>
  <p:tag name="KSO_WM_SLIDE_LAYOUT" val="a_f"/>
  <p:tag name="KSO_WM_SLIDE_LAYOUT_CNT" val="1_1"/>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d07e214d383dce34166719"/>
  <p:tag name="KSO_WM_CHIP_FILLPROP" val="[[{&quot;text_align&quot;:&quot;lb&quot;,&quot;text_direction&quot;:&quot;horizontal&quot;,&quot;support_big_font&quot;:false,&quot;picture_toward&quot;:0,&quot;picture_dockside&quot;:[],&quot;fill_id&quot;:&quot;57cb550cf250444db0b4ac32a85bbfee&quot;,&quot;fill_align&quot;:&quot;lb&quot;,&quot;chip_types&quot;:[&quot;text&quot;,&quot;header&quot;]},{&quot;text_align&quot;:&quot;lt&quot;,&quot;text_direction&quot;:&quot;horizontal&quot;,&quot;support_big_font&quot;:false,&quot;picture_toward&quot;:0,&quot;picture_dockside&quot;:[],&quot;fill_id&quot;:&quot;0fd6899152de4c8b85f823fc1bc4cc6c&quot;,&quot;fill_align&quot;:&quot;lt&quot;,&quot;chip_types&quot;:[&quot;diagram&quot;,&quot;text&quot;,&quot;picture&quot;,&quot;chart&quot;,&quot;table&quot;]}]]"/>
  <p:tag name="KSO_WM_CHIP_DECFILLPROP" val="[]"/>
  <p:tag name="KSO_WM_SLIDE_CAN_ADD_NAVIGATION" val="1"/>
  <p:tag name="KSO_WM_CHIP_GROUPID" val="5fd07e214d383dce34166718"/>
  <p:tag name="KSO_WM_SLIDE_BACKGROUND_TYPE" val="general"/>
  <p:tag name="KSO_WM_SLIDE_SUPPORT_FEATURE_TYPE" val="0"/>
  <p:tag name="KSO_WM_TEMPLATE_ASSEMBLE_XID" val="606570824054ed1e2fb816ac"/>
  <p:tag name="KSO_WM_TEMPLATE_ASSEMBLE_GROUPID" val="606570824054ed1e2fb816ac"/>
  <p:tag name="KSO_WM_SLIDE_LAYOUT_INFO" val="{&quot;backgroundInfo&quot;:[{&quot;bottom&quot;:0,&quot;bottomAbs&quot;:false,&quot;left&quot;:0,&quot;leftAbs&quot;:false,&quot;right&quot;:0,&quot;rightAbs&quot;:false,&quot;top&quot;:0,&quot;topAbs&quot;:false,&quot;type&quot;:&quot;general&quot;}],&quot;id&quot;:&quot;2021-04-01T16:21:16&quot;,&quot;maxSize&quot;:{&quot;size1&quot;:40},&quot;minSize&quot;:{&quot;size1&quot;:31.2},&quot;normalSize&quot;:{&quot;size1&quot;:35.4},&quot;subLayout&quot;:[{&quot;id&quot;:&quot;2021-04-01T16:21:16&quot;,&quot;margin&quot;:{&quot;bottom&quot;:0.8199999928474426,&quot;left&quot;:5.079999923706055,&quot;right&quot;:5.502999782562256,&quot;top&quot;:2.9629998207092285},&quot;type&quot;:0},{&quot;id&quot;:&quot;2021-04-01T16:21:16&quot;,&quot;margin&quot;:{&quot;bottom&quot;:2.997999906539917,&quot;left&quot;:5.079999923706055,&quot;right&quot;:5.502999782562256,&quot;top&quot;:0.0260000042617321},&quot;type&quot;:0}],&quot;type&quot;:0}"/>
</p:tagLst>
</file>

<file path=ppt/tags/tag4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2713_1*i*1"/>
  <p:tag name="KSO_WM_TEMPLATE_CATEGORY" val="diagram"/>
  <p:tag name="KSO_WM_TEMPLATE_INDEX" val="20212713"/>
  <p:tag name="KSO_WM_UNIT_LAYERLEVEL" val="1"/>
  <p:tag name="KSO_WM_TAG_VERSION" val="1.0"/>
  <p:tag name="KSO_WM_BEAUTIFY_FLAG" val="#wm#"/>
  <p:tag name="KSO_WM_UNIT_BLOCK" val="0"/>
  <p:tag name="KSO_WM_UNIT_SM_LIMIT_TYPE" val="2"/>
  <p:tag name="KSO_WM_UNIT_DEC_AREA_ID" val="6c938ff465544c81b53780745e718009"/>
  <p:tag name="KSO_WM_UNIT_DECORATE_INFO" val="{&quot;DecorateInfoH&quot;:{&quot;IsAbs&quot;:false},&quot;DecorateInfoW&quot;:{&quot;IsAbs&quot;:false},&quot;DecorateInfoX&quot;:{&quot;IsAbs&quot;:false,&quot;Pos&quot;:1},&quot;DecorateInfoY&quot;:{&quot;IsAbs&quot;:false,&quot;Pos&quot;:1},&quot;ReferentInfo&quot;:{&quot;Id&quot;:&quot;84a6c56b6ff04b3385062ce2c276b31c&quot;,&quot;X&quot;:{&quot;Pos&quot;:1},&quot;Y&quot;:{&quot;Pos&quot;:1}},&quot;whChangeMode&quot;:1}"/>
  <p:tag name="KSO_WM_CHIP_GROUPID" val="5f708c7a747e3ea6e292a7fb"/>
  <p:tag name="KSO_WM_CHIP_XID" val="5f708c7a747e3ea6e292a7fc"/>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VALUE" val="816"/>
  <p:tag name="KSO_WM_TEMPLATE_ASSEMBLE_XID" val="60656f644054ed1e2fb80930"/>
  <p:tag name="KSO_WM_TEMPLATE_ASSEMBLE_GROUPID" val="60656f644054ed1e2fb80930"/>
</p:tagLst>
</file>

<file path=ppt/tags/tag4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7394_1*i*1"/>
  <p:tag name="KSO_WM_TEMPLATE_CATEGORY" val="diagram"/>
  <p:tag name="KSO_WM_TEMPLATE_INDEX" val="20217394"/>
  <p:tag name="KSO_WM_UNIT_LAYERLEVEL" val="1"/>
  <p:tag name="KSO_WM_TAG_VERSION" val="1.0"/>
  <p:tag name="KSO_WM_BEAUTIFY_FLAG" val="#wm#"/>
  <p:tag name="KSO_WM_CHIP_GROUPID" val="5fd07e214d383dce34166718"/>
  <p:tag name="KSO_WM_CHIP_XID" val="5fd07e214d383dce34166719"/>
  <p:tag name="KSO_WM_TEMPLATE_ASSEMBLE_XID" val="606570824054ed1e2fb816ac"/>
  <p:tag name="KSO_WM_TEMPLATE_ASSEMBLE_GROUPID" val="606570824054ed1e2fb816ac"/>
</p:tagLst>
</file>

<file path=ppt/tags/tag4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17394_1*i*6"/>
  <p:tag name="KSO_WM_TEMPLATE_CATEGORY" val="diagram"/>
  <p:tag name="KSO_WM_TEMPLATE_INDEX" val="20217394"/>
  <p:tag name="KSO_WM_UNIT_LAYERLEVEL" val="1"/>
  <p:tag name="KSO_WM_TAG_VERSION" val="1.0"/>
  <p:tag name="KSO_WM_BEAUTIFY_FLAG" val="#wm#"/>
  <p:tag name="KSO_WM_CHIP_GROUPID" val="5fd07e214d383dce34166718"/>
  <p:tag name="KSO_WM_CHIP_XID" val="5fd07e214d383dce34166719"/>
  <p:tag name="KSO_WM_TEMPLATE_ASSEMBLE_XID" val="606570824054ed1e2fb816ac"/>
  <p:tag name="KSO_WM_TEMPLATE_ASSEMBLE_GROUPID" val="606570824054ed1e2fb816ac"/>
</p:tagLst>
</file>

<file path=ppt/tags/tag4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6"/>
  <p:tag name="KSO_WM_UNIT_ID" val="diagram20217394_1*i*16"/>
  <p:tag name="KSO_WM_TEMPLATE_CATEGORY" val="diagram"/>
  <p:tag name="KSO_WM_TEMPLATE_INDEX" val="20217394"/>
  <p:tag name="KSO_WM_UNIT_LAYERLEVEL" val="1"/>
  <p:tag name="KSO_WM_TAG_VERSION" val="1.0"/>
  <p:tag name="KSO_WM_BEAUTIFY_FLAG" val="#wm#"/>
  <p:tag name="KSO_WM_CHIP_GROUPID" val="5fd07e214d383dce34166718"/>
  <p:tag name="KSO_WM_CHIP_XID" val="5fd07e214d383dce34166719"/>
  <p:tag name="KSO_WM_UNIT_TEXT_FILL_FORE_SCHEMECOLOR_INDEX_BRIGHTNESS" val="0"/>
  <p:tag name="KSO_WM_UNIT_TEXT_FILL_FORE_SCHEMECOLOR_INDEX" val="2"/>
  <p:tag name="KSO_WM_UNIT_TEXT_FILL_TYPE" val="1"/>
  <p:tag name="KSO_WM_UNIT_VALUE" val="0"/>
  <p:tag name="KSO_WM_TEMPLATE_ASSEMBLE_XID" val="606570824054ed1e2fb816ac"/>
  <p:tag name="KSO_WM_TEMPLATE_ASSEMBLE_GROUPID" val="606570824054ed1e2fb816ac"/>
</p:tagLst>
</file>

<file path=ppt/tags/tag4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7"/>
  <p:tag name="KSO_WM_UNIT_ID" val="diagram20217394_1*i*17"/>
  <p:tag name="KSO_WM_TEMPLATE_CATEGORY" val="diagram"/>
  <p:tag name="KSO_WM_TEMPLATE_INDEX" val="20217394"/>
  <p:tag name="KSO_WM_UNIT_LAYERLEVEL" val="1"/>
  <p:tag name="KSO_WM_TAG_VERSION" val="1.0"/>
  <p:tag name="KSO_WM_BEAUTIFY_FLAG" val="#wm#"/>
  <p:tag name="KSO_WM_CHIP_GROUPID" val="5fd07e214d383dce34166718"/>
  <p:tag name="KSO_WM_CHIP_XID" val="5fd07e214d383dce34166719"/>
  <p:tag name="KSO_WM_UNIT_TEXT_FILL_FORE_SCHEMECOLOR_INDEX_BRIGHTNESS" val="0"/>
  <p:tag name="KSO_WM_UNIT_TEXT_FILL_FORE_SCHEMECOLOR_INDEX" val="2"/>
  <p:tag name="KSO_WM_UNIT_TEXT_FILL_TYPE" val="1"/>
  <p:tag name="KSO_WM_UNIT_VALUE" val="0"/>
  <p:tag name="KSO_WM_TEMPLATE_ASSEMBLE_XID" val="606570824054ed1e2fb816ac"/>
  <p:tag name="KSO_WM_TEMPLATE_ASSEMBLE_GROUPID" val="606570824054ed1e2fb816ac"/>
</p:tagLst>
</file>

<file path=ppt/tags/tag4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8"/>
  <p:tag name="KSO_WM_UNIT_ID" val="diagram20217394_1*i*18"/>
  <p:tag name="KSO_WM_TEMPLATE_CATEGORY" val="diagram"/>
  <p:tag name="KSO_WM_TEMPLATE_INDEX" val="20217394"/>
  <p:tag name="KSO_WM_UNIT_LAYERLEVEL" val="1"/>
  <p:tag name="KSO_WM_TAG_VERSION" val="1.0"/>
  <p:tag name="KSO_WM_BEAUTIFY_FLAG" val="#wm#"/>
  <p:tag name="KSO_WM_CHIP_GROUPID" val="5fd07e214d383dce34166718"/>
  <p:tag name="KSO_WM_CHIP_XID" val="5fd07e214d383dce34166719"/>
  <p:tag name="KSO_WM_UNIT_TEXT_FILL_FORE_SCHEMECOLOR_INDEX_BRIGHTNESS" val="0"/>
  <p:tag name="KSO_WM_UNIT_TEXT_FILL_FORE_SCHEMECOLOR_INDEX" val="2"/>
  <p:tag name="KSO_WM_UNIT_TEXT_FILL_TYPE" val="1"/>
  <p:tag name="KSO_WM_UNIT_VALUE" val="0"/>
  <p:tag name="KSO_WM_TEMPLATE_ASSEMBLE_XID" val="606570824054ed1e2fb816ac"/>
  <p:tag name="KSO_WM_TEMPLATE_ASSEMBLE_GROUPID" val="606570824054ed1e2fb816ac"/>
</p:tagLst>
</file>

<file path=ppt/tags/tag4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9"/>
  <p:tag name="KSO_WM_UNIT_ID" val="diagram20217394_1*i*19"/>
  <p:tag name="KSO_WM_TEMPLATE_CATEGORY" val="diagram"/>
  <p:tag name="KSO_WM_TEMPLATE_INDEX" val="20217394"/>
  <p:tag name="KSO_WM_UNIT_LAYERLEVEL" val="1"/>
  <p:tag name="KSO_WM_TAG_VERSION" val="1.0"/>
  <p:tag name="KSO_WM_BEAUTIFY_FLAG" val="#wm#"/>
  <p:tag name="KSO_WM_CHIP_GROUPID" val="5fd07e214d383dce34166718"/>
  <p:tag name="KSO_WM_CHIP_XID" val="5fd07e214d383dce34166719"/>
  <p:tag name="KSO_WM_UNIT_TEXT_FILL_FORE_SCHEMECOLOR_INDEX_BRIGHTNESS" val="0"/>
  <p:tag name="KSO_WM_UNIT_TEXT_FILL_FORE_SCHEMECOLOR_INDEX" val="2"/>
  <p:tag name="KSO_WM_UNIT_TEXT_FILL_TYPE" val="1"/>
  <p:tag name="KSO_WM_UNIT_VALUE" val="0"/>
  <p:tag name="KSO_WM_TEMPLATE_ASSEMBLE_XID" val="606570824054ed1e2fb816ac"/>
  <p:tag name="KSO_WM_TEMPLATE_ASSEMBLE_GROUPID" val="606570824054ed1e2fb816ac"/>
</p:tagLst>
</file>

<file path=ppt/tags/tag4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0"/>
  <p:tag name="KSO_WM_UNIT_ID" val="diagram20217394_1*i*20"/>
  <p:tag name="KSO_WM_TEMPLATE_CATEGORY" val="diagram"/>
  <p:tag name="KSO_WM_TEMPLATE_INDEX" val="20217394"/>
  <p:tag name="KSO_WM_UNIT_LAYERLEVEL" val="1"/>
  <p:tag name="KSO_WM_TAG_VERSION" val="1.0"/>
  <p:tag name="KSO_WM_BEAUTIFY_FLAG" val="#wm#"/>
  <p:tag name="KSO_WM_CHIP_GROUPID" val="5fd07e214d383dce34166718"/>
  <p:tag name="KSO_WM_CHIP_XID" val="5fd07e214d383dce34166719"/>
  <p:tag name="KSO_WM_TEMPLATE_ASSEMBLE_XID" val="606570824054ed1e2fb816ac"/>
  <p:tag name="KSO_WM_TEMPLATE_ASSEMBLE_GROUPID" val="606570824054ed1e2fb816ac"/>
</p:tagLst>
</file>

<file path=ppt/tags/tag4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4"/>
  <p:tag name="KSO_WM_UNIT_ID" val="diagram20217394_1*i*24"/>
  <p:tag name="KSO_WM_TEMPLATE_CATEGORY" val="diagram"/>
  <p:tag name="KSO_WM_TEMPLATE_INDEX" val="20217394"/>
  <p:tag name="KSO_WM_UNIT_LAYERLEVEL" val="1"/>
  <p:tag name="KSO_WM_TAG_VERSION" val="1.0"/>
  <p:tag name="KSO_WM_BEAUTIFY_FLAG" val="#wm#"/>
  <p:tag name="KSO_WM_CHIP_GROUPID" val="5fd07e214d383dce34166718"/>
  <p:tag name="KSO_WM_CHIP_XID" val="5fd07e214d383dce34166719"/>
  <p:tag name="KSO_WM_UNIT_LINE_FORE_SCHEMECOLOR_INDEX_BRIGHTNESS" val="-0.25"/>
  <p:tag name="KSO_WM_UNIT_LINE_FORE_SCHEMECOLOR_INDEX" val="14"/>
  <p:tag name="KSO_WM_UNIT_LINE_FILL_TYPE" val="2"/>
  <p:tag name="KSO_WM_TEMPLATE_ASSEMBLE_XID" val="606570824054ed1e2fb816ac"/>
  <p:tag name="KSO_WM_TEMPLATE_ASSEMBLE_GROUPID" val="606570824054ed1e2fb816ac"/>
</p:tagLst>
</file>

<file path=ppt/tags/tag44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diagram20217394_1*a*1"/>
  <p:tag name="KSO_WM_TEMPLATE_CATEGORY" val="diagram"/>
  <p:tag name="KSO_WM_TEMPLATE_INDEX" val="2021739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5194de7853a54bcd82117ccb788b7a8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3cd9736ffa514c9b9e0e40ff1d06a14f"/>
  <p:tag name="KSO_WM_UNIT_TEXT_FILL_FORE_SCHEMECOLOR_INDEX_BRIGHTNESS" val="0"/>
  <p:tag name="KSO_WM_UNIT_TEXT_FILL_FORE_SCHEMECOLOR_INDEX" val="13"/>
  <p:tag name="KSO_WM_UNIT_TEXT_FILL_TYPE" val="1"/>
  <p:tag name="KSO_WM_TEMPLATE_ASSEMBLE_XID" val="606570824054ed1e2fb816ac"/>
  <p:tag name="KSO_WM_TEMPLATE_ASSEMBLE_GROUPID" val="606570824054ed1e2fb816ac"/>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1"/>
  <p:tag name="KSO_WM_UNIT_ID" val="diagram20217394_1*i*21"/>
  <p:tag name="KSO_WM_TEMPLATE_CATEGORY" val="diagram"/>
  <p:tag name="KSO_WM_TEMPLATE_INDEX" val="20217394"/>
  <p:tag name="KSO_WM_UNIT_LAYERLEVEL" val="1"/>
  <p:tag name="KSO_WM_TAG_VERSION" val="1.0"/>
  <p:tag name="KSO_WM_BEAUTIFY_FLAG" val="#wm#"/>
  <p:tag name="KSO_WM_CHIP_GROUPID" val="5fd07e214d383dce34166718"/>
  <p:tag name="KSO_WM_CHIP_XID" val="5fd07e214d383dce34166719"/>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606570824054ed1e2fb816ac"/>
  <p:tag name="KSO_WM_TEMPLATE_ASSEMBLE_GROUPID" val="606570824054ed1e2fb816ac"/>
</p:tagLst>
</file>

<file path=ppt/tags/tag4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2"/>
  <p:tag name="KSO_WM_UNIT_ID" val="diagram20217394_1*i*22"/>
  <p:tag name="KSO_WM_TEMPLATE_CATEGORY" val="diagram"/>
  <p:tag name="KSO_WM_TEMPLATE_INDEX" val="20217394"/>
  <p:tag name="KSO_WM_UNIT_LAYERLEVEL" val="1"/>
  <p:tag name="KSO_WM_TAG_VERSION" val="1.0"/>
  <p:tag name="KSO_WM_BEAUTIFY_FLAG" val="#wm#"/>
  <p:tag name="KSO_WM_CHIP_GROUPID" val="5fd07e214d383dce34166718"/>
  <p:tag name="KSO_WM_CHIP_XID" val="5fd07e214d383dce34166719"/>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606570824054ed1e2fb816ac"/>
  <p:tag name="KSO_WM_TEMPLATE_ASSEMBLE_GROUPID" val="606570824054ed1e2fb816ac"/>
</p:tagLst>
</file>

<file path=ppt/tags/tag4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3"/>
  <p:tag name="KSO_WM_UNIT_ID" val="diagram20217394_1*i*23"/>
  <p:tag name="KSO_WM_TEMPLATE_CATEGORY" val="diagram"/>
  <p:tag name="KSO_WM_TEMPLATE_INDEX" val="20217394"/>
  <p:tag name="KSO_WM_UNIT_LAYERLEVEL" val="1"/>
  <p:tag name="KSO_WM_TAG_VERSION" val="1.0"/>
  <p:tag name="KSO_WM_BEAUTIFY_FLAG" val="#wm#"/>
  <p:tag name="KSO_WM_CHIP_GROUPID" val="5fd07e214d383dce34166718"/>
  <p:tag name="KSO_WM_CHIP_XID" val="5fd07e214d383dce34166719"/>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606570824054ed1e2fb816ac"/>
  <p:tag name="KSO_WM_TEMPLATE_ASSEMBLE_GROUPID" val="606570824054ed1e2fb816ac"/>
</p:tagLst>
</file>

<file path=ppt/tags/tag4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17394_1*i*7"/>
  <p:tag name="KSO_WM_TEMPLATE_CATEGORY" val="diagram"/>
  <p:tag name="KSO_WM_TEMPLATE_INDEX" val="20217394"/>
  <p:tag name="KSO_WM_UNIT_LAYERLEVEL" val="1"/>
  <p:tag name="KSO_WM_TAG_VERSION" val="1.0"/>
  <p:tag name="KSO_WM_BEAUTIFY_FLAG" val="#wm#"/>
  <p:tag name="KSO_WM_CHIP_GROUPID" val="5fd07e214d383dce34166718"/>
  <p:tag name="KSO_WM_CHIP_XID" val="5fd07e214d383dce34166719"/>
  <p:tag name="KSO_WM_UNIT_LINE_FORE_SCHEMECOLOR_INDEX_BRIGHTNESS" val="0.5"/>
  <p:tag name="KSO_WM_UNIT_LINE_FORE_SCHEMECOLOR_INDEX" val="13"/>
  <p:tag name="KSO_WM_UNIT_LINE_FILL_TYPE" val="2"/>
  <p:tag name="KSO_WM_TEMPLATE_ASSEMBLE_XID" val="606570824054ed1e2fb816ac"/>
  <p:tag name="KSO_WM_TEMPLATE_ASSEMBLE_GROUPID" val="606570824054ed1e2fb816ac"/>
</p:tagLst>
</file>

<file path=ppt/tags/tag4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217394_1*i*8"/>
  <p:tag name="KSO_WM_TEMPLATE_CATEGORY" val="diagram"/>
  <p:tag name="KSO_WM_TEMPLATE_INDEX" val="20217394"/>
  <p:tag name="KSO_WM_UNIT_LAYERLEVEL" val="1"/>
  <p:tag name="KSO_WM_TAG_VERSION" val="1.0"/>
  <p:tag name="KSO_WM_BEAUTIFY_FLAG" val="#wm#"/>
  <p:tag name="KSO_WM_CHIP_GROUPID" val="5fd07e214d383dce34166718"/>
  <p:tag name="KSO_WM_CHIP_XID" val="5fd07e214d383dce34166719"/>
  <p:tag name="KSO_WM_UNIT_LINE_FORE_SCHEMECOLOR_INDEX_BRIGHTNESS" val="0.5"/>
  <p:tag name="KSO_WM_UNIT_LINE_FORE_SCHEMECOLOR_INDEX" val="13"/>
  <p:tag name="KSO_WM_UNIT_LINE_FILL_TYPE" val="2"/>
  <p:tag name="KSO_WM_TEMPLATE_ASSEMBLE_XID" val="606570824054ed1e2fb816ac"/>
  <p:tag name="KSO_WM_TEMPLATE_ASSEMBLE_GROUPID" val="606570824054ed1e2fb816ac"/>
</p:tagLst>
</file>

<file path=ppt/tags/tag4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217394_1*i*9"/>
  <p:tag name="KSO_WM_TEMPLATE_CATEGORY" val="diagram"/>
  <p:tag name="KSO_WM_TEMPLATE_INDEX" val="20217394"/>
  <p:tag name="KSO_WM_UNIT_LAYERLEVEL" val="1"/>
  <p:tag name="KSO_WM_TAG_VERSION" val="1.0"/>
  <p:tag name="KSO_WM_BEAUTIFY_FLAG" val="#wm#"/>
  <p:tag name="KSO_WM_CHIP_GROUPID" val="5fd07e214d383dce34166718"/>
  <p:tag name="KSO_WM_CHIP_XID" val="5fd07e214d383dce34166719"/>
  <p:tag name="KSO_WM_UNIT_LINE_FORE_SCHEMECOLOR_INDEX_BRIGHTNESS" val="0.5"/>
  <p:tag name="KSO_WM_UNIT_LINE_FORE_SCHEMECOLOR_INDEX" val="13"/>
  <p:tag name="KSO_WM_UNIT_LINE_FILL_TYPE" val="2"/>
  <p:tag name="KSO_WM_TEMPLATE_ASSEMBLE_XID" val="606570824054ed1e2fb816ac"/>
  <p:tag name="KSO_WM_TEMPLATE_ASSEMBLE_GROUPID" val="606570824054ed1e2fb816ac"/>
</p:tagLst>
</file>

<file path=ppt/tags/tag4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217394_1*i*10"/>
  <p:tag name="KSO_WM_TEMPLATE_CATEGORY" val="diagram"/>
  <p:tag name="KSO_WM_TEMPLATE_INDEX" val="20217394"/>
  <p:tag name="KSO_WM_UNIT_LAYERLEVEL" val="1"/>
  <p:tag name="KSO_WM_TAG_VERSION" val="1.0"/>
  <p:tag name="KSO_WM_BEAUTIFY_FLAG" val="#wm#"/>
  <p:tag name="KSO_WM_CHIP_GROUPID" val="5fd07e214d383dce34166718"/>
  <p:tag name="KSO_WM_CHIP_XID" val="5fd07e214d383dce34166719"/>
  <p:tag name="KSO_WM_UNIT_LINE_FORE_SCHEMECOLOR_INDEX_BRIGHTNESS" val="0.5"/>
  <p:tag name="KSO_WM_UNIT_LINE_FORE_SCHEMECOLOR_INDEX" val="13"/>
  <p:tag name="KSO_WM_UNIT_LINE_FILL_TYPE" val="2"/>
  <p:tag name="KSO_WM_TEMPLATE_ASSEMBLE_XID" val="606570824054ed1e2fb816ac"/>
  <p:tag name="KSO_WM_TEMPLATE_ASSEMBLE_GROUPID" val="606570824054ed1e2fb816ac"/>
</p:tagLst>
</file>

<file path=ppt/tags/tag4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217394_1*i*11"/>
  <p:tag name="KSO_WM_TEMPLATE_CATEGORY" val="diagram"/>
  <p:tag name="KSO_WM_TEMPLATE_INDEX" val="20217394"/>
  <p:tag name="KSO_WM_UNIT_LAYERLEVEL" val="1"/>
  <p:tag name="KSO_WM_TAG_VERSION" val="1.0"/>
  <p:tag name="KSO_WM_BEAUTIFY_FLAG" val="#wm#"/>
  <p:tag name="KSO_WM_CHIP_GROUPID" val="5fd07e214d383dce34166718"/>
  <p:tag name="KSO_WM_CHIP_XID" val="5fd07e214d383dce34166719"/>
  <p:tag name="KSO_WM_UNIT_LINE_FORE_SCHEMECOLOR_INDEX_BRIGHTNESS" val="0.5"/>
  <p:tag name="KSO_WM_UNIT_LINE_FORE_SCHEMECOLOR_INDEX" val="13"/>
  <p:tag name="KSO_WM_UNIT_LINE_FILL_TYPE" val="2"/>
  <p:tag name="KSO_WM_TEMPLATE_ASSEMBLE_XID" val="606570824054ed1e2fb816ac"/>
  <p:tag name="KSO_WM_TEMPLATE_ASSEMBLE_GROUPID" val="606570824054ed1e2fb816ac"/>
</p:tagLst>
</file>

<file path=ppt/tags/tag4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217394_1*i*12"/>
  <p:tag name="KSO_WM_TEMPLATE_CATEGORY" val="diagram"/>
  <p:tag name="KSO_WM_TEMPLATE_INDEX" val="20217394"/>
  <p:tag name="KSO_WM_UNIT_LAYERLEVEL" val="1"/>
  <p:tag name="KSO_WM_TAG_VERSION" val="1.0"/>
  <p:tag name="KSO_WM_BEAUTIFY_FLAG" val="#wm#"/>
  <p:tag name="KSO_WM_CHIP_GROUPID" val="5fd07e214d383dce34166718"/>
  <p:tag name="KSO_WM_CHIP_XID" val="5fd07e214d383dce34166719"/>
  <p:tag name="KSO_WM_UNIT_LINE_FORE_SCHEMECOLOR_INDEX_BRIGHTNESS" val="0.5"/>
  <p:tag name="KSO_WM_UNIT_LINE_FORE_SCHEMECOLOR_INDEX" val="13"/>
  <p:tag name="KSO_WM_UNIT_LINE_FILL_TYPE" val="2"/>
  <p:tag name="KSO_WM_TEMPLATE_ASSEMBLE_XID" val="606570824054ed1e2fb816ac"/>
  <p:tag name="KSO_WM_TEMPLATE_ASSEMBLE_GROUPID" val="606570824054ed1e2fb816ac"/>
</p:tagLst>
</file>

<file path=ppt/tags/tag4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217394_1*i*13"/>
  <p:tag name="KSO_WM_TEMPLATE_CATEGORY" val="diagram"/>
  <p:tag name="KSO_WM_TEMPLATE_INDEX" val="20217394"/>
  <p:tag name="KSO_WM_UNIT_LAYERLEVEL" val="1"/>
  <p:tag name="KSO_WM_TAG_VERSION" val="1.0"/>
  <p:tag name="KSO_WM_BEAUTIFY_FLAG" val="#wm#"/>
  <p:tag name="KSO_WM_CHIP_GROUPID" val="5fd07e214d383dce34166718"/>
  <p:tag name="KSO_WM_CHIP_XID" val="5fd07e214d383dce34166719"/>
  <p:tag name="KSO_WM_UNIT_LINE_FORE_SCHEMECOLOR_INDEX_BRIGHTNESS" val="0.5"/>
  <p:tag name="KSO_WM_UNIT_LINE_FORE_SCHEMECOLOR_INDEX" val="13"/>
  <p:tag name="KSO_WM_UNIT_LINE_FILL_TYPE" val="2"/>
  <p:tag name="KSO_WM_TEMPLATE_ASSEMBLE_XID" val="606570824054ed1e2fb816ac"/>
  <p:tag name="KSO_WM_TEMPLATE_ASSEMBLE_GROUPID" val="606570824054ed1e2fb816ac"/>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4"/>
  <p:tag name="KSO_WM_UNIT_ID" val="diagram20217394_1*i*14"/>
  <p:tag name="KSO_WM_TEMPLATE_CATEGORY" val="diagram"/>
  <p:tag name="KSO_WM_TEMPLATE_INDEX" val="20217394"/>
  <p:tag name="KSO_WM_UNIT_LAYERLEVEL" val="1"/>
  <p:tag name="KSO_WM_TAG_VERSION" val="1.0"/>
  <p:tag name="KSO_WM_BEAUTIFY_FLAG" val="#wm#"/>
  <p:tag name="KSO_WM_CHIP_GROUPID" val="5fd07e214d383dce34166718"/>
  <p:tag name="KSO_WM_CHIP_XID" val="5fd07e214d383dce34166719"/>
  <p:tag name="KSO_WM_UNIT_LINE_FORE_SCHEMECOLOR_INDEX_BRIGHTNESS" val="0.5"/>
  <p:tag name="KSO_WM_UNIT_LINE_FORE_SCHEMECOLOR_INDEX" val="13"/>
  <p:tag name="KSO_WM_UNIT_LINE_FILL_TYPE" val="2"/>
  <p:tag name="KSO_WM_TEMPLATE_ASSEMBLE_XID" val="606570824054ed1e2fb816ac"/>
  <p:tag name="KSO_WM_TEMPLATE_ASSEMBLE_GROUPID" val="606570824054ed1e2fb816ac"/>
</p:tagLst>
</file>

<file path=ppt/tags/tag4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5"/>
  <p:tag name="KSO_WM_UNIT_ID" val="diagram20217394_1*i*15"/>
  <p:tag name="KSO_WM_TEMPLATE_CATEGORY" val="diagram"/>
  <p:tag name="KSO_WM_TEMPLATE_INDEX" val="20217394"/>
  <p:tag name="KSO_WM_UNIT_LAYERLEVEL" val="1"/>
  <p:tag name="KSO_WM_TAG_VERSION" val="1.0"/>
  <p:tag name="KSO_WM_BEAUTIFY_FLAG" val="#wm#"/>
  <p:tag name="KSO_WM_CHIP_GROUPID" val="5fd07e214d383dce34166718"/>
  <p:tag name="KSO_WM_CHIP_XID" val="5fd07e214d383dce34166719"/>
  <p:tag name="KSO_WM_UNIT_LINE_FORE_SCHEMECOLOR_INDEX_BRIGHTNESS" val="0.5"/>
  <p:tag name="KSO_WM_UNIT_LINE_FORE_SCHEMECOLOR_INDEX" val="13"/>
  <p:tag name="KSO_WM_UNIT_LINE_FILL_TYPE" val="2"/>
  <p:tag name="KSO_WM_TEMPLATE_ASSEMBLE_XID" val="606570824054ed1e2fb816ac"/>
  <p:tag name="KSO_WM_TEMPLATE_ASSEMBLE_GROUPID" val="606570824054ed1e2fb816ac"/>
</p:tagLst>
</file>

<file path=ppt/tags/tag4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7394_1*i*2"/>
  <p:tag name="KSO_WM_TEMPLATE_CATEGORY" val="diagram"/>
  <p:tag name="KSO_WM_TEMPLATE_INDEX" val="20217394"/>
  <p:tag name="KSO_WM_UNIT_LAYERLEVEL" val="1"/>
  <p:tag name="KSO_WM_TAG_VERSION" val="1.0"/>
  <p:tag name="KSO_WM_BEAUTIFY_FLAG" val="#wm#"/>
  <p:tag name="KSO_WM_CHIP_GROUPID" val="5fd07e214d383dce34166718"/>
  <p:tag name="KSO_WM_CHIP_XID" val="5fd07e214d383dce34166719"/>
  <p:tag name="KSO_WM_UNIT_FILL_FORE_SCHEMECOLOR_INDEX_BRIGHTNESS" val="0"/>
  <p:tag name="KSO_WM_UNIT_FILL_FORE_SCHEMECOLOR_INDEX" val="5"/>
  <p:tag name="KSO_WM_UNIT_FILL_TYPE" val="1"/>
  <p:tag name="KSO_WM_UNIT_VALUE" val="0"/>
  <p:tag name="KSO_WM_TEMPLATE_ASSEMBLE_XID" val="606570824054ed1e2fb816ac"/>
  <p:tag name="KSO_WM_TEMPLATE_ASSEMBLE_GROUPID" val="606570824054ed1e2fb816ac"/>
</p:tagLst>
</file>

<file path=ppt/tags/tag4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17394_1*i*3"/>
  <p:tag name="KSO_WM_TEMPLATE_CATEGORY" val="diagram"/>
  <p:tag name="KSO_WM_TEMPLATE_INDEX" val="20217394"/>
  <p:tag name="KSO_WM_UNIT_LAYERLEVEL" val="1"/>
  <p:tag name="KSO_WM_TAG_VERSION" val="1.0"/>
  <p:tag name="KSO_WM_BEAUTIFY_FLAG" val="#wm#"/>
  <p:tag name="KSO_WM_CHIP_GROUPID" val="5fd07e214d383dce34166718"/>
  <p:tag name="KSO_WM_CHIP_XID" val="5fd07e214d383dce34166719"/>
  <p:tag name="KSO_WM_UNIT_FILL_FORE_SCHEMECOLOR_INDEX_BRIGHTNESS" val="0"/>
  <p:tag name="KSO_WM_UNIT_FILL_FORE_SCHEMECOLOR_INDEX" val="5"/>
  <p:tag name="KSO_WM_UNIT_FILL_TYPE" val="1"/>
  <p:tag name="KSO_WM_UNIT_VALUE" val="0"/>
  <p:tag name="KSO_WM_TEMPLATE_ASSEMBLE_XID" val="606570824054ed1e2fb816ac"/>
  <p:tag name="KSO_WM_TEMPLATE_ASSEMBLE_GROUPID" val="606570824054ed1e2fb816ac"/>
</p:tagLst>
</file>

<file path=ppt/tags/tag4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17394_1*i*4"/>
  <p:tag name="KSO_WM_TEMPLATE_CATEGORY" val="diagram"/>
  <p:tag name="KSO_WM_TEMPLATE_INDEX" val="20217394"/>
  <p:tag name="KSO_WM_UNIT_LAYERLEVEL" val="1"/>
  <p:tag name="KSO_WM_TAG_VERSION" val="1.0"/>
  <p:tag name="KSO_WM_BEAUTIFY_FLAG" val="#wm#"/>
  <p:tag name="KSO_WM_CHIP_GROUPID" val="5fd07e214d383dce34166718"/>
  <p:tag name="KSO_WM_CHIP_XID" val="5fd07e214d383dce34166719"/>
  <p:tag name="KSO_WM_UNIT_FILL_FORE_SCHEMECOLOR_INDEX_BRIGHTNESS" val="0"/>
  <p:tag name="KSO_WM_UNIT_FILL_FORE_SCHEMECOLOR_INDEX" val="5"/>
  <p:tag name="KSO_WM_UNIT_FILL_TYPE" val="1"/>
  <p:tag name="KSO_WM_UNIT_VALUE" val="0"/>
  <p:tag name="KSO_WM_TEMPLATE_ASSEMBLE_XID" val="606570824054ed1e2fb816ac"/>
  <p:tag name="KSO_WM_TEMPLATE_ASSEMBLE_GROUPID" val="606570824054ed1e2fb816ac"/>
</p:tagLst>
</file>

<file path=ppt/tags/tag4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17394_1*i*5"/>
  <p:tag name="KSO_WM_TEMPLATE_CATEGORY" val="diagram"/>
  <p:tag name="KSO_WM_TEMPLATE_INDEX" val="20217394"/>
  <p:tag name="KSO_WM_UNIT_LAYERLEVEL" val="1"/>
  <p:tag name="KSO_WM_TAG_VERSION" val="1.0"/>
  <p:tag name="KSO_WM_BEAUTIFY_FLAG" val="#wm#"/>
  <p:tag name="KSO_WM_CHIP_GROUPID" val="5fd07e214d383dce34166718"/>
  <p:tag name="KSO_WM_CHIP_XID" val="5fd07e214d383dce34166719"/>
  <p:tag name="KSO_WM_UNIT_LINE_FORE_SCHEMECOLOR_INDEX_BRIGHTNESS" val="0"/>
  <p:tag name="KSO_WM_UNIT_LINE_FORE_SCHEMECOLOR_INDEX" val="15"/>
  <p:tag name="KSO_WM_UNIT_LINE_FILL_TYPE" val="2"/>
  <p:tag name="KSO_WM_UNIT_TEXT_FILL_FORE_SCHEMECOLOR_INDEX_BRIGHTNESS" val="0"/>
  <p:tag name="KSO_WM_UNIT_TEXT_FILL_FORE_SCHEMECOLOR_INDEX" val="2"/>
  <p:tag name="KSO_WM_UNIT_TEXT_FILL_TYPE" val="1"/>
  <p:tag name="KSO_WM_UNIT_VALUE" val="0"/>
  <p:tag name="KSO_WM_TEMPLATE_ASSEMBLE_XID" val="606570824054ed1e2fb816ac"/>
  <p:tag name="KSO_WM_TEMPLATE_ASSEMBLE_GROUPID" val="606570824054ed1e2fb816ac"/>
</p:tagLst>
</file>

<file path=ppt/tags/tag46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7646"/>
  <p:tag name="KSO_WM_SLIDE_ID" val="diagram20207646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468"/>
  <p:tag name="KSO_WM_SLIDE_POSITION" val="0*0"/>
  <p:tag name="KSO_WM_TAG_VERSION" val="1.0"/>
  <p:tag name="KSO_WM_SLIDE_LAYOUT" val="a_f"/>
  <p:tag name="KSO_WM_SLIDE_LAYOUT_CNT" val="1_1"/>
  <p:tag name="KSO_WM_SLIDE_BACKGROUND" val="[&quot;navigation&quot;]"/>
  <p:tag name="KSO_WM_SLIDE_RATIO" val="1.777778"/>
  <p:tag name="KSO_WM_CHIP_INFOS" val="{&quot;type&quot;:0,&quot;layout_type&quot;:&quot;navigation&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eeaeb09008addf29f4264c3"/>
  <p:tag name="KSO_WM_CHIP_FILLPROP" val="[[{&quot;text_align&quot;:&quot;lm&quot;,&quot;text_direction&quot;:&quot;horizontal&quot;,&quot;support_big_font&quot;:false,&quot;picture_toward&quot;:0,&quot;picture_dockside&quot;:[],&quot;fill_id&quot;:&quot;c934b58042b44607bfcc30469ccc57d1&quot;,&quot;fill_align&quot;:&quot;lm&quot;,&quot;chip_types&quot;:[&quot;header&quot;]},{&quot;text_align&quot;:&quot;lm&quot;,&quot;text_direction&quot;:&quot;horizontal&quot;,&quot;support_features&quot;:[&quot;collage&quot;,&quot;carousel&quot;],&quot;support_big_font&quot;:false,&quot;picture_toward&quot;:0,&quot;picture_dockside&quot;:[],&quot;fill_id&quot;:&quot;537f454074a24564a7dd15a2992bf40d&quot;,&quot;fill_align&quot;:&quot;cm&quot;,&quot;chip_types&quot;:[&quot;picture&quot;,&quot;diagram&quot;,&quot;pictext&quot;,&quot;table&quot;,&quot;chart&quot;,&quot;video&quot;,&quot;text&quot;]}]]"/>
  <p:tag name="KSO_WM_CHIP_DECFILLPROP" val="[]"/>
  <p:tag name="KSO_WM_SLIDE_CAN_ADD_NAVIGATION" val="1"/>
  <p:tag name="KSO_WM_CHIP_GROUPID" val="5eeaeb09008addf29f4264c2"/>
  <p:tag name="KSO_WM_SLIDE_BACKGROUND_TYPE" val="navigation"/>
  <p:tag name="KSO_WM_SLIDE_SUPPORT_FEATURE_TYPE" val="0"/>
  <p:tag name="KSO_WM_TEMPLATE_ASSEMBLE_XID" val="60656e6e4054ed1e2fb7f89d"/>
  <p:tag name="KSO_WM_TEMPLATE_ASSEMBLE_GROUPID" val="60656e6e4054ed1e2fb7f89d"/>
  <p:tag name="KSO_WM_SLIDE_LAYOUT_INFO" val="{&quot;id&quot;:&quot;2021-04-01T14:58:34&quot;,&quot;maxSize&quot;:{&quot;size1&quot;:13.3},&quot;minSize&quot;:{&quot;size1&quot;:13.3},&quot;normalSize&quot;:{&quot;size1&quot;:13.3},&quot;subLayout&quot;:[{&quot;backgroundInfo&quot;:[{&quot;bottom&quot;:0,&quot;bottomAbs&quot;:false,&quot;left&quot;:0,&quot;leftAbs&quot;:false,&quot;right&quot;:0,&quot;rightAbs&quot;:false,&quot;top&quot;:0,&quot;topAbs&quot;:false,&quot;type&quot;:&quot;navigation&quot;}],&quot;id&quot;:&quot;2021-04-01T14:58:34&quot;,&quot;margin&quot;:{&quot;bottom&quot;:0.4230000674724579,&quot;left&quot;:1.2699999809265137,&quot;right&quot;:1.2699999809265137,&quot;top&quot;:0.4230000674724579},&quot;type&quot;:0},{&quot;id&quot;:&quot;2021-04-01T14:58:34&quot;,&quot;margin&quot;:{&quot;bottom&quot;:1.6929999589920044,&quot;left&quot;:1.6929999589920044,&quot;right&quot;:1.6929999589920044,&quot;top&quot;:0.847000002861023},&quot;type&quot;:0}],&quot;type&quot;:0}"/>
  <p:tag name="KSO_WM_SLIDE_BK_DARK_LIGHT" val="2"/>
</p:tagLst>
</file>

<file path=ppt/tags/tag4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46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1"/>
  <p:tag name="KSO_WM_UNIT_HIGHLIGHT" val="0"/>
  <p:tag name="KSO_WM_UNIT_COMPATIBLE" val="0"/>
  <p:tag name="KSO_WM_UNIT_DIAGRAM_ISNUMVISUAL" val="0"/>
  <p:tag name="KSO_WM_UNIT_DIAGRAM_ISREFERUNIT" val="0"/>
  <p:tag name="KSO_WM_UNIT_TYPE" val="a"/>
  <p:tag name="KSO_WM_UNIT_INDEX" val="1"/>
  <p:tag name="KSO_WM_UNIT_ID" val="diagram20207646_1*a*1"/>
  <p:tag name="KSO_WM_TEMPLATE_CATEGORY" val="diagram"/>
  <p:tag name="KSO_WM_TEMPLATE_INDEX" val="20207646"/>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b735707c32bd4005b584443f719e712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fab8be1c0c904db0b6a036e6d182573b"/>
  <p:tag name="KSO_WM_UNIT_TEXT_FILL_FORE_SCHEMECOLOR_INDEX_BRIGHTNESS" val="0"/>
  <p:tag name="KSO_WM_UNIT_TEXT_FILL_FORE_SCHEMECOLOR_INDEX" val="13"/>
  <p:tag name="KSO_WM_UNIT_TEXT_FILL_TYPE" val="1"/>
  <p:tag name="KSO_WM_TEMPLATE_ASSEMBLE_XID" val="60656e6e4054ed1e2fb7f89d"/>
  <p:tag name="KSO_WM_TEMPLATE_ASSEMBLE_GROUPID" val="60656e6e4054ed1e2fb7f89d"/>
</p:tagLst>
</file>

<file path=ppt/tags/tag4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2713_1*i*1"/>
  <p:tag name="KSO_WM_TEMPLATE_CATEGORY" val="diagram"/>
  <p:tag name="KSO_WM_TEMPLATE_INDEX" val="20212713"/>
  <p:tag name="KSO_WM_UNIT_LAYERLEVEL" val="1"/>
  <p:tag name="KSO_WM_TAG_VERSION" val="1.0"/>
  <p:tag name="KSO_WM_BEAUTIFY_FLAG" val="#wm#"/>
  <p:tag name="KSO_WM_UNIT_BLOCK" val="0"/>
  <p:tag name="KSO_WM_UNIT_SM_LIMIT_TYPE" val="2"/>
  <p:tag name="KSO_WM_UNIT_DEC_AREA_ID" val="6c938ff465544c81b53780745e718009"/>
  <p:tag name="KSO_WM_UNIT_DECORATE_INFO" val="{&quot;DecorateInfoH&quot;:{&quot;IsAbs&quot;:false},&quot;DecorateInfoW&quot;:{&quot;IsAbs&quot;:false},&quot;DecorateInfoX&quot;:{&quot;IsAbs&quot;:false,&quot;Pos&quot;:1},&quot;DecorateInfoY&quot;:{&quot;IsAbs&quot;:false,&quot;Pos&quot;:1},&quot;ReferentInfo&quot;:{&quot;Id&quot;:&quot;84a6c56b6ff04b3385062ce2c276b31c&quot;,&quot;X&quot;:{&quot;Pos&quot;:1},&quot;Y&quot;:{&quot;Pos&quot;:1}},&quot;whChangeMode&quot;:1}"/>
  <p:tag name="KSO_WM_CHIP_GROUPID" val="5f708c7a747e3ea6e292a7fb"/>
  <p:tag name="KSO_WM_CHIP_XID" val="5f708c7a747e3ea6e292a7fc"/>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VALUE" val="816"/>
  <p:tag name="KSO_WM_TEMPLATE_ASSEMBLE_XID" val="60656f644054ed1e2fb80930"/>
  <p:tag name="KSO_WM_TEMPLATE_ASSEMBLE_GROUPID" val="60656f644054ed1e2fb80930"/>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0.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713_1*f*1"/>
  <p:tag name="KSO_WM_TEMPLATE_CATEGORY" val="diagram"/>
  <p:tag name="KSO_WM_TEMPLATE_INDEX" val="20212713"/>
  <p:tag name="KSO_WM_UNIT_LAYERLEVEL" val="1"/>
  <p:tag name="KSO_WM_TAG_VERSION" val="1.0"/>
  <p:tag name="KSO_WM_BEAUTIFY_FLAG" val="#wm#"/>
  <p:tag name="KSO_WM_UNIT_DEFAULT_FONT" val="14;20;2"/>
  <p:tag name="KSO_WM_UNIT_BLOCK" val="0"/>
  <p:tag name="KSO_WM_UNIT_VALUE" val="440"/>
  <p:tag name="KSO_WM_UNIT_SHOW_EDIT_AREA_INDICATION" val="1"/>
  <p:tag name="KSO_WM_CHIP_GROUPID" val="5e6b05596848fb12bee65ac8"/>
  <p:tag name="KSO_WM_CHIP_XID" val="5e6b05596848fb12bee65aca"/>
  <p:tag name="KSO_WM_UNIT_DEC_AREA_ID" val="84a6c56b6ff04b3385062ce2c276b31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a95d889fcf624743b8b9a892c7ba4fc1"/>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30"/>
  <p:tag name="KSO_WM_TEMPLATE_ASSEMBLE_GROUPID" val="60656f644054ed1e2fb80930"/>
</p:tagLst>
</file>

<file path=ppt/tags/tag4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2713_1*i*1"/>
  <p:tag name="KSO_WM_TEMPLATE_CATEGORY" val="diagram"/>
  <p:tag name="KSO_WM_TEMPLATE_INDEX" val="20212713"/>
  <p:tag name="KSO_WM_UNIT_LAYERLEVEL" val="1"/>
  <p:tag name="KSO_WM_TAG_VERSION" val="1.0"/>
  <p:tag name="KSO_WM_BEAUTIFY_FLAG" val="#wm#"/>
  <p:tag name="KSO_WM_UNIT_BLOCK" val="0"/>
  <p:tag name="KSO_WM_UNIT_SM_LIMIT_TYPE" val="2"/>
  <p:tag name="KSO_WM_UNIT_DEC_AREA_ID" val="6c938ff465544c81b53780745e718009"/>
  <p:tag name="KSO_WM_UNIT_DECORATE_INFO" val="{&quot;DecorateInfoH&quot;:{&quot;IsAbs&quot;:false},&quot;DecorateInfoW&quot;:{&quot;IsAbs&quot;:false},&quot;DecorateInfoX&quot;:{&quot;IsAbs&quot;:false,&quot;Pos&quot;:1},&quot;DecorateInfoY&quot;:{&quot;IsAbs&quot;:false,&quot;Pos&quot;:1},&quot;ReferentInfo&quot;:{&quot;Id&quot;:&quot;84a6c56b6ff04b3385062ce2c276b31c&quot;,&quot;X&quot;:{&quot;Pos&quot;:1},&quot;Y&quot;:{&quot;Pos&quot;:1}},&quot;whChangeMode&quot;:1}"/>
  <p:tag name="KSO_WM_CHIP_GROUPID" val="5f708c7a747e3ea6e292a7fb"/>
  <p:tag name="KSO_WM_CHIP_XID" val="5f708c7a747e3ea6e292a7fc"/>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VALUE" val="816"/>
  <p:tag name="KSO_WM_TEMPLATE_ASSEMBLE_XID" val="60656f644054ed1e2fb80930"/>
  <p:tag name="KSO_WM_TEMPLATE_ASSEMBLE_GROUPID" val="60656f644054ed1e2fb80930"/>
</p:tagLst>
</file>

<file path=ppt/tags/tag472.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713_1*f*1"/>
  <p:tag name="KSO_WM_TEMPLATE_CATEGORY" val="diagram"/>
  <p:tag name="KSO_WM_TEMPLATE_INDEX" val="20212713"/>
  <p:tag name="KSO_WM_UNIT_LAYERLEVEL" val="1"/>
  <p:tag name="KSO_WM_TAG_VERSION" val="1.0"/>
  <p:tag name="KSO_WM_BEAUTIFY_FLAG" val="#wm#"/>
  <p:tag name="KSO_WM_UNIT_DEFAULT_FONT" val="14;20;2"/>
  <p:tag name="KSO_WM_UNIT_BLOCK" val="0"/>
  <p:tag name="KSO_WM_UNIT_VALUE" val="440"/>
  <p:tag name="KSO_WM_UNIT_SHOW_EDIT_AREA_INDICATION" val="1"/>
  <p:tag name="KSO_WM_CHIP_GROUPID" val="5e6b05596848fb12bee65ac8"/>
  <p:tag name="KSO_WM_CHIP_XID" val="5e6b05596848fb12bee65aca"/>
  <p:tag name="KSO_WM_UNIT_DEC_AREA_ID" val="84a6c56b6ff04b3385062ce2c276b31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a95d889fcf624743b8b9a892c7ba4fc1"/>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30"/>
  <p:tag name="KSO_WM_TEMPLATE_ASSEMBLE_GROUPID" val="60656f644054ed1e2fb80930"/>
</p:tagLst>
</file>

<file path=ppt/tags/tag4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2713_1*i*1"/>
  <p:tag name="KSO_WM_TEMPLATE_CATEGORY" val="diagram"/>
  <p:tag name="KSO_WM_TEMPLATE_INDEX" val="20212713"/>
  <p:tag name="KSO_WM_UNIT_LAYERLEVEL" val="1"/>
  <p:tag name="KSO_WM_TAG_VERSION" val="1.0"/>
  <p:tag name="KSO_WM_BEAUTIFY_FLAG" val="#wm#"/>
  <p:tag name="KSO_WM_UNIT_BLOCK" val="0"/>
  <p:tag name="KSO_WM_UNIT_SM_LIMIT_TYPE" val="2"/>
  <p:tag name="KSO_WM_UNIT_DEC_AREA_ID" val="6c938ff465544c81b53780745e718009"/>
  <p:tag name="KSO_WM_UNIT_DECORATE_INFO" val="{&quot;DecorateInfoH&quot;:{&quot;IsAbs&quot;:false},&quot;DecorateInfoW&quot;:{&quot;IsAbs&quot;:false},&quot;DecorateInfoX&quot;:{&quot;IsAbs&quot;:false,&quot;Pos&quot;:1},&quot;DecorateInfoY&quot;:{&quot;IsAbs&quot;:false,&quot;Pos&quot;:1},&quot;ReferentInfo&quot;:{&quot;Id&quot;:&quot;84a6c56b6ff04b3385062ce2c276b31c&quot;,&quot;X&quot;:{&quot;Pos&quot;:1},&quot;Y&quot;:{&quot;Pos&quot;:1}},&quot;whChangeMode&quot;:1}"/>
  <p:tag name="KSO_WM_CHIP_GROUPID" val="5f708c7a747e3ea6e292a7fb"/>
  <p:tag name="KSO_WM_CHIP_XID" val="5f708c7a747e3ea6e292a7fc"/>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VALUE" val="816"/>
  <p:tag name="KSO_WM_TEMPLATE_ASSEMBLE_XID" val="60656f644054ed1e2fb80930"/>
  <p:tag name="KSO_WM_TEMPLATE_ASSEMBLE_GROUPID" val="60656f644054ed1e2fb80930"/>
</p:tagLst>
</file>

<file path=ppt/tags/tag474.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713_1*f*1"/>
  <p:tag name="KSO_WM_TEMPLATE_CATEGORY" val="diagram"/>
  <p:tag name="KSO_WM_TEMPLATE_INDEX" val="20212713"/>
  <p:tag name="KSO_WM_UNIT_LAYERLEVEL" val="1"/>
  <p:tag name="KSO_WM_TAG_VERSION" val="1.0"/>
  <p:tag name="KSO_WM_BEAUTIFY_FLAG" val="#wm#"/>
  <p:tag name="KSO_WM_UNIT_DEFAULT_FONT" val="14;20;2"/>
  <p:tag name="KSO_WM_UNIT_BLOCK" val="0"/>
  <p:tag name="KSO_WM_UNIT_VALUE" val="440"/>
  <p:tag name="KSO_WM_UNIT_SHOW_EDIT_AREA_INDICATION" val="1"/>
  <p:tag name="KSO_WM_CHIP_GROUPID" val="5e6b05596848fb12bee65ac8"/>
  <p:tag name="KSO_WM_CHIP_XID" val="5e6b05596848fb12bee65aca"/>
  <p:tag name="KSO_WM_UNIT_DEC_AREA_ID" val="84a6c56b6ff04b3385062ce2c276b31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a95d889fcf624743b8b9a892c7ba4fc1"/>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30"/>
  <p:tag name="KSO_WM_TEMPLATE_ASSEMBLE_GROUPID" val="60656f644054ed1e2fb80930"/>
</p:tagLst>
</file>

<file path=ppt/tags/tag47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2713"/>
  <p:tag name="KSO_WM_SLIDE_ID" val="diagram20212713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864*444"/>
  <p:tag name="KSO_WM_SLIDE_POSITION" val="47*48"/>
  <p:tag name="KSO_WM_TAG_VERSION" val="1.0"/>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1-04-01T15:43:53&quot;,&quot;maxSize&quot;:{&quot;size1&quot;:26.7},&quot;minSize&quot;:{&quot;size1&quot;:17.9},&quot;normalSize&quot;:{&quot;size1&quot;:17.9},&quot;subLayout&quot;:[{&quot;id&quot;:&quot;2021-04-01T15:43:53&quot;,&quot;margin&quot;:{&quot;bottom&quot;:0.0260000042617321,&quot;left&quot;:2.9629998207092285,&quot;right&quot;:2.5399999618530273,&quot;top&quot;:1.6929999589920044},&quot;type&quot;:0},{&quot;id&quot;:&quot;2021-04-01T15:43:53&quot;,&quot;margin&quot;:{&quot;bottom&quot;:2.5399999618530273,&quot;left&quot;:2.5399999618530273,&quot;right&quot;:2.5399999618530273,&quot;top&quot;:1.6670000553131104},&quot;type&quot;:0}],&quot;type&quot;:0}"/>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708c7a747e3ea6e292a7fc"/>
  <p:tag name="KSO_WM_CHIP_FILLPROP" val="[[{&quot;text_align&quot;:&quot;lt&quot;,&quot;text_direction&quot;:&quot;horizontal&quot;,&quot;support_big_font&quot;:false,&quot;picture_toward&quot;:0,&quot;picture_dockside&quot;:[],&quot;fill_id&quot;:&quot;577fb6fb92184a2fb8c769fd05bb9d24&quot;,&quot;fill_align&quot;:&quot;lt&quot;,&quot;chip_types&quot;:[&quot;header&quot;]},{&quot;text_align&quot;:&quot;lm&quot;,&quot;text_direction&quot;:&quot;horizontal&quot;,&quot;support_features&quot;:[&quot;collage&quot;,&quot;carousel&quot;],&quot;support_big_font&quot;:false,&quot;picture_toward&quot;:0,&quot;picture_dockside&quot;:[],&quot;fill_id&quot;:&quot;ca3f0f9c0eb4416e9bcff006547ecf8f&quot;,&quot;fill_align&quot;:&quot;cm&quot;,&quot;chip_types&quot;:[&quot;diagram&quot;,&quot;text&quot;,&quot;picture&quot;,&quot;chart&quot;,&quot;table&quot;,&quot;video&quot;]}]]"/>
  <p:tag name="KSO_WM_CHIP_DECFILLPROP" val="[]"/>
  <p:tag name="KSO_WM_SLIDE_CAN_ADD_NAVIGATION" val="1"/>
  <p:tag name="KSO_WM_CHIP_GROUPID" val="5f708c7a747e3ea6e292a7fb"/>
  <p:tag name="KSO_WM_SLIDE_BACKGROUND_TYPE" val="general"/>
  <p:tag name="KSO_WM_SLIDE_SUPPORT_FEATURE_TYPE" val="0"/>
  <p:tag name="KSO_WM_TEMPLATE_ASSEMBLE_XID" val="60656f644054ed1e2fb80930"/>
  <p:tag name="KSO_WM_TEMPLATE_ASSEMBLE_GROUPID" val="60656f644054ed1e2fb80930"/>
</p:tagLst>
</file>

<file path=ppt/tags/tag4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2713_1*i*1"/>
  <p:tag name="KSO_WM_TEMPLATE_CATEGORY" val="diagram"/>
  <p:tag name="KSO_WM_TEMPLATE_INDEX" val="20212713"/>
  <p:tag name="KSO_WM_UNIT_LAYERLEVEL" val="1"/>
  <p:tag name="KSO_WM_TAG_VERSION" val="1.0"/>
  <p:tag name="KSO_WM_BEAUTIFY_FLAG" val="#wm#"/>
  <p:tag name="KSO_WM_UNIT_BLOCK" val="0"/>
  <p:tag name="KSO_WM_UNIT_SM_LIMIT_TYPE" val="2"/>
  <p:tag name="KSO_WM_UNIT_DEC_AREA_ID" val="6c938ff465544c81b53780745e718009"/>
  <p:tag name="KSO_WM_UNIT_DECORATE_INFO" val="{&quot;DecorateInfoH&quot;:{&quot;IsAbs&quot;:false},&quot;DecorateInfoW&quot;:{&quot;IsAbs&quot;:false},&quot;DecorateInfoX&quot;:{&quot;IsAbs&quot;:false,&quot;Pos&quot;:1},&quot;DecorateInfoY&quot;:{&quot;IsAbs&quot;:false,&quot;Pos&quot;:1},&quot;ReferentInfo&quot;:{&quot;Id&quot;:&quot;84a6c56b6ff04b3385062ce2c276b31c&quot;,&quot;X&quot;:{&quot;Pos&quot;:1},&quot;Y&quot;:{&quot;Pos&quot;:1}},&quot;whChangeMode&quot;:1}"/>
  <p:tag name="KSO_WM_CHIP_GROUPID" val="5f708c7a747e3ea6e292a7fb"/>
  <p:tag name="KSO_WM_CHIP_XID" val="5f708c7a747e3ea6e292a7fc"/>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VALUE" val="816"/>
  <p:tag name="KSO_WM_TEMPLATE_ASSEMBLE_XID" val="60656f644054ed1e2fb80930"/>
  <p:tag name="KSO_WM_TEMPLATE_ASSEMBLE_GROUPID" val="60656f644054ed1e2fb80930"/>
</p:tagLst>
</file>

<file path=ppt/tags/tag47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diagram20212713_1*a*1"/>
  <p:tag name="KSO_WM_TEMPLATE_CATEGORY" val="diagram"/>
  <p:tag name="KSO_WM_TEMPLATE_INDEX" val="20212713"/>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8813dededcd94f83be1334e61bb4760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fba21aa6e7b04473ad95be895e1428b6"/>
  <p:tag name="KSO_WM_UNIT_TEXT_FILL_FORE_SCHEMECOLOR_INDEX_BRIGHTNESS" val="0"/>
  <p:tag name="KSO_WM_UNIT_TEXT_FILL_FORE_SCHEMECOLOR_INDEX" val="13"/>
  <p:tag name="KSO_WM_UNIT_TEXT_FILL_TYPE" val="1"/>
  <p:tag name="KSO_WM_TEMPLATE_ASSEMBLE_XID" val="60656f644054ed1e2fb80930"/>
  <p:tag name="KSO_WM_TEMPLATE_ASSEMBLE_GROUPID" val="60656f644054ed1e2fb80930"/>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0.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713_1*f*1"/>
  <p:tag name="KSO_WM_TEMPLATE_CATEGORY" val="diagram"/>
  <p:tag name="KSO_WM_TEMPLATE_INDEX" val="20212713"/>
  <p:tag name="KSO_WM_UNIT_LAYERLEVEL" val="1"/>
  <p:tag name="KSO_WM_TAG_VERSION" val="1.0"/>
  <p:tag name="KSO_WM_BEAUTIFY_FLAG" val="#wm#"/>
  <p:tag name="KSO_WM_UNIT_DEFAULT_FONT" val="14;20;2"/>
  <p:tag name="KSO_WM_UNIT_BLOCK" val="0"/>
  <p:tag name="KSO_WM_UNIT_VALUE" val="440"/>
  <p:tag name="KSO_WM_UNIT_SHOW_EDIT_AREA_INDICATION" val="1"/>
  <p:tag name="KSO_WM_CHIP_GROUPID" val="5e6b05596848fb12bee65ac8"/>
  <p:tag name="KSO_WM_CHIP_XID" val="5e6b05596848fb12bee65aca"/>
  <p:tag name="KSO_WM_UNIT_DEC_AREA_ID" val="84a6c56b6ff04b3385062ce2c276b31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a95d889fcf624743b8b9a892c7ba4fc1"/>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30"/>
  <p:tag name="KSO_WM_TEMPLATE_ASSEMBLE_GROUPID" val="60656f644054ed1e2fb80930"/>
</p:tagLst>
</file>

<file path=ppt/tags/tag4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2713_1*i*2"/>
  <p:tag name="KSO_WM_TEMPLATE_CATEGORY" val="diagram"/>
  <p:tag name="KSO_WM_TEMPLATE_INDEX" val="20212713"/>
  <p:tag name="KSO_WM_UNIT_LAYERLEVEL" val="1"/>
  <p:tag name="KSO_WM_TAG_VERSION" val="1.0"/>
  <p:tag name="KSO_WM_BEAUTIFY_FLAG" val="#wm#"/>
  <p:tag name="KSO_WM_UNIT_BLOCK" val="0"/>
  <p:tag name="KSO_WM_UNIT_SM_LIMIT_TYPE" val="2"/>
  <p:tag name="KSO_WM_UNIT_DEC_AREA_ID" val="ab9e3ede4f02433781ee8c4bc865c25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708c7a747e3ea6e292a7fb"/>
  <p:tag name="KSO_WM_CHIP_XID" val="5f708c7a747e3ea6e292a7fc"/>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60656f644054ed1e2fb80930"/>
  <p:tag name="KSO_WM_TEMPLATE_ASSEMBLE_GROUPID" val="60656f644054ed1e2fb80930"/>
</p:tagLst>
</file>

<file path=ppt/tags/tag48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1231"/>
  <p:tag name="KSO_WM_SLIDE_ID" val="diagram20211231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960*486"/>
  <p:tag name="KSO_WM_SLIDE_POSITION" val="0*0"/>
  <p:tag name="KSO_WM_TAG_VERSION" val="1.0"/>
  <p:tag name="KSO_WM_SLIDE_LAYOUT" val="a_d"/>
  <p:tag name="KSO_WM_SLIDE_LAYOUT_CNT" val="1_1"/>
  <p:tag name="KSO_WM_SLIDE_LAYOUT_INFO" val="{&quot;id&quot;:&quot;2021-04-01T15:11:21&quot;,&quot;maxSize&quot;:{&quot;size1&quot;:13.3},&quot;minSize&quot;:{&quot;size1&quot;:13.3},&quot;normalSize&quot;:{&quot;size1&quot;:13.3},&quot;subLayout&quot;:[{&quot;backgroundInfo&quot;:[{&quot;bottom&quot;:0,&quot;bottomAbs&quot;:false,&quot;left&quot;:0,&quot;leftAbs&quot;:false,&quot;right&quot;:0,&quot;rightAbs&quot;:false,&quot;top&quot;:0,&quot;topAbs&quot;:false,&quot;type&quot;:&quot;navigation&quot;}],&quot;id&quot;:&quot;2021-04-01T15:11:21&quot;,&quot;margin&quot;:{&quot;bottom&quot;:0.4230000674724579,&quot;left&quot;:1.2699999809265137,&quot;right&quot;:1.2699999809265137,&quot;top&quot;:0.4230000674724579},&quot;type&quot;:0},{&quot;id&quot;:&quot;2021-04-01T15:11:21&quot;,&quot;margin&quot;:{&quot;bottom&quot;:4.2330002784729,&quot;left&quot;:6.349999904632568,&quot;right&quot;:5.927000999450684,&quot;top&quot;:4.2330002784729},&quot;type&quot;:0}],&quot;type&quot;:0}"/>
  <p:tag name="KSO_WM_SLIDE_BACKGROUND" val="[&quot;navigation&quot;]"/>
  <p:tag name="KSO_WM_SLIDE_RATIO" val="1.777778"/>
  <p:tag name="KSO_WM_CHIP_INFOS" val="{&quot;type&quot;:0,&quot;layout_type&quot;:&quot;navigation&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lm&quot;,&quot;text_direction&quot;:&quot;horizontal&quot;,&quot;support_big_font&quot;:false,&quot;picture_toward&quot;:0,&quot;picture_dockside&quot;:[],&quot;fill_id&quot;:&quot;c934b58042b44607bfcc30469ccc57d1&quot;,&quot;fill_align&quot;:&quot;lm&quot;,&quot;chip_types&quot;:[&quot;header&quot;]},{&quot;text_align&quot;:&quot;lm&quot;,&quot;text_direction&quot;:&quot;horizontal&quot;,&quot;support_big_font&quot;:false,&quot;picture_toward&quot;:0,&quot;picture_dockside&quot;:[],&quot;fill_id&quot;:&quot;1f78b58308e94978b285532b2378b13d&quot;,&quot;fill_align&quot;:&quot;cm&quot;,&quot;chip_types&quot;:[&quot;text&quot;,&quot;picture&quot;,&quot;chart&quot;,&quot;table&quot;]}]]"/>
  <p:tag name="KSO_WM_CHIP_DECFILLPROP" val="[]"/>
  <p:tag name="KSO_WM_CHIP_XID" val="5f5f3b668e478fb0c58a9408"/>
  <p:tag name="KSO_WM_CHIP_GROUPID" val="5f5ee1ca4d6848d78f644aeb"/>
  <p:tag name="KSO_WM_SLIDE_BK_DARK_LIGHT" val="2"/>
  <p:tag name="KSO_WM_SLIDE_BACKGROUND_TYPE" val="navigation"/>
  <p:tag name="KSO_WM_SLIDE_SUPPORT_FEATURE_TYPE" val="0"/>
  <p:tag name="KSO_WM_TEMPLATE_ASSEMBLE_XID" val="60656ea84054ed1e2fb7fd42"/>
  <p:tag name="KSO_WM_TEMPLATE_ASSEMBLE_GROUPID" val="60656ea84054ed1e2fb7fd42"/>
</p:tagLst>
</file>

<file path=ppt/tags/tag4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4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1231_1*i*2"/>
  <p:tag name="KSO_WM_TEMPLATE_CATEGORY" val="diagram"/>
  <p:tag name="KSO_WM_TEMPLATE_INDEX" val="20211231"/>
  <p:tag name="KSO_WM_UNIT_LAYERLEVEL" val="1"/>
  <p:tag name="KSO_WM_TAG_VERSION" val="1.0"/>
  <p:tag name="KSO_WM_BEAUTIFY_FLAG" val="#wm#"/>
  <p:tag name="KSO_WM_UNIT_BLOCK" val="0"/>
  <p:tag name="KSO_WM_UNIT_SM_LIMIT_TYPE" val="2"/>
  <p:tag name="KSO_WM_UNIT_DEC_AREA_ID" val="36560fcab6a54bdc90b67b924a8f9cd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5ee1ca4d6848d78f644aeb"/>
  <p:tag name="KSO_WM_CHIP_XID" val="5f5f3b668e478fb0c58a9408"/>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VALUE" val="480"/>
  <p:tag name="KSO_WM_TEMPLATE_ASSEMBLE_XID" val="60656ea84054ed1e2fb7fd42"/>
  <p:tag name="KSO_WM_TEMPLATE_ASSEMBLE_GROUPID" val="60656ea84054ed1e2fb7fd42"/>
</p:tagLst>
</file>

<file path=ppt/tags/tag4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11231_1*i*3"/>
  <p:tag name="KSO_WM_TEMPLATE_CATEGORY" val="diagram"/>
  <p:tag name="KSO_WM_TEMPLATE_INDEX" val="20211231"/>
  <p:tag name="KSO_WM_UNIT_LAYERLEVEL" val="1"/>
  <p:tag name="KSO_WM_TAG_VERSION" val="1.0"/>
  <p:tag name="KSO_WM_BEAUTIFY_FLAG" val="#wm#"/>
  <p:tag name="KSO_WM_UNIT_BLOCK" val="0"/>
  <p:tag name="KSO_WM_UNIT_SM_LIMIT_TYPE" val="2"/>
  <p:tag name="KSO_WM_UNIT_DEC_AREA_ID" val="608fd04aa72e4ec6a63c33189090d4c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5ee1ca4d6848d78f644aeb"/>
  <p:tag name="KSO_WM_CHIP_XID" val="5f5f3b668e478fb0c58a9408"/>
  <p:tag name="KSO_WM_UNIT_FILL_FORE_SCHEMECOLOR_INDEX_BRIGHTNESS" val="0"/>
  <p:tag name="KSO_WM_UNIT_FILL_FORE_SCHEMECOLOR_INDEX" val="16"/>
  <p:tag name="KSO_WM_UNIT_FILL_TYPE" val="1"/>
  <p:tag name="KSO_WM_UNIT_SHADOW_SCHEMECOLOR_INDEX_BRIGHTNESS" val="-0.5"/>
  <p:tag name="KSO_WM_UNIT_SHADOW_SCHEMECOLOR_INDEX" val="14"/>
  <p:tag name="KSO_WM_UNIT_TEXT_FILL_FORE_SCHEMECOLOR_INDEX_BRIGHTNESS" val="0"/>
  <p:tag name="KSO_WM_UNIT_TEXT_FILL_FORE_SCHEMECOLOR_INDEX" val="2"/>
  <p:tag name="KSO_WM_UNIT_TEXT_FILL_TYPE" val="1"/>
  <p:tag name="KSO_WM_UNIT_VALUE" val="468"/>
  <p:tag name="KSO_WM_TEMPLATE_ASSEMBLE_XID" val="60656ea84054ed1e2fb7fd42"/>
  <p:tag name="KSO_WM_TEMPLATE_ASSEMBLE_GROUPID" val="60656ea84054ed1e2fb7fd42"/>
</p:tagLst>
</file>

<file path=ppt/tags/tag4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11231_1*i*4"/>
  <p:tag name="KSO_WM_TEMPLATE_CATEGORY" val="diagram"/>
  <p:tag name="KSO_WM_TEMPLATE_INDEX" val="20211231"/>
  <p:tag name="KSO_WM_UNIT_LAYERLEVEL" val="1"/>
  <p:tag name="KSO_WM_TAG_VERSION" val="1.0"/>
  <p:tag name="KSO_WM_BEAUTIFY_FLAG" val="#wm#"/>
  <p:tag name="KSO_WM_UNIT_BLOCK" val="0"/>
  <p:tag name="KSO_WM_UNIT_SM_LIMIT_TYPE" val="2"/>
  <p:tag name="KSO_WM_UNIT_DEC_AREA_ID" val="6a9d9263704245bd9c227eb0fd080825"/>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1}"/>
  <p:tag name="KSO_WM_CHIP_GROUPID" val="5f5ee1ca4d6848d78f644aeb"/>
  <p:tag name="KSO_WM_CHIP_XID" val="5f5f3b668e478fb0c58a9408"/>
  <p:tag name="KSO_WM_TEMPLATE_ASSEMBLE_XID" val="60656ea84054ed1e2fb7fd42"/>
  <p:tag name="KSO_WM_TEMPLATE_ASSEMBLE_GROUPID" val="60656ea84054ed1e2fb7fd42"/>
</p:tagLst>
</file>

<file path=ppt/tags/tag4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211231_1*i*8"/>
  <p:tag name="KSO_WM_TEMPLATE_CATEGORY" val="diagram"/>
  <p:tag name="KSO_WM_TEMPLATE_INDEX" val="20211231"/>
  <p:tag name="KSO_WM_UNIT_LAYERLEVEL" val="1"/>
  <p:tag name="KSO_WM_TAG_VERSION" val="1.0"/>
  <p:tag name="KSO_WM_BEAUTIFY_FLAG" val="#wm#"/>
  <p:tag name="KSO_WM_UNIT_BLOCK" val="0"/>
  <p:tag name="KSO_WM_UNIT_SM_LIMIT_TYPE" val="2"/>
  <p:tag name="KSO_WM_UNIT_DEC_AREA_ID" val="a6e0489f79bc4427aca11fb1f6a0fa7c"/>
  <p:tag name="KSO_WM_UNIT_DECORATE_INFO" val="{&quot;ReferentInfo&quot;:{&quot;Id&quot;:&quot;slide&quot;,&quot;X&quot;:{&quot;Pos&quot;:0},&quot;Y&quot;:{&quot;Pos&quot;:2}},&quot;DecorateInfoX&quot;:{&quot;Pos&quot;:0,&quot;IsAbs&quot;:false},&quot;DecorateInfoY&quot;:{&quot;Pos&quot;:2,&quot;IsAbs&quot;:false},&quot;DecorateInfoW&quot;:{&quot;IsAbs&quot;:false},&quot;DecorateInfoH&quot;:{&quot;IsAbs&quot;:false},&quot;whChangeMode&quot;:1}"/>
  <p:tag name="KSO_WM_CHIP_GROUPID" val="5f5ee1ca4d6848d78f644aeb"/>
  <p:tag name="KSO_WM_CHIP_XID" val="5f5f3b668e478fb0c58a9408"/>
  <p:tag name="KSO_WM_TEMPLATE_ASSEMBLE_XID" val="60656ea84054ed1e2fb7fd42"/>
  <p:tag name="KSO_WM_TEMPLATE_ASSEMBLE_GROUPID" val="60656ea84054ed1e2fb7fd42"/>
</p:tagLst>
</file>

<file path=ppt/tags/tag48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1"/>
  <p:tag name="KSO_WM_UNIT_HIGHLIGHT" val="0"/>
  <p:tag name="KSO_WM_UNIT_COMPATIBLE" val="0"/>
  <p:tag name="KSO_WM_UNIT_DIAGRAM_ISNUMVISUAL" val="0"/>
  <p:tag name="KSO_WM_UNIT_DIAGRAM_ISREFERUNIT" val="0"/>
  <p:tag name="KSO_WM_UNIT_TYPE" val="a"/>
  <p:tag name="KSO_WM_UNIT_INDEX" val="1"/>
  <p:tag name="KSO_WM_UNIT_ID" val="diagram20211231_1*a*1"/>
  <p:tag name="KSO_WM_TEMPLATE_CATEGORY" val="diagram"/>
  <p:tag name="KSO_WM_TEMPLATE_INDEX" val="20211231"/>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62a523b3958648b4a1cc7177d0b8e41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4754dbc92c694e57a9b61d6e852ee504"/>
  <p:tag name="KSO_WM_UNIT_TEXT_FILL_FORE_SCHEMECOLOR_INDEX_BRIGHTNESS" val="0"/>
  <p:tag name="KSO_WM_UNIT_TEXT_FILL_FORE_SCHEMECOLOR_INDEX" val="13"/>
  <p:tag name="KSO_WM_UNIT_TEXT_FILL_TYPE" val="1"/>
  <p:tag name="KSO_WM_TEMPLATE_ASSEMBLE_XID" val="60656ea84054ed1e2fb7fd42"/>
  <p:tag name="KSO_WM_TEMPLATE_ASSEMBLE_GROUPID" val="60656ea84054ed1e2fb7fd42"/>
</p:tagLst>
</file>

<file path=ppt/tags/tag489.xml><?xml version="1.0" encoding="utf-8"?>
<p:tagLst xmlns:a="http://schemas.openxmlformats.org/drawingml/2006/main" xmlns:r="http://schemas.openxmlformats.org/officeDocument/2006/relationships" xmlns:p="http://schemas.openxmlformats.org/presentationml/2006/main">
  <p:tag name="KSO_WM_BEAUTIFY_FLAG" val="#wm#"/>
  <p:tag name="KSO_WM_UNIT_TYPE" val="β"/>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211231_1*i*9"/>
  <p:tag name="KSO_WM_TEMPLATE_CATEGORY" val="diagram"/>
  <p:tag name="KSO_WM_TEMPLATE_INDEX" val="20211231"/>
  <p:tag name="KSO_WM_UNIT_LAYERLEVEL" val="1"/>
  <p:tag name="KSO_WM_TAG_VERSION" val="1.0"/>
  <p:tag name="KSO_WM_BEAUTIFY_FLAG" val="#wm#"/>
  <p:tag name="KSO_WM_UNIT_SM_LIMIT_TYPE" val="2"/>
  <p:tag name="KSO_WM_CHIP_GROUPID" val="5f5ee1ca4d6848d78f644aeb"/>
  <p:tag name="KSO_WM_CHIP_XID" val="5f5f3b668e478fb0c58a9408"/>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60656ea84054ed1e2fb7fd42"/>
  <p:tag name="KSO_WM_TEMPLATE_ASSEMBLE_GROUPID" val="60656ea84054ed1e2fb7fd42"/>
</p:tagLst>
</file>

<file path=ppt/tags/tag4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211231_1*i*10"/>
  <p:tag name="KSO_WM_TEMPLATE_CATEGORY" val="diagram"/>
  <p:tag name="KSO_WM_TEMPLATE_INDEX" val="20211231"/>
  <p:tag name="KSO_WM_UNIT_LAYERLEVEL" val="1"/>
  <p:tag name="KSO_WM_TAG_VERSION" val="1.0"/>
  <p:tag name="KSO_WM_BEAUTIFY_FLAG" val="#wm#"/>
  <p:tag name="KSO_WM_UNIT_SM_LIMIT_TYPE" val="2"/>
  <p:tag name="KSO_WM_CHIP_GROUPID" val="5f5ee1ca4d6848d78f644aeb"/>
  <p:tag name="KSO_WM_CHIP_XID" val="5f5f3b668e478fb0c58a9408"/>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60656ea84054ed1e2fb7fd42"/>
  <p:tag name="KSO_WM_TEMPLATE_ASSEMBLE_GROUPID" val="60656ea84054ed1e2fb7fd42"/>
</p:tagLst>
</file>

<file path=ppt/tags/tag4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211231_1*i*11"/>
  <p:tag name="KSO_WM_TEMPLATE_CATEGORY" val="diagram"/>
  <p:tag name="KSO_WM_TEMPLATE_INDEX" val="20211231"/>
  <p:tag name="KSO_WM_UNIT_LAYERLEVEL" val="1"/>
  <p:tag name="KSO_WM_TAG_VERSION" val="1.0"/>
  <p:tag name="KSO_WM_BEAUTIFY_FLAG" val="#wm#"/>
  <p:tag name="KSO_WM_UNIT_SM_LIMIT_TYPE" val="2"/>
  <p:tag name="KSO_WM_CHIP_GROUPID" val="5f5ee1ca4d6848d78f644aeb"/>
  <p:tag name="KSO_WM_CHIP_XID" val="5f5f3b668e478fb0c58a9408"/>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60656ea84054ed1e2fb7fd42"/>
  <p:tag name="KSO_WM_TEMPLATE_ASSEMBLE_GROUPID" val="60656ea84054ed1e2fb7fd42"/>
</p:tagLst>
</file>

<file path=ppt/tags/tag4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11231_1*i*5"/>
  <p:tag name="KSO_WM_TEMPLATE_CATEGORY" val="diagram"/>
  <p:tag name="KSO_WM_TEMPLATE_INDEX" val="20211231"/>
  <p:tag name="KSO_WM_UNIT_LAYERLEVEL" val="1"/>
  <p:tag name="KSO_WM_TAG_VERSION" val="1.0"/>
  <p:tag name="KSO_WM_BEAUTIFY_FLAG" val="#wm#"/>
  <p:tag name="KSO_WM_UNIT_SM_LIMIT_TYPE" val="2"/>
  <p:tag name="KSO_WM_CHIP_GROUPID" val="5f5ee1ca4d6848d78f644aeb"/>
  <p:tag name="KSO_WM_CHIP_XID" val="5f5f3b668e478fb0c58a9408"/>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60656ea84054ed1e2fb7fd42"/>
  <p:tag name="KSO_WM_TEMPLATE_ASSEMBLE_GROUPID" val="60656ea84054ed1e2fb7fd42"/>
</p:tagLst>
</file>

<file path=ppt/tags/tag4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11231_1*i*6"/>
  <p:tag name="KSO_WM_TEMPLATE_CATEGORY" val="diagram"/>
  <p:tag name="KSO_WM_TEMPLATE_INDEX" val="20211231"/>
  <p:tag name="KSO_WM_UNIT_LAYERLEVEL" val="1"/>
  <p:tag name="KSO_WM_TAG_VERSION" val="1.0"/>
  <p:tag name="KSO_WM_BEAUTIFY_FLAG" val="#wm#"/>
  <p:tag name="KSO_WM_UNIT_SM_LIMIT_TYPE" val="2"/>
  <p:tag name="KSO_WM_CHIP_GROUPID" val="5f5ee1ca4d6848d78f644aeb"/>
  <p:tag name="KSO_WM_CHIP_XID" val="5f5f3b668e478fb0c58a9408"/>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60656ea84054ed1e2fb7fd42"/>
  <p:tag name="KSO_WM_TEMPLATE_ASSEMBLE_GROUPID" val="60656ea84054ed1e2fb7fd42"/>
</p:tagLst>
</file>

<file path=ppt/tags/tag4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11231_1*i*7"/>
  <p:tag name="KSO_WM_TEMPLATE_CATEGORY" val="diagram"/>
  <p:tag name="KSO_WM_TEMPLATE_INDEX" val="20211231"/>
  <p:tag name="KSO_WM_UNIT_LAYERLEVEL" val="1"/>
  <p:tag name="KSO_WM_TAG_VERSION" val="1.0"/>
  <p:tag name="KSO_WM_BEAUTIFY_FLAG" val="#wm#"/>
  <p:tag name="KSO_WM_UNIT_SM_LIMIT_TYPE" val="2"/>
  <p:tag name="KSO_WM_CHIP_GROUPID" val="5f5ee1ca4d6848d78f644aeb"/>
  <p:tag name="KSO_WM_CHIP_XID" val="5f5f3b668e478fb0c58a9408"/>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60656ea84054ed1e2fb7fd42"/>
  <p:tag name="KSO_WM_TEMPLATE_ASSEMBLE_GROUPID" val="60656ea84054ed1e2fb7fd42"/>
</p:tagLst>
</file>

<file path=ppt/tags/tag49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2713"/>
  <p:tag name="KSO_WM_SLIDE_ID" val="diagram20212713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864*444"/>
  <p:tag name="KSO_WM_SLIDE_POSITION" val="47*48"/>
  <p:tag name="KSO_WM_TAG_VERSION" val="1.0"/>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1-04-01T15:43:53&quot;,&quot;maxSize&quot;:{&quot;size1&quot;:26.7},&quot;minSize&quot;:{&quot;size1&quot;:17.9},&quot;normalSize&quot;:{&quot;size1&quot;:17.9},&quot;subLayout&quot;:[{&quot;id&quot;:&quot;2021-04-01T15:43:53&quot;,&quot;margin&quot;:{&quot;bottom&quot;:0.0260000042617321,&quot;left&quot;:2.9629998207092285,&quot;right&quot;:2.5399999618530273,&quot;top&quot;:1.6929999589920044},&quot;type&quot;:0},{&quot;id&quot;:&quot;2021-04-01T15:43:53&quot;,&quot;margin&quot;:{&quot;bottom&quot;:2.5399999618530273,&quot;left&quot;:2.5399999618530273,&quot;right&quot;:2.5399999618530273,&quot;top&quot;:1.6670000553131104},&quot;type&quot;:0}],&quot;type&quot;:0}"/>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708c7a747e3ea6e292a7fc"/>
  <p:tag name="KSO_WM_CHIP_FILLPROP" val="[[{&quot;text_align&quot;:&quot;lt&quot;,&quot;text_direction&quot;:&quot;horizontal&quot;,&quot;support_big_font&quot;:false,&quot;picture_toward&quot;:0,&quot;picture_dockside&quot;:[],&quot;fill_id&quot;:&quot;577fb6fb92184a2fb8c769fd05bb9d24&quot;,&quot;fill_align&quot;:&quot;lt&quot;,&quot;chip_types&quot;:[&quot;header&quot;]},{&quot;text_align&quot;:&quot;lm&quot;,&quot;text_direction&quot;:&quot;horizontal&quot;,&quot;support_features&quot;:[&quot;collage&quot;,&quot;carousel&quot;],&quot;support_big_font&quot;:false,&quot;picture_toward&quot;:0,&quot;picture_dockside&quot;:[],&quot;fill_id&quot;:&quot;ca3f0f9c0eb4416e9bcff006547ecf8f&quot;,&quot;fill_align&quot;:&quot;cm&quot;,&quot;chip_types&quot;:[&quot;diagram&quot;,&quot;text&quot;,&quot;picture&quot;,&quot;chart&quot;,&quot;table&quot;,&quot;video&quot;]}]]"/>
  <p:tag name="KSO_WM_CHIP_DECFILLPROP" val="[]"/>
  <p:tag name="KSO_WM_SLIDE_CAN_ADD_NAVIGATION" val="1"/>
  <p:tag name="KSO_WM_CHIP_GROUPID" val="5f708c7a747e3ea6e292a7fb"/>
  <p:tag name="KSO_WM_SLIDE_BACKGROUND_TYPE" val="general"/>
  <p:tag name="KSO_WM_SLIDE_SUPPORT_FEATURE_TYPE" val="0"/>
  <p:tag name="KSO_WM_TEMPLATE_ASSEMBLE_XID" val="60656f644054ed1e2fb80930"/>
  <p:tag name="KSO_WM_TEMPLATE_ASSEMBLE_GROUPID" val="60656f644054ed1e2fb80930"/>
</p:tagLst>
</file>

<file path=ppt/tags/tag4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2713_1*i*1"/>
  <p:tag name="KSO_WM_TEMPLATE_CATEGORY" val="diagram"/>
  <p:tag name="KSO_WM_TEMPLATE_INDEX" val="20212713"/>
  <p:tag name="KSO_WM_UNIT_LAYERLEVEL" val="1"/>
  <p:tag name="KSO_WM_TAG_VERSION" val="1.0"/>
  <p:tag name="KSO_WM_BEAUTIFY_FLAG" val="#wm#"/>
  <p:tag name="KSO_WM_UNIT_BLOCK" val="0"/>
  <p:tag name="KSO_WM_UNIT_SM_LIMIT_TYPE" val="2"/>
  <p:tag name="KSO_WM_UNIT_DEC_AREA_ID" val="6c938ff465544c81b53780745e718009"/>
  <p:tag name="KSO_WM_UNIT_DECORATE_INFO" val="{&quot;DecorateInfoH&quot;:{&quot;IsAbs&quot;:false},&quot;DecorateInfoW&quot;:{&quot;IsAbs&quot;:false},&quot;DecorateInfoX&quot;:{&quot;IsAbs&quot;:false,&quot;Pos&quot;:1},&quot;DecorateInfoY&quot;:{&quot;IsAbs&quot;:false,&quot;Pos&quot;:1},&quot;ReferentInfo&quot;:{&quot;Id&quot;:&quot;84a6c56b6ff04b3385062ce2c276b31c&quot;,&quot;X&quot;:{&quot;Pos&quot;:1},&quot;Y&quot;:{&quot;Pos&quot;:1}},&quot;whChangeMode&quot;:1}"/>
  <p:tag name="KSO_WM_CHIP_GROUPID" val="5f708c7a747e3ea6e292a7fb"/>
  <p:tag name="KSO_WM_CHIP_XID" val="5f708c7a747e3ea6e292a7fc"/>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VALUE" val="816"/>
  <p:tag name="KSO_WM_TEMPLATE_ASSEMBLE_XID" val="60656f644054ed1e2fb80930"/>
  <p:tag name="KSO_WM_TEMPLATE_ASSEMBLE_GROUPID" val="60656f644054ed1e2fb80930"/>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0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diagram20212713_1*a*1"/>
  <p:tag name="KSO_WM_TEMPLATE_CATEGORY" val="diagram"/>
  <p:tag name="KSO_WM_TEMPLATE_INDEX" val="20212713"/>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8813dededcd94f83be1334e61bb4760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fba21aa6e7b04473ad95be895e1428b6"/>
  <p:tag name="KSO_WM_UNIT_TEXT_FILL_FORE_SCHEMECOLOR_INDEX_BRIGHTNESS" val="0"/>
  <p:tag name="KSO_WM_UNIT_TEXT_FILL_FORE_SCHEMECOLOR_INDEX" val="13"/>
  <p:tag name="KSO_WM_UNIT_TEXT_FILL_TYPE" val="1"/>
  <p:tag name="KSO_WM_TEMPLATE_ASSEMBLE_XID" val="60656f644054ed1e2fb80930"/>
  <p:tag name="KSO_WM_TEMPLATE_ASSEMBLE_GROUPID" val="60656f644054ed1e2fb80930"/>
</p:tagLst>
</file>

<file path=ppt/tags/tag501.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713_1*f*1"/>
  <p:tag name="KSO_WM_TEMPLATE_CATEGORY" val="diagram"/>
  <p:tag name="KSO_WM_TEMPLATE_INDEX" val="20212713"/>
  <p:tag name="KSO_WM_UNIT_LAYERLEVEL" val="1"/>
  <p:tag name="KSO_WM_TAG_VERSION" val="1.0"/>
  <p:tag name="KSO_WM_BEAUTIFY_FLAG" val="#wm#"/>
  <p:tag name="KSO_WM_UNIT_DEFAULT_FONT" val="14;20;2"/>
  <p:tag name="KSO_WM_UNIT_BLOCK" val="0"/>
  <p:tag name="KSO_WM_UNIT_VALUE" val="440"/>
  <p:tag name="KSO_WM_UNIT_SHOW_EDIT_AREA_INDICATION" val="1"/>
  <p:tag name="KSO_WM_CHIP_GROUPID" val="5e6b05596848fb12bee65ac8"/>
  <p:tag name="KSO_WM_CHIP_XID" val="5e6b05596848fb12bee65aca"/>
  <p:tag name="KSO_WM_UNIT_DEC_AREA_ID" val="84a6c56b6ff04b3385062ce2c276b31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a95d889fcf624743b8b9a892c7ba4fc1"/>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30"/>
  <p:tag name="KSO_WM_TEMPLATE_ASSEMBLE_GROUPID" val="60656f644054ed1e2fb80930"/>
</p:tagLst>
</file>

<file path=ppt/tags/tag5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2713_1*i*2"/>
  <p:tag name="KSO_WM_TEMPLATE_CATEGORY" val="diagram"/>
  <p:tag name="KSO_WM_TEMPLATE_INDEX" val="20212713"/>
  <p:tag name="KSO_WM_UNIT_LAYERLEVEL" val="1"/>
  <p:tag name="KSO_WM_TAG_VERSION" val="1.0"/>
  <p:tag name="KSO_WM_BEAUTIFY_FLAG" val="#wm#"/>
  <p:tag name="KSO_WM_UNIT_BLOCK" val="0"/>
  <p:tag name="KSO_WM_UNIT_SM_LIMIT_TYPE" val="2"/>
  <p:tag name="KSO_WM_UNIT_DEC_AREA_ID" val="ab9e3ede4f02433781ee8c4bc865c25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708c7a747e3ea6e292a7fb"/>
  <p:tag name="KSO_WM_CHIP_XID" val="5f708c7a747e3ea6e292a7fc"/>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60656f644054ed1e2fb80930"/>
  <p:tag name="KSO_WM_TEMPLATE_ASSEMBLE_GROUPID" val="60656f644054ed1e2fb80930"/>
</p:tagLst>
</file>

<file path=ppt/tags/tag50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2713"/>
  <p:tag name="KSO_WM_SLIDE_ID" val="diagram20212713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864*444"/>
  <p:tag name="KSO_WM_SLIDE_POSITION" val="47*48"/>
  <p:tag name="KSO_WM_TAG_VERSION" val="1.0"/>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1-04-01T15:43:53&quot;,&quot;maxSize&quot;:{&quot;size1&quot;:26.7},&quot;minSize&quot;:{&quot;size1&quot;:17.9},&quot;normalSize&quot;:{&quot;size1&quot;:17.9},&quot;subLayout&quot;:[{&quot;id&quot;:&quot;2021-04-01T15:43:53&quot;,&quot;margin&quot;:{&quot;bottom&quot;:0.0260000042617321,&quot;left&quot;:2.9629998207092285,&quot;right&quot;:2.5399999618530273,&quot;top&quot;:1.6929999589920044},&quot;type&quot;:0},{&quot;id&quot;:&quot;2021-04-01T15:43:53&quot;,&quot;margin&quot;:{&quot;bottom&quot;:2.5399999618530273,&quot;left&quot;:2.5399999618530273,&quot;right&quot;:2.5399999618530273,&quot;top&quot;:1.6670000553131104},&quot;type&quot;:0}],&quot;type&quot;:0}"/>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708c7a747e3ea6e292a7fc"/>
  <p:tag name="KSO_WM_CHIP_FILLPROP" val="[[{&quot;text_align&quot;:&quot;lt&quot;,&quot;text_direction&quot;:&quot;horizontal&quot;,&quot;support_big_font&quot;:false,&quot;picture_toward&quot;:0,&quot;picture_dockside&quot;:[],&quot;fill_id&quot;:&quot;577fb6fb92184a2fb8c769fd05bb9d24&quot;,&quot;fill_align&quot;:&quot;lt&quot;,&quot;chip_types&quot;:[&quot;header&quot;]},{&quot;text_align&quot;:&quot;lm&quot;,&quot;text_direction&quot;:&quot;horizontal&quot;,&quot;support_features&quot;:[&quot;collage&quot;,&quot;carousel&quot;],&quot;support_big_font&quot;:false,&quot;picture_toward&quot;:0,&quot;picture_dockside&quot;:[],&quot;fill_id&quot;:&quot;ca3f0f9c0eb4416e9bcff006547ecf8f&quot;,&quot;fill_align&quot;:&quot;cm&quot;,&quot;chip_types&quot;:[&quot;diagram&quot;,&quot;text&quot;,&quot;picture&quot;,&quot;chart&quot;,&quot;table&quot;,&quot;video&quot;]}]]"/>
  <p:tag name="KSO_WM_CHIP_DECFILLPROP" val="[]"/>
  <p:tag name="KSO_WM_SLIDE_CAN_ADD_NAVIGATION" val="1"/>
  <p:tag name="KSO_WM_CHIP_GROUPID" val="5f708c7a747e3ea6e292a7fb"/>
  <p:tag name="KSO_WM_SLIDE_BACKGROUND_TYPE" val="general"/>
  <p:tag name="KSO_WM_SLIDE_SUPPORT_FEATURE_TYPE" val="0"/>
  <p:tag name="KSO_WM_TEMPLATE_ASSEMBLE_XID" val="60656f644054ed1e2fb80930"/>
  <p:tag name="KSO_WM_TEMPLATE_ASSEMBLE_GROUPID" val="60656f644054ed1e2fb80930"/>
</p:tagLst>
</file>

<file path=ppt/tags/tag5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2713_1*i*1"/>
  <p:tag name="KSO_WM_TEMPLATE_CATEGORY" val="diagram"/>
  <p:tag name="KSO_WM_TEMPLATE_INDEX" val="20212713"/>
  <p:tag name="KSO_WM_UNIT_LAYERLEVEL" val="1"/>
  <p:tag name="KSO_WM_TAG_VERSION" val="1.0"/>
  <p:tag name="KSO_WM_BEAUTIFY_FLAG" val="#wm#"/>
  <p:tag name="KSO_WM_UNIT_BLOCK" val="0"/>
  <p:tag name="KSO_WM_UNIT_SM_LIMIT_TYPE" val="2"/>
  <p:tag name="KSO_WM_UNIT_DEC_AREA_ID" val="6c938ff465544c81b53780745e718009"/>
  <p:tag name="KSO_WM_UNIT_DECORATE_INFO" val="{&quot;DecorateInfoH&quot;:{&quot;IsAbs&quot;:false},&quot;DecorateInfoW&quot;:{&quot;IsAbs&quot;:false},&quot;DecorateInfoX&quot;:{&quot;IsAbs&quot;:false,&quot;Pos&quot;:1},&quot;DecorateInfoY&quot;:{&quot;IsAbs&quot;:false,&quot;Pos&quot;:1},&quot;ReferentInfo&quot;:{&quot;Id&quot;:&quot;84a6c56b6ff04b3385062ce2c276b31c&quot;,&quot;X&quot;:{&quot;Pos&quot;:1},&quot;Y&quot;:{&quot;Pos&quot;:1}},&quot;whChangeMode&quot;:1}"/>
  <p:tag name="KSO_WM_CHIP_GROUPID" val="5f708c7a747e3ea6e292a7fb"/>
  <p:tag name="KSO_WM_CHIP_XID" val="5f708c7a747e3ea6e292a7fc"/>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VALUE" val="816"/>
  <p:tag name="KSO_WM_TEMPLATE_ASSEMBLE_XID" val="60656f644054ed1e2fb80930"/>
  <p:tag name="KSO_WM_TEMPLATE_ASSEMBLE_GROUPID" val="60656f644054ed1e2fb80930"/>
</p:tagLst>
</file>

<file path=ppt/tags/tag50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diagram20212713_1*a*1"/>
  <p:tag name="KSO_WM_TEMPLATE_CATEGORY" val="diagram"/>
  <p:tag name="KSO_WM_TEMPLATE_INDEX" val="20212713"/>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8813dededcd94f83be1334e61bb4760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fba21aa6e7b04473ad95be895e1428b6"/>
  <p:tag name="KSO_WM_UNIT_TEXT_FILL_FORE_SCHEMECOLOR_INDEX_BRIGHTNESS" val="0"/>
  <p:tag name="KSO_WM_UNIT_TEXT_FILL_FORE_SCHEMECOLOR_INDEX" val="13"/>
  <p:tag name="KSO_WM_UNIT_TEXT_FILL_TYPE" val="1"/>
  <p:tag name="KSO_WM_TEMPLATE_ASSEMBLE_XID" val="60656f644054ed1e2fb80930"/>
  <p:tag name="KSO_WM_TEMPLATE_ASSEMBLE_GROUPID" val="60656f644054ed1e2fb80930"/>
</p:tagLst>
</file>

<file path=ppt/tags/tag508.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713_1*f*1"/>
  <p:tag name="KSO_WM_TEMPLATE_CATEGORY" val="diagram"/>
  <p:tag name="KSO_WM_TEMPLATE_INDEX" val="20212713"/>
  <p:tag name="KSO_WM_UNIT_LAYERLEVEL" val="1"/>
  <p:tag name="KSO_WM_TAG_VERSION" val="1.0"/>
  <p:tag name="KSO_WM_BEAUTIFY_FLAG" val="#wm#"/>
  <p:tag name="KSO_WM_UNIT_DEFAULT_FONT" val="14;20;2"/>
  <p:tag name="KSO_WM_UNIT_BLOCK" val="0"/>
  <p:tag name="KSO_WM_UNIT_VALUE" val="440"/>
  <p:tag name="KSO_WM_UNIT_SHOW_EDIT_AREA_INDICATION" val="1"/>
  <p:tag name="KSO_WM_CHIP_GROUPID" val="5e6b05596848fb12bee65ac8"/>
  <p:tag name="KSO_WM_CHIP_XID" val="5e6b05596848fb12bee65aca"/>
  <p:tag name="KSO_WM_UNIT_DEC_AREA_ID" val="84a6c56b6ff04b3385062ce2c276b31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a95d889fcf624743b8b9a892c7ba4fc1"/>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30"/>
  <p:tag name="KSO_WM_TEMPLATE_ASSEMBLE_GROUPID" val="60656f644054ed1e2fb80930"/>
</p:tagLst>
</file>

<file path=ppt/tags/tag5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2713_1*i*2"/>
  <p:tag name="KSO_WM_TEMPLATE_CATEGORY" val="diagram"/>
  <p:tag name="KSO_WM_TEMPLATE_INDEX" val="20212713"/>
  <p:tag name="KSO_WM_UNIT_LAYERLEVEL" val="1"/>
  <p:tag name="KSO_WM_TAG_VERSION" val="1.0"/>
  <p:tag name="KSO_WM_BEAUTIFY_FLAG" val="#wm#"/>
  <p:tag name="KSO_WM_UNIT_BLOCK" val="0"/>
  <p:tag name="KSO_WM_UNIT_SM_LIMIT_TYPE" val="2"/>
  <p:tag name="KSO_WM_UNIT_DEC_AREA_ID" val="ab9e3ede4f02433781ee8c4bc865c25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708c7a747e3ea6e292a7fb"/>
  <p:tag name="KSO_WM_CHIP_XID" val="5f708c7a747e3ea6e292a7fc"/>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60656f644054ed1e2fb80930"/>
  <p:tag name="KSO_WM_TEMPLATE_ASSEMBLE_GROUPID" val="60656f644054ed1e2fb80930"/>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7323"/>
  <p:tag name="KSO_WM_SLIDE_ID" val="diagram20217323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TAG_VERSION" val="1.0"/>
  <p:tag name="KSO_WM_SLIDE_LAYOUT" val="a_f"/>
  <p:tag name="KSO_WM_SLIDE_LAYOUT_CNT" val="1_1"/>
  <p:tag name="KSO_WM_TEMPLATE_THUMBS_INDEX" val="1、4、7、12、13、14、15、16、17、18、20、24、25、28、33、36、40、43、44"/>
  <p:tag name="KSO_WM_SLIDE_SIZE" val="840*472"/>
  <p:tag name="KSO_WM_SLIDE_POSITION" val="58*47"/>
  <p:tag name="KSO_WM_SLIDE_LAYOUT_INFO" val="{&quot;backgroundInfo&quot;:[{&quot;bottom&quot;:0,&quot;bottomAbs&quot;:false,&quot;left&quot;:0,&quot;leftAbs&quot;:false,&quot;right&quot;:0,&quot;rightAbs&quot;:false,&quot;top&quot;:0,&quot;topAbs&quot;:false,&quot;type&quot;:&quot;general&quot;}],&quot;id&quot;:&quot;2021-04-01T16:19:52&quot;,&quot;maxSize&quot;:{&quot;size1&quot;:52.758747891143514},&quot;minSize&quot;:{&quot;size1&quot;:33.55874789114351},&quot;normalSize&quot;:{&quot;size1&quot;:33.5589330763287},&quot;subLayout&quot;:[{&quot;id&quot;:&quot;2021-04-01T16:19:52&quot;,&quot;margin&quot;:{&quot;bottom&quot;:0.8479999303817749,&quot;left&quot;:5.502999782562256,&quot;right&quot;:5.502999782562256,&quot;top&quot;:3.38700008392334},&quot;type&quot;:0},{&quot;id&quot;:&quot;2021-04-01T16:19:52&quot;,&quot;margin&quot;:{&quot;bottom&quot;:3.38700008392334,&quot;left&quot;:5.502999782562256,&quot;right&quot;:5.502999782562256,&quot;top&quot;:0.02600000612437725},&quot;type&quot;:0}],&quot;type&quot;:0}"/>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d06e271fa9d42129da2b20"/>
  <p:tag name="KSO_WM_CHIP_FILLPROP" val="[[{&quot;text_align&quot;:&quot;lb&quot;,&quot;text_direction&quot;:&quot;horizontal&quot;,&quot;support_big_font&quot;:false,&quot;picture_toward&quot;:0,&quot;picture_dockside&quot;:[],&quot;fill_id&quot;:&quot;d689204f4de345a4982605551024dd38&quot;,&quot;fill_align&quot;:&quot;lb&quot;,&quot;chip_types&quot;:[&quot;text&quot;,&quot;header&quot;]},{&quot;text_align&quot;:&quot;lt&quot;,&quot;text_direction&quot;:&quot;horizontal&quot;,&quot;support_big_font&quot;:true,&quot;picture_toward&quot;:0,&quot;picture_dockside&quot;:[],&quot;fill_id&quot;:&quot;85fe55258c1643f296a379467dde860b&quot;,&quot;fill_align&quot;:&quot;lt&quot;,&quot;chip_types&quot;:[&quot;text&quot;,&quot;header&quot;]}],[{&quot;text_align&quot;:&quot;cb&quot;,&quot;text_direction&quot;:&quot;horizontal&quot;,&quot;support_big_font&quot;:false,&quot;picture_toward&quot;:0,&quot;picture_dockside&quot;:[],&quot;fill_id&quot;:&quot;d689204f4de345a4982605551024dd38&quot;,&quot;fill_align&quot;:&quot;cb&quot;,&quot;chip_types&quot;:[&quot;text&quot;,&quot;header&quot;]},{&quot;text_align&quot;:&quot;ct&quot;,&quot;text_direction&quot;:&quot;horizontal&quot;,&quot;support_big_font&quot;:true,&quot;picture_toward&quot;:0,&quot;picture_dockside&quot;:[],&quot;fill_id&quot;:&quot;85fe55258c1643f296a379467dde860b&quot;,&quot;fill_align&quot;:&quot;ct&quot;,&quot;chip_types&quot;:[&quot;text&quot;,&quot;header&quot;]}]]"/>
  <p:tag name="KSO_WM_CHIP_DECFILLPROP" val="[]"/>
  <p:tag name="KSO_WM_CHIP_GROUPID" val="5fd06e271fa9d42129da2b1f"/>
  <p:tag name="KSO_WM_SLIDE_BACKGROUND_TYPE" val="general"/>
  <p:tag name="KSO_WM_SLIDE_SUPPORT_FEATURE_TYPE" val="0"/>
  <p:tag name="KSO_WM_TEMPLATE_ASSEMBLE_XID" val="6065707b4054ed1e2fb81627"/>
  <p:tag name="KSO_WM_TEMPLATE_ASSEMBLE_GROUPID" val="6065707b4054ed1e2fb81627"/>
</p:tagLst>
</file>

<file path=ppt/tags/tag5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1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4"/>
  <p:tag name="KSO_WM_UNIT_HIGHLIGHT" val="0"/>
  <p:tag name="KSO_WM_UNIT_COMPATIBLE" val="0"/>
  <p:tag name="KSO_WM_UNIT_DIAGRAM_ISNUMVISUAL" val="0"/>
  <p:tag name="KSO_WM_UNIT_DIAGRAM_ISREFERUNIT" val="0"/>
  <p:tag name="KSO_WM_UNIT_TYPE" val="a"/>
  <p:tag name="KSO_WM_UNIT_INDEX" val="1"/>
  <p:tag name="KSO_WM_UNIT_ID" val="diagram20217323_1*a*1"/>
  <p:tag name="KSO_WM_TEMPLATE_CATEGORY" val="diagram"/>
  <p:tag name="KSO_WM_TEMPLATE_INDEX" val="20217323"/>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4f85254ceeb44031be4d3a734adbb35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b&quot;,&quot;fill_mode&quot;:&quot;full&quot;,&quot;sacle_strategy&quot;:&quot;smart&quot;}"/>
  <p:tag name="KSO_WM_ASSEMBLE_CHIP_INDEX" val="28bab4d16ce942c6a4726b0236e837fb"/>
  <p:tag name="KSO_WM_UNIT_TEXT_FILL_FORE_SCHEMECOLOR_INDEX_BRIGHTNESS" val="0"/>
  <p:tag name="KSO_WM_UNIT_TEXT_FILL_FORE_SCHEMECOLOR_INDEX" val="13"/>
  <p:tag name="KSO_WM_UNIT_TEXT_FILL_TYPE" val="1"/>
  <p:tag name="KSO_WM_TEMPLATE_ASSEMBLE_XID" val="6065707b4054ed1e2fb81627"/>
  <p:tag name="KSO_WM_TEMPLATE_ASSEMBLE_GROUPID" val="6065707b4054ed1e2fb81627"/>
</p:tagLst>
</file>

<file path=ppt/tags/tag514.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7323_1*f*1"/>
  <p:tag name="KSO_WM_TEMPLATE_CATEGORY" val="diagram"/>
  <p:tag name="KSO_WM_TEMPLATE_INDEX" val="20217323"/>
  <p:tag name="KSO_WM_UNIT_LAYERLEVEL" val="1"/>
  <p:tag name="KSO_WM_TAG_VERSION" val="1.0"/>
  <p:tag name="KSO_WM_BEAUTIFY_FLAG" val="#wm#"/>
  <p:tag name="KSO_WM_UNIT_DEFAULT_FONT" val="14;20;2"/>
  <p:tag name="KSO_WM_UNIT_BLOCK" val="0"/>
  <p:tag name="KSO_WM_UNIT_VALUE" val="150"/>
  <p:tag name="KSO_WM_UNIT_SHOW_EDIT_AREA_INDICATION" val="1"/>
  <p:tag name="KSO_WM_CHIP_GROUPID" val="5e6b05596848fb12bee65ac8"/>
  <p:tag name="KSO_WM_CHIP_XID" val="5e6b05596848fb12bee65aca"/>
  <p:tag name="KSO_WM_UNIT_DEC_AREA_ID" val="1055441aa021465e92c845a5e0d8774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t&quot;,&quot;fill_mode&quot;:&quot;full&quot;,&quot;sacle_strategy&quot;:&quot;smart&quot;}"/>
  <p:tag name="KSO_WM_ASSEMBLE_CHIP_INDEX" val="c1652b69285e48ba8c085201d4584f74"/>
  <p:tag name="KSO_WM_UNIT_SUPPORT_BIG_FONT" val="1"/>
  <p:tag name="KSO_WM_UNIT_TEXT_FILL_FORE_SCHEMECOLOR_INDEX_BRIGHTNESS" val="0.25"/>
  <p:tag name="KSO_WM_UNIT_TEXT_FILL_FORE_SCHEMECOLOR_INDEX" val="13"/>
  <p:tag name="KSO_WM_UNIT_TEXT_FILL_TYPE" val="1"/>
  <p:tag name="KSO_WM_TEMPLATE_ASSEMBLE_XID" val="6065707b4054ed1e2fb81627"/>
  <p:tag name="KSO_WM_TEMPLATE_ASSEMBLE_GROUPID" val="6065707b4054ed1e2fb81627"/>
</p:tagLst>
</file>

<file path=ppt/tags/tag5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7323_1*i*1"/>
  <p:tag name="KSO_WM_TEMPLATE_CATEGORY" val="diagram"/>
  <p:tag name="KSO_WM_TEMPLATE_INDEX" val="20217323"/>
  <p:tag name="KSO_WM_UNIT_LAYERLEVEL" val="1"/>
  <p:tag name="KSO_WM_TAG_VERSION" val="1.0"/>
  <p:tag name="KSO_WM_BEAUTIFY_FLAG" val="#wm#"/>
  <p:tag name="KSO_WM_UNIT_BLOCK" val="0"/>
  <p:tag name="KSO_WM_UNIT_SM_LIMIT_TYPE" val="2"/>
  <p:tag name="KSO_WM_UNIT_DEC_AREA_ID" val="89366aef16d547de8b4d9212421a9d06"/>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CHIP_GROUPID" val="5fd06e271fa9d42129da2b1f"/>
  <p:tag name="KSO_WM_CHIP_XID" val="5fd06e271fa9d42129da2b2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4"/>
  <p:tag name="KSO_WM_TEMPLATE_ASSEMBLE_XID" val="6065707b4054ed1e2fb81627"/>
  <p:tag name="KSO_WM_TEMPLATE_ASSEMBLE_GROUPID" val="6065707b4054ed1e2fb81627"/>
</p:tagLst>
</file>

<file path=ppt/tags/tag5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7323_1*i*2"/>
  <p:tag name="KSO_WM_TEMPLATE_CATEGORY" val="diagram"/>
  <p:tag name="KSO_WM_TEMPLATE_INDEX" val="20217323"/>
  <p:tag name="KSO_WM_UNIT_LAYERLEVEL" val="1"/>
  <p:tag name="KSO_WM_TAG_VERSION" val="1.0"/>
  <p:tag name="KSO_WM_BEAUTIFY_FLAG" val="#wm#"/>
  <p:tag name="KSO_WM_UNIT_BLOCK" val="0"/>
  <p:tag name="KSO_WM_UNIT_SM_LIMIT_TYPE" val="2"/>
  <p:tag name="KSO_WM_UNIT_DEC_AREA_ID" val="0362168c89e44694b8ca25d6f7288891"/>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CHIP_GROUPID" val="5fd06e271fa9d42129da2b1f"/>
  <p:tag name="KSO_WM_CHIP_XID" val="5fd06e271fa9d42129da2b20"/>
  <p:tag name="KSO_WM_TEMPLATE_ASSEMBLE_XID" val="6065707b4054ed1e2fb81627"/>
  <p:tag name="KSO_WM_TEMPLATE_ASSEMBLE_GROUPID" val="6065707b4054ed1e2fb81627"/>
</p:tagLst>
</file>

<file path=ppt/tags/tag5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17323_1*i*5"/>
  <p:tag name="KSO_WM_TEMPLATE_CATEGORY" val="diagram"/>
  <p:tag name="KSO_WM_TEMPLATE_INDEX" val="20217323"/>
  <p:tag name="KSO_WM_UNIT_LAYERLEVEL" val="1"/>
  <p:tag name="KSO_WM_TAG_VERSION" val="1.0"/>
  <p:tag name="KSO_WM_BEAUTIFY_FLAG" val="#wm#"/>
  <p:tag name="KSO_WM_UNIT_BLOCK" val="0"/>
  <p:tag name="KSO_WM_UNIT_SM_LIMIT_TYPE" val="2"/>
  <p:tag name="KSO_WM_UNIT_DEC_AREA_ID" val="dd0457fd0af0429ab9fc253a7f863e7e"/>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CHIP_GROUPID" val="5fd06e271fa9d42129da2b1f"/>
  <p:tag name="KSO_WM_CHIP_XID" val="5fd06e271fa9d42129da2b20"/>
  <p:tag name="KSO_WM_UNIT_LINE_FORE_SCHEMECOLOR_INDEX_BRIGHTNESS" val="0"/>
  <p:tag name="KSO_WM_UNIT_LINE_FORE_SCHEMECOLOR_INDEX" val="5"/>
  <p:tag name="KSO_WM_UNIT_LINE_FILL_TYPE" val="2"/>
  <p:tag name="KSO_WM_TEMPLATE_ASSEMBLE_XID" val="6065707b4054ed1e2fb81627"/>
  <p:tag name="KSO_WM_TEMPLATE_ASSEMBLE_GROUPID" val="6065707b4054ed1e2fb81627"/>
</p:tagLst>
</file>

<file path=ppt/tags/tag5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17323_1*i*6"/>
  <p:tag name="KSO_WM_TEMPLATE_CATEGORY" val="diagram"/>
  <p:tag name="KSO_WM_TEMPLATE_INDEX" val="20217323"/>
  <p:tag name="KSO_WM_UNIT_LAYERLEVEL" val="1"/>
  <p:tag name="KSO_WM_TAG_VERSION" val="1.0"/>
  <p:tag name="KSO_WM_BEAUTIFY_FLAG" val="#wm#"/>
  <p:tag name="KSO_WM_UNIT_BLOCK" val="0"/>
  <p:tag name="KSO_WM_UNIT_SM_LIMIT_TYPE" val="2"/>
  <p:tag name="KSO_WM_UNIT_DEC_AREA_ID" val="f9f22d0149ee44268ccd0febe6bb8235"/>
  <p:tag name="KSO_WM_UNIT_DECORATE_INFO" val="{&quot;DecorateInfoH&quot;:{&quot;IsAbs&quot;:true},&quot;DecorateInfoW&quot;:{&quot;IsAbs&quot;:true},&quot;DecorateInfoX&quot;:{&quot;IsAbs&quot;:true,&quot;Pos&quot;:1},&quot;DecorateInfoY&quot;:{&quot;IsAbs&quot;:true,&quot;Pos&quot;:0},&quot;ReferentInfo&quot;:{&quot;Id&quot;:&quot;4f85254ceeb44031be4d3a734adbb350&quot;,&quot;X&quot;:{&quot;Pos&quot;:1},&quot;Y&quot;:{&quot;Pos&quot;:2}},&quot;whChangeMode&quot;:0}"/>
  <p:tag name="KSO_WM_CHIP_GROUPID" val="5fd06e271fa9d42129da2b1f"/>
  <p:tag name="KSO_WM_CHIP_XID" val="5fd06e271fa9d42129da2b20"/>
  <p:tag name="KSO_WM_UNIT_LINE_FORE_SCHEMECOLOR_INDEX_BRIGHTNESS" val="0"/>
  <p:tag name="KSO_WM_UNIT_LINE_FORE_SCHEMECOLOR_INDEX" val="13"/>
  <p:tag name="KSO_WM_UNIT_LINE_FILL_TYPE" val="2"/>
  <p:tag name="KSO_WM_TEMPLATE_ASSEMBLE_XID" val="6065707b4054ed1e2fb81627"/>
  <p:tag name="KSO_WM_TEMPLATE_ASSEMBLE_GROUPID" val="6065707b4054ed1e2fb81627"/>
</p:tagLst>
</file>

<file path=ppt/tags/tag5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17323_1*i*3"/>
  <p:tag name="KSO_WM_TEMPLATE_CATEGORY" val="diagram"/>
  <p:tag name="KSO_WM_TEMPLATE_INDEX" val="20217323"/>
  <p:tag name="KSO_WM_UNIT_LAYERLEVEL" val="1"/>
  <p:tag name="KSO_WM_TAG_VERSION" val="1.0"/>
  <p:tag name="KSO_WM_BEAUTIFY_FLAG" val="#wm#"/>
  <p:tag name="KSO_WM_UNIT_SM_LIMIT_TYPE" val="2"/>
  <p:tag name="KSO_WM_CHIP_GROUPID" val="5fd06e271fa9d42129da2b1f"/>
  <p:tag name="KSO_WM_CHIP_XID" val="5fd06e271fa9d42129da2b20"/>
  <p:tag name="KSO_WM_UNIT_LINE_FORE_SCHEMECOLOR_INDEX_BRIGHTNESS" val="0"/>
  <p:tag name="KSO_WM_UNIT_LINE_FORE_SCHEMECOLOR_INDEX" val="5"/>
  <p:tag name="KSO_WM_UNIT_LINE_FILL_TYPE" val="2"/>
  <p:tag name="KSO_WM_TEMPLATE_ASSEMBLE_XID" val="6065707b4054ed1e2fb81627"/>
  <p:tag name="KSO_WM_TEMPLATE_ASSEMBLE_GROUPID" val="6065707b4054ed1e2fb81627"/>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17323_1*i*4"/>
  <p:tag name="KSO_WM_TEMPLATE_CATEGORY" val="diagram"/>
  <p:tag name="KSO_WM_TEMPLATE_INDEX" val="20217323"/>
  <p:tag name="KSO_WM_UNIT_LAYERLEVEL" val="1"/>
  <p:tag name="KSO_WM_TAG_VERSION" val="1.0"/>
  <p:tag name="KSO_WM_BEAUTIFY_FLAG" val="#wm#"/>
  <p:tag name="KSO_WM_UNIT_SM_LIMIT_TYPE" val="2"/>
  <p:tag name="KSO_WM_CHIP_GROUPID" val="5fd06e271fa9d42129da2b1f"/>
  <p:tag name="KSO_WM_CHIP_XID" val="5fd06e271fa9d42129da2b20"/>
  <p:tag name="KSO_WM_UNIT_LINE_FORE_SCHEMECOLOR_INDEX_BRIGHTNESS" val="0"/>
  <p:tag name="KSO_WM_UNIT_LINE_FORE_SCHEMECOLOR_INDEX" val="5"/>
  <p:tag name="KSO_WM_UNIT_LINE_FILL_TYPE" val="2"/>
  <p:tag name="KSO_WM_TEMPLATE_ASSEMBLE_XID" val="6065707b4054ed1e2fb81627"/>
  <p:tag name="KSO_WM_TEMPLATE_ASSEMBLE_GROUPID" val="6065707b4054ed1e2fb81627"/>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6915"/>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6915"/>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TEMPLATE_SUBCATEGORY" val="0"/>
  <p:tag name="KSO_WM_TEMPLATE_MASTER_TYPE" val="1"/>
  <p:tag name="KSO_WM_TEMPLATE_COLOR_TYPE" val="1"/>
  <p:tag name="KSO_WM_TAG_VERSION" val="1.0"/>
  <p:tag name="KSO_WM_BEAUTIFY_FLAG" val="#wm#"/>
  <p:tag name="KSO_WM_TEMPLATE_CATEGORY" val="custom"/>
  <p:tag name="KSO_WM_TEMPLATE_INDEX" val="20206915"/>
  <p:tag name="KSO_WM_TEMPLATE_MASTER_THUMB_INDEX" val="12"/>
  <p:tag name="KSO_WM_TEMPLATE_THUMBS_INDEX" val="1、4、7、8、10、11、12、13、15"/>
</p:tagLst>
</file>

<file path=ppt/tags/tag69.xml><?xml version="1.0" encoding="utf-8"?>
<p:tagLst xmlns:a="http://schemas.openxmlformats.org/drawingml/2006/main" xmlns:r="http://schemas.openxmlformats.org/officeDocument/2006/relationships" xmlns:p="http://schemas.openxmlformats.org/presentationml/2006/main">
  <p:tag name="KSO_WM_UNIT_DEFAULT_FONT" val="56;60;2"/>
  <p:tag name="KSO_WM_UNIT_BLOCK" val="0"/>
  <p:tag name="KSO_WM_UNIT_DEC_AREA_ID" val="5a98cb67407541d98bcf1eed4d3787f8"/>
  <p:tag name="KSO_WM_UNIT_ISCONTENTSTITLE" val="0"/>
  <p:tag name="KSO_WM_UNIT_ISNUMDGMTITLE" val="0"/>
  <p:tag name="KSO_WM_UNIT_PRESET_TEXT" val="单击此处添加&#10;标题"/>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diagram20220769_1*a*1"/>
  <p:tag name="KSO_WM_TEMPLATE_CATEGORY" val="diagram"/>
  <p:tag name="KSO_WM_TEMPLATE_INDEX" val="20220769"/>
  <p:tag name="KSO_WM_UNIT_LAYERLEVEL" val="1"/>
  <p:tag name="KSO_WM_TAG_VERSION" val="1.0"/>
  <p:tag name="KSO_WM_BEAUTIFY_FLAG" val="#wm#"/>
  <p:tag name="KSO_WM_CHIP_GROUPID" val="6192042818adb49c6c1f3bc3"/>
  <p:tag name="KSO_WM_CHIP_XID" val="6192042818adb49c6c1f3bc0"/>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UNIT_DEFAULT_FONT" val="24;30;2"/>
  <p:tag name="KSO_WM_UNIT_BLOCK" val="0"/>
  <p:tag name="KSO_WM_UNIT_DEC_AREA_ID" val="729cfe767e514265b8b6e98bba9614de"/>
  <p:tag name="KSO_WM_UNIT_ISCONTENTSTITLE" val="0"/>
  <p:tag name="KSO_WM_UNIT_ISNUMDGMTITLE" val="0"/>
  <p:tag name="KSO_WM_UNIT_PRESET_TEXT" val="单击此处添加副标题"/>
  <p:tag name="KSO_WM_UNIT_NOCLEAR" val="0"/>
  <p:tag name="KSO_WM_UNIT_VALUE" val="13"/>
  <p:tag name="KSO_WM_UNIT_HIGHLIGHT" val="0"/>
  <p:tag name="KSO_WM_UNIT_COMPATIBLE" val="0"/>
  <p:tag name="KSO_WM_UNIT_DIAGRAM_ISNUMVISUAL" val="0"/>
  <p:tag name="KSO_WM_UNIT_DIAGRAM_ISREFERUNIT" val="0"/>
  <p:tag name="KSO_WM_UNIT_TYPE" val="b"/>
  <p:tag name="KSO_WM_UNIT_INDEX" val="1"/>
  <p:tag name="KSO_WM_UNIT_ID" val="diagram20220769_1*b*1"/>
  <p:tag name="KSO_WM_TEMPLATE_CATEGORY" val="diagram"/>
  <p:tag name="KSO_WM_TEMPLATE_INDEX" val="20220769"/>
  <p:tag name="KSO_WM_UNIT_LAYERLEVEL" val="1"/>
  <p:tag name="KSO_WM_TAG_VERSION" val="1.0"/>
  <p:tag name="KSO_WM_BEAUTIFY_FLAG" val="#wm#"/>
  <p:tag name="KSO_WM_CHIP_GROUPID" val="6192042818adb49c6c1f3bc3"/>
  <p:tag name="KSO_WM_CHIP_XID" val="6192042818adb49c6c1f3bc0"/>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
      <a:dk1>
        <a:srgbClr val="000000"/>
      </a:dk1>
      <a:lt1>
        <a:srgbClr val="FFFFFF"/>
      </a:lt1>
      <a:dk2>
        <a:srgbClr val="F5F5F8"/>
      </a:dk2>
      <a:lt2>
        <a:srgbClr val="FFFFFF"/>
      </a:lt2>
      <a:accent1>
        <a:srgbClr val="577CCE"/>
      </a:accent1>
      <a:accent2>
        <a:srgbClr val="5999AF"/>
      </a:accent2>
      <a:accent3>
        <a:srgbClr val="5BA080"/>
      </a:accent3>
      <a:accent4>
        <a:srgbClr val="8BAA69"/>
      </a:accent4>
      <a:accent5>
        <a:srgbClr val="D6B250"/>
      </a:accent5>
      <a:accent6>
        <a:srgbClr val="E79647"/>
      </a:accent6>
      <a:hlink>
        <a:srgbClr val="0000FF"/>
      </a:hlink>
      <a:folHlink>
        <a:srgbClr val="FF00FF"/>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
      <a:dk1>
        <a:srgbClr val="000000"/>
      </a:dk1>
      <a:lt1>
        <a:srgbClr val="FFFFFF"/>
      </a:lt1>
      <a:dk2>
        <a:srgbClr val="F5F5F8"/>
      </a:dk2>
      <a:lt2>
        <a:srgbClr val="FFFFFF"/>
      </a:lt2>
      <a:accent1>
        <a:srgbClr val="577CCE"/>
      </a:accent1>
      <a:accent2>
        <a:srgbClr val="5999AF"/>
      </a:accent2>
      <a:accent3>
        <a:srgbClr val="5BA080"/>
      </a:accent3>
      <a:accent4>
        <a:srgbClr val="8BAA69"/>
      </a:accent4>
      <a:accent5>
        <a:srgbClr val="D6B250"/>
      </a:accent5>
      <a:accent6>
        <a:srgbClr val="E79647"/>
      </a:accent6>
      <a:hlink>
        <a:srgbClr val="0000FF"/>
      </a:hlink>
      <a:folHlink>
        <a:srgbClr val="FF00FF"/>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F2F2F2"/>
      </a:dk2>
      <a:lt2>
        <a:srgbClr val="FFFFFF"/>
      </a:lt2>
      <a:accent1>
        <a:srgbClr val="266CBA"/>
      </a:accent1>
      <a:accent2>
        <a:srgbClr val="0887CE"/>
      </a:accent2>
      <a:accent3>
        <a:srgbClr val="089AC2"/>
      </a:accent3>
      <a:accent4>
        <a:srgbClr val="07A99D"/>
      </a:accent4>
      <a:accent5>
        <a:srgbClr val="07B566"/>
      </a:accent5>
      <a:accent6>
        <a:srgbClr val="6CBA26"/>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2113</Words>
  <Application>Microsoft Office PowerPoint</Application>
  <PresentationFormat>宽屏</PresentationFormat>
  <Paragraphs>135</Paragraphs>
  <Slides>17</Slides>
  <Notes>0</Notes>
  <HiddenSlides>0</HiddenSlides>
  <MMClips>0</MMClips>
  <ScaleCrop>false</ScaleCrop>
  <HeadingPairs>
    <vt:vector size="6" baseType="variant">
      <vt:variant>
        <vt:lpstr>已用的字体</vt:lpstr>
      </vt:variant>
      <vt:variant>
        <vt:i4>4</vt:i4>
      </vt:variant>
      <vt:variant>
        <vt:lpstr>主题</vt:lpstr>
      </vt:variant>
      <vt:variant>
        <vt:i4>4</vt:i4>
      </vt:variant>
      <vt:variant>
        <vt:lpstr>幻灯片标题</vt:lpstr>
      </vt:variant>
      <vt:variant>
        <vt:i4>17</vt:i4>
      </vt:variant>
    </vt:vector>
  </HeadingPairs>
  <TitlesOfParts>
    <vt:vector size="25" baseType="lpstr">
      <vt:lpstr>微软雅黑</vt:lpstr>
      <vt:lpstr>Arial</vt:lpstr>
      <vt:lpstr>Calibri</vt:lpstr>
      <vt:lpstr>Wingdings</vt:lpstr>
      <vt:lpstr>WPS</vt:lpstr>
      <vt:lpstr>1_Office 主题​​</vt:lpstr>
      <vt:lpstr>2_Office 主题​​</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LENOVO</cp:lastModifiedBy>
  <cp:revision>235</cp:revision>
  <dcterms:created xsi:type="dcterms:W3CDTF">2019-06-19T02:08:00Z</dcterms:created>
  <dcterms:modified xsi:type="dcterms:W3CDTF">2025-10-22T12:35:03Z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2052-12.1.0.22529</vt:lpwstr>
  </property>
  <property fmtid="{D5CDD505-2E9C-101B-9397-08002B2CF9AE}" pid="3" name="ICV">
    <vt:lpwstr>D9D3393B52B3474EA2AEE3FDB3819E20_13</vt:lpwstr>
  </property>
</Properties>
</file>