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9" r:id="rId3"/>
    <p:sldMasterId id="2147483694" r:id="rId4"/>
  </p:sldMasterIdLst>
  <p:notesMasterIdLst>
    <p:notesMasterId r:id="rId22"/>
  </p:notesMasterIdLst>
  <p:handoutMasterIdLst>
    <p:handoutMasterId r:id="rId23"/>
  </p:handoutMasterIdLst>
  <p:sldIdLst>
    <p:sldId id="281" r:id="rId5"/>
    <p:sldId id="282" r:id="rId6"/>
    <p:sldId id="323" r:id="rId7"/>
    <p:sldId id="284" r:id="rId8"/>
    <p:sldId id="307" r:id="rId9"/>
    <p:sldId id="308" r:id="rId10"/>
    <p:sldId id="315" r:id="rId11"/>
    <p:sldId id="316" r:id="rId12"/>
    <p:sldId id="317" r:id="rId13"/>
    <p:sldId id="318" r:id="rId14"/>
    <p:sldId id="320" r:id="rId15"/>
    <p:sldId id="321" r:id="rId16"/>
    <p:sldId id="301" r:id="rId17"/>
    <p:sldId id="302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4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7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42.xml"/><Relationship Id="rId9" Type="http://schemas.openxmlformats.org/officeDocument/2006/relationships/tags" Target="../tags/tag147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8.xml"/><Relationship Id="rId9" Type="http://schemas.openxmlformats.org/officeDocument/2006/relationships/tags" Target="../tags/tag17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95.xml"/><Relationship Id="rId4" Type="http://schemas.openxmlformats.org/officeDocument/2006/relationships/tags" Target="../tags/tag19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00.xml"/><Relationship Id="rId4" Type="http://schemas.openxmlformats.org/officeDocument/2006/relationships/tags" Target="../tags/tag19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9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18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22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232.xml"/><Relationship Id="rId4" Type="http://schemas.openxmlformats.org/officeDocument/2006/relationships/tags" Target="../tags/tag23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3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40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tags" Target="../tags/tag24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5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25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65.xml"/><Relationship Id="rId4" Type="http://schemas.openxmlformats.org/officeDocument/2006/relationships/tags" Target="../tags/tag26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70.xml"/><Relationship Id="rId4" Type="http://schemas.openxmlformats.org/officeDocument/2006/relationships/tags" Target="../tags/tag269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275.xml"/><Relationship Id="rId4" Type="http://schemas.openxmlformats.org/officeDocument/2006/relationships/tags" Target="../tags/tag27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tags" Target="../tags/tag278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tags" Target="../tags/tag289.xml"/><Relationship Id="rId3" Type="http://schemas.openxmlformats.org/officeDocument/2006/relationships/tags" Target="../tags/tag284.xml"/><Relationship Id="rId7" Type="http://schemas.openxmlformats.org/officeDocument/2006/relationships/tags" Target="../tags/tag288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9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29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4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tags" Target="../tags/tag299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298.xml"/><Relationship Id="rId1" Type="http://schemas.openxmlformats.org/officeDocument/2006/relationships/tags" Target="../tags/tag297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307.xml"/><Relationship Id="rId4" Type="http://schemas.openxmlformats.org/officeDocument/2006/relationships/tags" Target="../tags/tag30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1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314.xml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1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31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tags" Target="../tags/tag322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tags" Target="../tags/tag325.xml"/><Relationship Id="rId5" Type="http://schemas.openxmlformats.org/officeDocument/2006/relationships/tags" Target="../tags/tag324.xml"/><Relationship Id="rId4" Type="http://schemas.openxmlformats.org/officeDocument/2006/relationships/tags" Target="../tags/tag323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28.xml"/><Relationship Id="rId7" Type="http://schemas.openxmlformats.org/officeDocument/2006/relationships/tags" Target="../tags/tag332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35.xml"/><Relationship Id="rId7" Type="http://schemas.openxmlformats.org/officeDocument/2006/relationships/tags" Target="../tags/tag339.xml"/><Relationship Id="rId2" Type="http://schemas.openxmlformats.org/officeDocument/2006/relationships/tags" Target="../tags/tag334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42.xml"/><Relationship Id="rId7" Type="http://schemas.openxmlformats.org/officeDocument/2006/relationships/tags" Target="../tags/tag346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tags" Target="../tags/tag354.xml"/><Relationship Id="rId3" Type="http://schemas.openxmlformats.org/officeDocument/2006/relationships/tags" Target="../tags/tag349.xml"/><Relationship Id="rId7" Type="http://schemas.openxmlformats.org/officeDocument/2006/relationships/tags" Target="../tags/tag353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10" Type="http://schemas.openxmlformats.org/officeDocument/2006/relationships/slideMaster" Target="../slideMasters/slideMaster4.xml"/><Relationship Id="rId4" Type="http://schemas.openxmlformats.org/officeDocument/2006/relationships/tags" Target="../tags/tag350.xml"/><Relationship Id="rId9" Type="http://schemas.openxmlformats.org/officeDocument/2006/relationships/tags" Target="../tags/tag35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358.xml"/><Relationship Id="rId7" Type="http://schemas.openxmlformats.org/officeDocument/2006/relationships/slideMaster" Target="../slideMasters/slideMaster4.xml"/><Relationship Id="rId2" Type="http://schemas.openxmlformats.org/officeDocument/2006/relationships/tags" Target="../tags/tag357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5" Type="http://schemas.openxmlformats.org/officeDocument/2006/relationships/tags" Target="../tags/tag360.xml"/><Relationship Id="rId4" Type="http://schemas.openxmlformats.org/officeDocument/2006/relationships/tags" Target="../tags/tag35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 idx="1" hasCustomPrompt="1"/>
            <p:custDataLst>
              <p:tags r:id="rId1"/>
            </p:custDataLst>
          </p:nvPr>
        </p:nvSpPr>
        <p:spPr>
          <a:xfrm>
            <a:off x="1340866" y="1113512"/>
            <a:ext cx="8229600" cy="3072847"/>
          </a:xfrm>
          <a:noFill/>
        </p:spPr>
        <p:txBody>
          <a:bodyPr wrap="square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单击此处添加</a:t>
            </a:r>
          </a:p>
          <a:p>
            <a:pPr lvl="0"/>
            <a:r>
              <a:rPr>
                <a:sym typeface="+mn-ea"/>
              </a:rPr>
              <a:t>标题</a:t>
            </a:r>
          </a:p>
        </p:txBody>
      </p:sp>
      <p:sp>
        <p:nvSpPr>
          <p:cNvPr id="6" name="副标题 5"/>
          <p:cNvSpPr txBox="1">
            <a:spLocks noGrp="1"/>
          </p:cNvSpPr>
          <p:nvPr>
            <p:ph type="subTitle" idx="2" hasCustomPrompt="1"/>
            <p:custDataLst>
              <p:tags r:id="rId2"/>
            </p:custDataLst>
          </p:nvPr>
        </p:nvSpPr>
        <p:spPr>
          <a:xfrm>
            <a:off x="1340866" y="4234155"/>
            <a:ext cx="7032962" cy="1091487"/>
          </a:xfrm>
          <a:noFill/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2800" b="1" i="0" u="none" strike="noStrike" kern="1200" cap="all" spc="4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单击此处添加副标题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rmAutofit/>
          </a:bodyPr>
          <a:lstStyle>
            <a:lvl1pPr algn="ctr">
              <a:defRPr sz="54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  <a:t>2025/10/22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  <a:t>2025/10/22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2025/10/22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6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6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7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6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6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ags" Target="../tags/tag182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185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tags" Target="../tags/tag181.xml"/><Relationship Id="rId2" Type="http://schemas.openxmlformats.org/officeDocument/2006/relationships/slideLayout" Target="../slideLayouts/slideLayout31.xml"/><Relationship Id="rId16" Type="http://schemas.openxmlformats.org/officeDocument/2006/relationships/tags" Target="../tags/tag180.xml"/><Relationship Id="rId20" Type="http://schemas.openxmlformats.org/officeDocument/2006/relationships/tags" Target="../tags/tag184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19" Type="http://schemas.openxmlformats.org/officeDocument/2006/relationships/tags" Target="../tags/tag18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tags" Target="../tags/tag25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tags" Target="../tags/tag260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tags" Target="../tags/tag25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tags" Target="../tags/tag259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tags" Target="../tags/tag258.xml"/><Relationship Id="rId10" Type="http://schemas.openxmlformats.org/officeDocument/2006/relationships/slideLayout" Target="../slideLayouts/slideLayout53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tags" Target="../tags/tag2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435.xml"/><Relationship Id="rId7" Type="http://schemas.openxmlformats.org/officeDocument/2006/relationships/tags" Target="../tags/tag439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47.xml"/><Relationship Id="rId13" Type="http://schemas.openxmlformats.org/officeDocument/2006/relationships/tags" Target="../tags/tag452.xml"/><Relationship Id="rId18" Type="http://schemas.openxmlformats.org/officeDocument/2006/relationships/tags" Target="../tags/tag457.xml"/><Relationship Id="rId26" Type="http://schemas.openxmlformats.org/officeDocument/2006/relationships/tags" Target="../tags/tag465.xml"/><Relationship Id="rId3" Type="http://schemas.openxmlformats.org/officeDocument/2006/relationships/tags" Target="../tags/tag442.xml"/><Relationship Id="rId21" Type="http://schemas.openxmlformats.org/officeDocument/2006/relationships/tags" Target="../tags/tag460.xml"/><Relationship Id="rId7" Type="http://schemas.openxmlformats.org/officeDocument/2006/relationships/tags" Target="../tags/tag446.xml"/><Relationship Id="rId12" Type="http://schemas.openxmlformats.org/officeDocument/2006/relationships/tags" Target="../tags/tag451.xml"/><Relationship Id="rId17" Type="http://schemas.openxmlformats.org/officeDocument/2006/relationships/tags" Target="../tags/tag456.xml"/><Relationship Id="rId25" Type="http://schemas.openxmlformats.org/officeDocument/2006/relationships/tags" Target="../tags/tag464.xml"/><Relationship Id="rId2" Type="http://schemas.openxmlformats.org/officeDocument/2006/relationships/tags" Target="../tags/tag441.xml"/><Relationship Id="rId16" Type="http://schemas.openxmlformats.org/officeDocument/2006/relationships/tags" Target="../tags/tag455.xml"/><Relationship Id="rId20" Type="http://schemas.openxmlformats.org/officeDocument/2006/relationships/tags" Target="../tags/tag459.xml"/><Relationship Id="rId29" Type="http://schemas.openxmlformats.org/officeDocument/2006/relationships/tags" Target="../tags/tag468.xml"/><Relationship Id="rId1" Type="http://schemas.openxmlformats.org/officeDocument/2006/relationships/tags" Target="../tags/tag440.xml"/><Relationship Id="rId6" Type="http://schemas.openxmlformats.org/officeDocument/2006/relationships/tags" Target="../tags/tag445.xml"/><Relationship Id="rId11" Type="http://schemas.openxmlformats.org/officeDocument/2006/relationships/tags" Target="../tags/tag450.xml"/><Relationship Id="rId24" Type="http://schemas.openxmlformats.org/officeDocument/2006/relationships/tags" Target="../tags/tag463.xml"/><Relationship Id="rId5" Type="http://schemas.openxmlformats.org/officeDocument/2006/relationships/tags" Target="../tags/tag444.xml"/><Relationship Id="rId15" Type="http://schemas.openxmlformats.org/officeDocument/2006/relationships/tags" Target="../tags/tag454.xml"/><Relationship Id="rId23" Type="http://schemas.openxmlformats.org/officeDocument/2006/relationships/tags" Target="../tags/tag462.xml"/><Relationship Id="rId28" Type="http://schemas.openxmlformats.org/officeDocument/2006/relationships/tags" Target="../tags/tag467.xml"/><Relationship Id="rId10" Type="http://schemas.openxmlformats.org/officeDocument/2006/relationships/tags" Target="../tags/tag449.xml"/><Relationship Id="rId19" Type="http://schemas.openxmlformats.org/officeDocument/2006/relationships/tags" Target="../tags/tag458.xml"/><Relationship Id="rId4" Type="http://schemas.openxmlformats.org/officeDocument/2006/relationships/tags" Target="../tags/tag443.xml"/><Relationship Id="rId9" Type="http://schemas.openxmlformats.org/officeDocument/2006/relationships/tags" Target="../tags/tag448.xml"/><Relationship Id="rId14" Type="http://schemas.openxmlformats.org/officeDocument/2006/relationships/tags" Target="../tags/tag453.xml"/><Relationship Id="rId22" Type="http://schemas.openxmlformats.org/officeDocument/2006/relationships/tags" Target="../tags/tag461.xml"/><Relationship Id="rId27" Type="http://schemas.openxmlformats.org/officeDocument/2006/relationships/tags" Target="../tags/tag466.xml"/><Relationship Id="rId30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" Type="http://schemas.openxmlformats.org/officeDocument/2006/relationships/tags" Target="../tags/tag469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7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475.xml"/><Relationship Id="rId7" Type="http://schemas.openxmlformats.org/officeDocument/2006/relationships/tags" Target="../tags/tag479.xml"/><Relationship Id="rId2" Type="http://schemas.openxmlformats.org/officeDocument/2006/relationships/tags" Target="../tags/tag474.xml"/><Relationship Id="rId1" Type="http://schemas.openxmlformats.org/officeDocument/2006/relationships/tags" Target="../tags/tag473.xml"/><Relationship Id="rId6" Type="http://schemas.openxmlformats.org/officeDocument/2006/relationships/tags" Target="../tags/tag478.xml"/><Relationship Id="rId5" Type="http://schemas.openxmlformats.org/officeDocument/2006/relationships/tags" Target="../tags/tag477.xml"/><Relationship Id="rId4" Type="http://schemas.openxmlformats.org/officeDocument/2006/relationships/tags" Target="../tags/tag47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87.xml"/><Relationship Id="rId13" Type="http://schemas.openxmlformats.org/officeDocument/2006/relationships/tags" Target="../tags/tag492.xml"/><Relationship Id="rId3" Type="http://schemas.openxmlformats.org/officeDocument/2006/relationships/tags" Target="../tags/tag482.xml"/><Relationship Id="rId7" Type="http://schemas.openxmlformats.org/officeDocument/2006/relationships/tags" Target="../tags/tag486.xml"/><Relationship Id="rId12" Type="http://schemas.openxmlformats.org/officeDocument/2006/relationships/tags" Target="../tags/tag491.xml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tags" Target="../tags/tag485.xml"/><Relationship Id="rId11" Type="http://schemas.openxmlformats.org/officeDocument/2006/relationships/tags" Target="../tags/tag490.xml"/><Relationship Id="rId5" Type="http://schemas.openxmlformats.org/officeDocument/2006/relationships/tags" Target="../tags/tag484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489.xml"/><Relationship Id="rId4" Type="http://schemas.openxmlformats.org/officeDocument/2006/relationships/tags" Target="../tags/tag483.xml"/><Relationship Id="rId9" Type="http://schemas.openxmlformats.org/officeDocument/2006/relationships/tags" Target="../tags/tag488.xml"/><Relationship Id="rId14" Type="http://schemas.openxmlformats.org/officeDocument/2006/relationships/tags" Target="../tags/tag49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496.xml"/><Relationship Id="rId7" Type="http://schemas.openxmlformats.org/officeDocument/2006/relationships/tags" Target="../tags/tag500.xml"/><Relationship Id="rId2" Type="http://schemas.openxmlformats.org/officeDocument/2006/relationships/tags" Target="../tags/tag495.xml"/><Relationship Id="rId1" Type="http://schemas.openxmlformats.org/officeDocument/2006/relationships/tags" Target="../tags/tag494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503.xml"/><Relationship Id="rId7" Type="http://schemas.openxmlformats.org/officeDocument/2006/relationships/tags" Target="../tags/tag507.xml"/><Relationship Id="rId2" Type="http://schemas.openxmlformats.org/officeDocument/2006/relationships/tags" Target="../tags/tag502.xml"/><Relationship Id="rId1" Type="http://schemas.openxmlformats.org/officeDocument/2006/relationships/tags" Target="../tags/tag501.xml"/><Relationship Id="rId6" Type="http://schemas.openxmlformats.org/officeDocument/2006/relationships/tags" Target="../tags/tag506.xml"/><Relationship Id="rId5" Type="http://schemas.openxmlformats.org/officeDocument/2006/relationships/tags" Target="../tags/tag505.xml"/><Relationship Id="rId4" Type="http://schemas.openxmlformats.org/officeDocument/2006/relationships/tags" Target="../tags/tag50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15.xml"/><Relationship Id="rId3" Type="http://schemas.openxmlformats.org/officeDocument/2006/relationships/tags" Target="../tags/tag510.xml"/><Relationship Id="rId7" Type="http://schemas.openxmlformats.org/officeDocument/2006/relationships/tags" Target="../tags/tag514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509.xml"/><Relationship Id="rId1" Type="http://schemas.openxmlformats.org/officeDocument/2006/relationships/tags" Target="../tags/tag508.xml"/><Relationship Id="rId6" Type="http://schemas.openxmlformats.org/officeDocument/2006/relationships/tags" Target="../tags/tag513.xml"/><Relationship Id="rId11" Type="http://schemas.openxmlformats.org/officeDocument/2006/relationships/tags" Target="../tags/tag518.xml"/><Relationship Id="rId5" Type="http://schemas.openxmlformats.org/officeDocument/2006/relationships/tags" Target="../tags/tag512.xml"/><Relationship Id="rId10" Type="http://schemas.openxmlformats.org/officeDocument/2006/relationships/tags" Target="../tags/tag517.xml"/><Relationship Id="rId4" Type="http://schemas.openxmlformats.org/officeDocument/2006/relationships/tags" Target="../tags/tag511.xml"/><Relationship Id="rId9" Type="http://schemas.openxmlformats.org/officeDocument/2006/relationships/tags" Target="../tags/tag5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72.xml"/><Relationship Id="rId13" Type="http://schemas.openxmlformats.org/officeDocument/2006/relationships/tags" Target="../tags/tag377.xml"/><Relationship Id="rId18" Type="http://schemas.openxmlformats.org/officeDocument/2006/relationships/tags" Target="../tags/tag382.xml"/><Relationship Id="rId3" Type="http://schemas.openxmlformats.org/officeDocument/2006/relationships/tags" Target="../tags/tag367.xml"/><Relationship Id="rId7" Type="http://schemas.openxmlformats.org/officeDocument/2006/relationships/tags" Target="../tags/tag371.xml"/><Relationship Id="rId12" Type="http://schemas.openxmlformats.org/officeDocument/2006/relationships/tags" Target="../tags/tag376.xml"/><Relationship Id="rId17" Type="http://schemas.openxmlformats.org/officeDocument/2006/relationships/tags" Target="../tags/tag381.xml"/><Relationship Id="rId2" Type="http://schemas.openxmlformats.org/officeDocument/2006/relationships/tags" Target="../tags/tag366.xml"/><Relationship Id="rId16" Type="http://schemas.openxmlformats.org/officeDocument/2006/relationships/tags" Target="../tags/tag380.xml"/><Relationship Id="rId20" Type="http://schemas.openxmlformats.org/officeDocument/2006/relationships/slideLayout" Target="../slideLayouts/slideLayout36.xml"/><Relationship Id="rId1" Type="http://schemas.openxmlformats.org/officeDocument/2006/relationships/tags" Target="../tags/tag365.xml"/><Relationship Id="rId6" Type="http://schemas.openxmlformats.org/officeDocument/2006/relationships/tags" Target="../tags/tag370.xml"/><Relationship Id="rId11" Type="http://schemas.openxmlformats.org/officeDocument/2006/relationships/tags" Target="../tags/tag375.xml"/><Relationship Id="rId5" Type="http://schemas.openxmlformats.org/officeDocument/2006/relationships/tags" Target="../tags/tag369.xml"/><Relationship Id="rId15" Type="http://schemas.openxmlformats.org/officeDocument/2006/relationships/tags" Target="../tags/tag379.xml"/><Relationship Id="rId10" Type="http://schemas.openxmlformats.org/officeDocument/2006/relationships/tags" Target="../tags/tag374.xml"/><Relationship Id="rId19" Type="http://schemas.openxmlformats.org/officeDocument/2006/relationships/tags" Target="../tags/tag383.xml"/><Relationship Id="rId4" Type="http://schemas.openxmlformats.org/officeDocument/2006/relationships/tags" Target="../tags/tag368.xml"/><Relationship Id="rId9" Type="http://schemas.openxmlformats.org/officeDocument/2006/relationships/tags" Target="../tags/tag373.xml"/><Relationship Id="rId14" Type="http://schemas.openxmlformats.org/officeDocument/2006/relationships/tags" Target="../tags/tag3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" Type="http://schemas.openxmlformats.org/officeDocument/2006/relationships/tags" Target="../tags/tag38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0.xml"/><Relationship Id="rId4" Type="http://schemas.openxmlformats.org/officeDocument/2006/relationships/tags" Target="../tags/tag3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390.xml"/><Relationship Id="rId7" Type="http://schemas.openxmlformats.org/officeDocument/2006/relationships/tags" Target="../tags/tag394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397.xml"/><Relationship Id="rId7" Type="http://schemas.openxmlformats.org/officeDocument/2006/relationships/tags" Target="../tags/tag401.xml"/><Relationship Id="rId2" Type="http://schemas.openxmlformats.org/officeDocument/2006/relationships/tags" Target="../tags/tag396.xml"/><Relationship Id="rId1" Type="http://schemas.openxmlformats.org/officeDocument/2006/relationships/tags" Target="../tags/tag395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404.xml"/><Relationship Id="rId7" Type="http://schemas.openxmlformats.org/officeDocument/2006/relationships/tags" Target="../tags/tag408.xml"/><Relationship Id="rId2" Type="http://schemas.openxmlformats.org/officeDocument/2006/relationships/tags" Target="../tags/tag403.xml"/><Relationship Id="rId1" Type="http://schemas.openxmlformats.org/officeDocument/2006/relationships/tags" Target="../tags/tag402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3" Type="http://schemas.openxmlformats.org/officeDocument/2006/relationships/tags" Target="../tags/tag411.xml"/><Relationship Id="rId7" Type="http://schemas.openxmlformats.org/officeDocument/2006/relationships/tags" Target="../tags/tag415.xml"/><Relationship Id="rId12" Type="http://schemas.openxmlformats.org/officeDocument/2006/relationships/image" Target="../media/image2.png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413.xml"/><Relationship Id="rId10" Type="http://schemas.openxmlformats.org/officeDocument/2006/relationships/tags" Target="../tags/tag418.xml"/><Relationship Id="rId4" Type="http://schemas.openxmlformats.org/officeDocument/2006/relationships/tags" Target="../tags/tag412.xml"/><Relationship Id="rId9" Type="http://schemas.openxmlformats.org/officeDocument/2006/relationships/tags" Target="../tags/tag4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421.xml"/><Relationship Id="rId7" Type="http://schemas.openxmlformats.org/officeDocument/2006/relationships/tags" Target="../tags/tag425.xml"/><Relationship Id="rId2" Type="http://schemas.openxmlformats.org/officeDocument/2006/relationships/tags" Target="../tags/tag420.xml"/><Relationship Id="rId1" Type="http://schemas.openxmlformats.org/officeDocument/2006/relationships/tags" Target="../tags/tag419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428.xml"/><Relationship Id="rId7" Type="http://schemas.openxmlformats.org/officeDocument/2006/relationships/tags" Target="../tags/tag432.xml"/><Relationship Id="rId2" Type="http://schemas.openxmlformats.org/officeDocument/2006/relationships/tags" Target="../tags/tag427.xml"/><Relationship Id="rId1" Type="http://schemas.openxmlformats.org/officeDocument/2006/relationships/tags" Target="../tags/tag426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4" Type="http://schemas.openxmlformats.org/officeDocument/2006/relationships/tags" Target="../tags/tag4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340866" y="1113512"/>
            <a:ext cx="8229600" cy="307284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GUI-Owl</a:t>
            </a: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的主动监视与策略驱动的</a:t>
            </a:r>
            <a:r>
              <a:rPr lang="en-US" altLang="zh-CN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多智能体系统</a:t>
            </a: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1340866" y="4234155"/>
            <a:ext cx="7032962" cy="109148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b="1" cap="all" spc="1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周越洋 胡佳昕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GUI-Owl </a:t>
            </a:r>
            <a:r>
              <a:rPr lang="en-US" altLang="zh-CN" sz="3200" b="1" spc="160" dirty="0" err="1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智能体层：感知、解析与执行中枢</a:t>
            </a:r>
            <a:endParaRPr lang="en-US" altLang="zh-CN" sz="3200" b="1" spc="16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200" b="1" spc="16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6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 startAt="2"/>
            </a:pPr>
            <a:r>
              <a:rPr lang="en-US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Executor 执行代理（下行操作流）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接收来自用户规则层的自然语言操作指令。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 GUI-Owl 操作生成接口，将其转化为标准化 GUI 指令，如：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click(element_id=msg_textbox) → 点击输入框；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type("已收到") → 文本输入；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swipe(direction="up") → 滑动操作。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指令通过模拟触控框架（如 AndroidViewClient 或 uiautomator2）下发至实际设备，实现对界面的直接操控。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每次操作后自动触发重新感知流程，对比操作前后状态是否符合预期；若偏差存在，则触发回退或重新规划，保证执行的闭环稳定性。</a:t>
            </a: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4"/>
            </p:custDataLst>
          </p:nvPr>
        </p:nvGrpSpPr>
        <p:grpSpPr>
          <a:xfrm>
            <a:off x="570230" y="217274"/>
            <a:ext cx="680706" cy="157696"/>
            <a:chOff x="6096000" y="3052233"/>
            <a:chExt cx="1270015" cy="294217"/>
          </a:xfrm>
        </p:grpSpPr>
        <p:sp>
          <p:nvSpPr>
            <p:cNvPr id="8" name="椭圆 7"/>
            <p:cNvSpPr/>
            <p:nvPr>
              <p:custDataLst>
                <p:tags r:id="rId26"/>
              </p:custDataLst>
            </p:nvPr>
          </p:nvSpPr>
          <p:spPr>
            <a:xfrm>
              <a:off x="6096000" y="3052233"/>
              <a:ext cx="294217" cy="2942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27"/>
              </p:custDataLst>
            </p:nvPr>
          </p:nvSpPr>
          <p:spPr>
            <a:xfrm>
              <a:off x="6422761" y="3067052"/>
              <a:ext cx="306912" cy="2645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28"/>
              </p:custDataLst>
            </p:nvPr>
          </p:nvSpPr>
          <p:spPr>
            <a:xfrm>
              <a:off x="6791855" y="3067050"/>
              <a:ext cx="264584" cy="264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29"/>
              </p:custDataLst>
            </p:nvPr>
          </p:nvSpPr>
          <p:spPr>
            <a:xfrm>
              <a:off x="7131065" y="3081868"/>
              <a:ext cx="234950" cy="234948"/>
            </a:xfrm>
            <a:prstGeom prst="ellipse">
              <a:avLst/>
            </a:prstGeom>
            <a:noFill/>
            <a:ln w="28575" cmpd="sng">
              <a:solidFill>
                <a:schemeClr val="dk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5"/>
            </p:custDataLst>
          </p:nvPr>
        </p:nvGrpSpPr>
        <p:grpSpPr>
          <a:xfrm>
            <a:off x="1888332" y="6130929"/>
            <a:ext cx="8415337" cy="74613"/>
            <a:chOff x="1872871" y="6130929"/>
            <a:chExt cx="8415337" cy="74613"/>
          </a:xfrm>
        </p:grpSpPr>
        <p:cxnSp>
          <p:nvCxnSpPr>
            <p:cNvPr id="20" name="直接连接符 19"/>
            <p:cNvCxnSpPr/>
            <p:nvPr>
              <p:custDataLst>
                <p:tags r:id="rId17"/>
              </p:custDataLst>
            </p:nvPr>
          </p:nvCxnSpPr>
          <p:spPr>
            <a:xfrm>
              <a:off x="1872871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8"/>
              </p:custDataLst>
            </p:nvPr>
          </p:nvCxnSpPr>
          <p:spPr>
            <a:xfrm>
              <a:off x="3976705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19"/>
              </p:custDataLst>
            </p:nvPr>
          </p:nvCxnSpPr>
          <p:spPr>
            <a:xfrm>
              <a:off x="6080539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20"/>
              </p:custDataLst>
            </p:nvPr>
          </p:nvCxnSpPr>
          <p:spPr>
            <a:xfrm>
              <a:off x="8184373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21"/>
              </p:custDataLst>
            </p:nvPr>
          </p:nvCxnSpPr>
          <p:spPr>
            <a:xfrm>
              <a:off x="10288208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2"/>
              </p:custDataLst>
            </p:nvPr>
          </p:nvCxnSpPr>
          <p:spPr>
            <a:xfrm>
              <a:off x="9236290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23"/>
              </p:custDataLst>
            </p:nvPr>
          </p:nvCxnSpPr>
          <p:spPr>
            <a:xfrm>
              <a:off x="7132456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24"/>
              </p:custDataLst>
            </p:nvPr>
          </p:nvCxnSpPr>
          <p:spPr>
            <a:xfrm>
              <a:off x="5028622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25"/>
              </p:custDataLst>
            </p:nvPr>
          </p:nvCxnSpPr>
          <p:spPr>
            <a:xfrm>
              <a:off x="2924788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/>
          <p:cNvSpPr/>
          <p:nvPr>
            <p:custDataLst>
              <p:tags r:id="rId6"/>
            </p:custDataLst>
          </p:nvPr>
        </p:nvSpPr>
        <p:spPr>
          <a:xfrm>
            <a:off x="11607165" y="2759075"/>
            <a:ext cx="53975" cy="53975"/>
          </a:xfrm>
          <a:prstGeom prst="ellipse">
            <a:avLst/>
          </a:prstGeom>
          <a:solidFill>
            <a:srgbClr val="90726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>
            <p:custDataLst>
              <p:tags r:id="rId7"/>
            </p:custDataLst>
          </p:nvPr>
        </p:nvSpPr>
        <p:spPr>
          <a:xfrm>
            <a:off x="11607165" y="3002280"/>
            <a:ext cx="53975" cy="53975"/>
          </a:xfrm>
          <a:prstGeom prst="ellipse">
            <a:avLst/>
          </a:prstGeom>
          <a:solidFill>
            <a:srgbClr val="90726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>
            <p:custDataLst>
              <p:tags r:id="rId8"/>
            </p:custDataLst>
          </p:nvPr>
        </p:nvSpPr>
        <p:spPr>
          <a:xfrm>
            <a:off x="11607165" y="4429125"/>
            <a:ext cx="53975" cy="53975"/>
          </a:xfrm>
          <a:prstGeom prst="ellipse">
            <a:avLst/>
          </a:prstGeom>
          <a:solidFill>
            <a:srgbClr val="90726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9"/>
            </p:custDataLst>
          </p:nvPr>
        </p:nvSpPr>
        <p:spPr>
          <a:xfrm>
            <a:off x="11607165" y="4671695"/>
            <a:ext cx="53975" cy="53975"/>
          </a:xfrm>
          <a:prstGeom prst="ellipse">
            <a:avLst/>
          </a:prstGeom>
          <a:solidFill>
            <a:srgbClr val="90726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4" name="组合 33"/>
          <p:cNvGrpSpPr/>
          <p:nvPr>
            <p:custDataLst>
              <p:tags r:id="rId10"/>
            </p:custDataLst>
          </p:nvPr>
        </p:nvGrpSpPr>
        <p:grpSpPr>
          <a:xfrm rot="16200000">
            <a:off x="11250930" y="3646170"/>
            <a:ext cx="765810" cy="182880"/>
            <a:chOff x="8953" y="9433"/>
            <a:chExt cx="1206" cy="288"/>
          </a:xfrm>
        </p:grpSpPr>
        <p:sp>
          <p:nvSpPr>
            <p:cNvPr id="35" name="矩形 34"/>
            <p:cNvSpPr/>
            <p:nvPr>
              <p:custDataLst>
                <p:tags r:id="rId14"/>
              </p:custDataLst>
            </p:nvPr>
          </p:nvSpPr>
          <p:spPr>
            <a:xfrm rot="2700000">
              <a:off x="8953" y="9481"/>
              <a:ext cx="194" cy="1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15"/>
              </p:custDataLst>
            </p:nvPr>
          </p:nvSpPr>
          <p:spPr>
            <a:xfrm rot="2700000">
              <a:off x="9965" y="9480"/>
              <a:ext cx="194" cy="1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16"/>
              </p:custDataLst>
            </p:nvPr>
          </p:nvSpPr>
          <p:spPr>
            <a:xfrm rot="2700000">
              <a:off x="9404" y="9433"/>
              <a:ext cx="289" cy="2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3" name="直接连接符 32"/>
          <p:cNvCxnSpPr/>
          <p:nvPr>
            <p:custDataLst>
              <p:tags r:id="rId11"/>
            </p:custDataLst>
          </p:nvPr>
        </p:nvCxnSpPr>
        <p:spPr>
          <a:xfrm>
            <a:off x="0" y="615950"/>
            <a:ext cx="12192000" cy="0"/>
          </a:xfrm>
          <a:prstGeom prst="line">
            <a:avLst/>
          </a:prstGeom>
          <a:ln>
            <a:solidFill>
              <a:schemeClr val="lt1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12"/>
            </p:custDataLst>
          </p:nvPr>
        </p:nvSpPr>
        <p:spPr>
          <a:xfrm>
            <a:off x="1828800" y="1371600"/>
            <a:ext cx="83820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 GUI 层：环境接口与执行反馈</a:t>
            </a:r>
          </a:p>
        </p:txBody>
      </p:sp>
      <p:sp>
        <p:nvSpPr>
          <p:cNvPr id="39" name="Title 6"/>
          <p:cNvSpPr txBox="1"/>
          <p:nvPr>
            <p:custDataLst>
              <p:tags r:id="rId13"/>
            </p:custDataLst>
          </p:nvPr>
        </p:nvSpPr>
        <p:spPr>
          <a:xfrm>
            <a:off x="1828815" y="2438420"/>
            <a:ext cx="8382064" cy="30480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该层代表系统直接作用的外部环境——真实的微信 GUI 界面或其等价模拟环境。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所有的截图采集、元素定位与触控操作均在此层完成。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它既是感知数据的来源，也是动作执行的落点，构成系统的“物理世界”。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在执行层面，该界面通过 ADB 或自动化框架提供基础交互通道，确保智能体层可在无需修改应用本体的情况下实现完整操作。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通过周期性反馈机制，GUI 层的变化会被重新捕获并上传，形成从界面到规则再回到界面的 全程闭环反馈链。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创新点分析</a:t>
            </a:r>
          </a:p>
        </p:txBody>
      </p:sp>
      <p:sp>
        <p:nvSpPr>
          <p:cNvPr id="22" name="Title 6"/>
          <p:cNvSpPr txBox="1"/>
          <p:nvPr>
            <p:custDataLst>
              <p:tags r:id="rId4"/>
            </p:custDataLst>
          </p:nvPr>
        </p:nvSpPr>
        <p:spPr>
          <a:xfrm>
            <a:off x="609442" y="1341132"/>
            <a:ext cx="10973029" cy="567891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1600" spc="6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执行权的转移：从用户即时指令驱动转向</a:t>
            </a:r>
            <a:r>
              <a:rPr lang="en-US" alt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Agent </a:t>
            </a:r>
            <a:r>
              <a:rPr lang="en-US" altLang="zh-CN" sz="1600" spc="6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持续托管执行</a:t>
            </a:r>
            <a:endParaRPr lang="en-US" altLang="zh-CN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 GUI 控制系统以 “用户输入指令→模型执行操作” 为核心，每一步动作均需人工触发。本项目通过引入持续监视机制与规则自动触发逻辑，使智能体能够主动感知界面变化（如微信新消息、未读标识），在无需用户介入的情况下自主启动任务流程。这一转变打破了 “工具依赖人工驱动” 的传统模式，实现了从 “被动响应” 到 “主动托管” 的执行权转移，让系统成为可独立运行的 “代理执行者”。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1600" spc="6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决策层的拆解与融合：以规则引擎管理确定性任务，以大模型补充语义与生成性决策</a:t>
            </a:r>
            <a:endParaRPr lang="en-US" altLang="zh-CN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对明确规则场景（如 “工作群未读消息→自动回复”），通过规则引擎快速匹配触发条件，确保执行效率与确定性；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对语义模糊场景（如 “识别紧急消息”“判断是否需要人工介入”），通过大模型推理补充上下文理解与灵活决策能力。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1600" spc="6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交互范式的演化：从</a:t>
            </a:r>
            <a:r>
              <a:rPr lang="en-US" alt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“</a:t>
            </a:r>
            <a:r>
              <a:rPr lang="en-US" altLang="zh-CN" sz="1600" spc="6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</a:t>
            </a:r>
            <a:r>
              <a:rPr lang="en-US" alt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 </a:t>
            </a:r>
            <a:r>
              <a:rPr lang="en-US" altLang="zh-CN" sz="1600" spc="6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</a:t>
            </a:r>
            <a:r>
              <a:rPr lang="en-US" alt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 到 “</a:t>
            </a:r>
            <a:r>
              <a:rPr lang="en-US" altLang="zh-CN" sz="1600" spc="6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</a:t>
            </a:r>
            <a:r>
              <a:rPr lang="en-US" alt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+ </a:t>
            </a:r>
            <a:r>
              <a:rPr lang="en-US" altLang="zh-CN" sz="1600" spc="6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策略</a:t>
            </a:r>
            <a:r>
              <a:rPr lang="en-US" altLang="zh-CN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 </a:t>
            </a:r>
            <a:r>
              <a:rPr lang="en-US" altLang="zh-CN" sz="1600" spc="6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的持续代理机制</a:t>
            </a:r>
            <a:endParaRPr lang="en-US" altLang="zh-CN"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传统交互依赖 “用户语言指令 + 界面手动操作” 的组合，而本项目构建了 “界面状态→策略规则→自动操作” 的新型闭环：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用户无需实时输入命令，仅需预设策略（如 “优先处理领导消息”）；</a:t>
            </a: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系统通过监视 - 执行 - 反馈 - 学习的持续循环，动态适配界面状态变化（如消息更新、界面跳转），并基于历史数据优化决策逻辑。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609555" y="1909822"/>
            <a:ext cx="9768405" cy="383691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可行性分析</a:t>
            </a:r>
            <a:endParaRPr lang="zh-CN" altLang="en-US" sz="3400" b="1" spc="18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6"/>
            </p:custDataLst>
          </p:nvPr>
        </p:nvSpPr>
        <p:spPr>
          <a:xfrm>
            <a:off x="970322" y="2136491"/>
            <a:ext cx="9102845" cy="335085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技术可行性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核心技术</a:t>
            </a:r>
            <a:r>
              <a:rPr lang="zh-CN" altLang="en-US" sz="16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较成熟</a:t>
            </a:r>
            <a:r>
              <a:rPr lang="zh-CN" altLang="en-US" sz="16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GUI-Owl 模型具备界面解析能力，LangChain 支持规则与 LLM 整合，ADB/uiautomator2 为成熟的设备控制工具，均有开源生态支持，无技术瓶颈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适配难度较低：</a:t>
            </a:r>
            <a:r>
              <a:rPr lang="zh-CN" altLang="en-US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各技术组件间可通过标准化接口对接（如 GUI-Owl 输出 JSON 格式、LangChain 支持自定义规则），整合难度可控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实现复杂度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</a:t>
            </a:r>
            <a:r>
              <a:rPr lang="zh-CN" altLang="en-US" sz="16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耦合度低</a:t>
            </a:r>
            <a:r>
              <a:rPr lang="zh-CN" altLang="en-US" sz="16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分层设计（监视、决策、执行、反馈）使各模块可独立开发与调试，降低整体开发难度</a:t>
            </a: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项目可迭代性强：</a:t>
            </a:r>
            <a:r>
              <a:rPr lang="zh-CN" altLang="en-US"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界面变化检测与策略触发逻辑可通过 “阶段性原型验证” 逐步调优，先实现基础功能，再迭代提升稳定性</a:t>
            </a: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12"/>
          <p:cNvSpPr/>
          <p:nvPr>
            <p:custDataLst>
              <p:tags r:id="rId3"/>
            </p:custDataLst>
          </p:nvPr>
        </p:nvSpPr>
        <p:spPr>
          <a:xfrm rot="240000">
            <a:off x="1524012" y="2286018"/>
            <a:ext cx="9296474" cy="3352827"/>
          </a:xfrm>
          <a:prstGeom prst="rect">
            <a:avLst/>
          </a:prstGeom>
          <a:noFill/>
          <a:ln w="254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981216" y="2133617"/>
            <a:ext cx="8382067" cy="3505228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r="5400000" algn="ctr" rotWithShape="0">
              <a:schemeClr val="lt1">
                <a:lumMod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1315156" y="1530985"/>
            <a:ext cx="419738" cy="76201"/>
            <a:chOff x="17040" y="2411"/>
            <a:chExt cx="1322" cy="240"/>
          </a:xfrm>
        </p:grpSpPr>
        <p:sp>
          <p:nvSpPr>
            <p:cNvPr id="15" name="椭圆 14"/>
            <p:cNvSpPr/>
            <p:nvPr>
              <p:custDataLst>
                <p:tags r:id="rId12"/>
              </p:custDataLst>
            </p:nvPr>
          </p:nvSpPr>
          <p:spPr>
            <a:xfrm>
              <a:off x="17040" y="2411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3"/>
              </p:custDataLst>
            </p:nvPr>
          </p:nvSpPr>
          <p:spPr>
            <a:xfrm>
              <a:off x="17581" y="2411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4"/>
              </p:custDataLst>
            </p:nvPr>
          </p:nvSpPr>
          <p:spPr>
            <a:xfrm>
              <a:off x="18122" y="2411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457204" y="6096000"/>
            <a:ext cx="419738" cy="76201"/>
            <a:chOff x="960" y="9600"/>
            <a:chExt cx="1322" cy="240"/>
          </a:xfrm>
        </p:grpSpPr>
        <p:sp>
          <p:nvSpPr>
            <p:cNvPr id="20" name="椭圆 19"/>
            <p:cNvSpPr/>
            <p:nvPr>
              <p:custDataLst>
                <p:tags r:id="rId9"/>
              </p:custDataLst>
            </p:nvPr>
          </p:nvSpPr>
          <p:spPr>
            <a:xfrm>
              <a:off x="960" y="9600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0"/>
              </p:custDataLst>
            </p:nvPr>
          </p:nvSpPr>
          <p:spPr>
            <a:xfrm>
              <a:off x="1501" y="9600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11"/>
              </p:custDataLst>
            </p:nvPr>
          </p:nvSpPr>
          <p:spPr>
            <a:xfrm>
              <a:off x="2042" y="9600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工作安排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8"/>
            </p:custDataLst>
          </p:nvPr>
        </p:nvGraphicFramePr>
        <p:xfrm>
          <a:off x="2926713" y="2570509"/>
          <a:ext cx="6490970" cy="2631440"/>
        </p:xfrm>
        <a:graphic>
          <a:graphicData uri="http://schemas.openxmlformats.org/drawingml/2006/table">
            <a:tbl>
              <a:tblPr/>
              <a:tblGrid>
                <a:gridCol w="1950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spc="13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</a:p>
                  </a:txBody>
                  <a:tcPr marL="177800" marR="177800" marT="107950" marB="10795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spc="13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时间</a:t>
                      </a:r>
                    </a:p>
                  </a:txBody>
                  <a:tcPr marL="177800" marR="177800" marT="107950" marB="10795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spc="13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核心任务</a:t>
                      </a:r>
                    </a:p>
                  </a:txBody>
                  <a:tcPr marL="177800" marR="177800" marT="107950" marB="10795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准备</a:t>
                      </a:r>
                    </a:p>
                  </a:txBody>
                  <a:tcPr marL="177800" marR="177800" marT="107950" marB="10795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 </a:t>
                      </a:r>
                      <a:r>
                        <a:rPr lang="en-US" altLang="zh-CN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 </a:t>
                      </a: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</a:p>
                  </a:txBody>
                  <a:tcPr marL="177800" marR="177800" marT="107950" marB="10795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环境搭建、模型调试</a:t>
                      </a:r>
                    </a:p>
                  </a:txBody>
                  <a:tcPr marL="177800" marR="177800" marT="107950" marB="10795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监视模块</a:t>
                      </a:r>
                    </a:p>
                  </a:txBody>
                  <a:tcPr marL="177800" marR="177800" marT="107950" marB="10795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 </a:t>
                      </a:r>
                      <a:r>
                        <a:rPr lang="en-US" altLang="zh-CN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3-4 </a:t>
                      </a: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</a:p>
                  </a:txBody>
                  <a:tcPr marL="177800" marR="177800" marT="107950" marB="10795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截屏解析、状态检测</a:t>
                      </a:r>
                    </a:p>
                  </a:txBody>
                  <a:tcPr marL="177800" marR="177800" marT="107950" marB="10795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决策与执行</a:t>
                      </a:r>
                    </a:p>
                  </a:txBody>
                  <a:tcPr marL="177800" marR="177800" marT="107950" marB="10795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 </a:t>
                      </a:r>
                      <a:r>
                        <a:rPr lang="en-US" altLang="zh-CN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5-6 </a:t>
                      </a: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</a:p>
                  </a:txBody>
                  <a:tcPr marL="177800" marR="177800" marT="107950" marB="10795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规则引擎、操作闭环</a:t>
                      </a:r>
                    </a:p>
                  </a:txBody>
                  <a:tcPr marL="177800" marR="177800" marT="107950" marB="10795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反馈优化</a:t>
                      </a:r>
                    </a:p>
                  </a:txBody>
                  <a:tcPr marL="177800" marR="177800" marT="107950" marB="10795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 </a:t>
                      </a:r>
                      <a:r>
                        <a:rPr lang="en-US" altLang="zh-CN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7-8 </a:t>
                      </a: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</a:p>
                  </a:txBody>
                  <a:tcPr marL="177800" marR="177800" marT="107950" marB="10795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集成测试、文档整理</a:t>
                      </a:r>
                    </a:p>
                  </a:txBody>
                  <a:tcPr marL="177800" marR="177800" marT="107950" marB="10795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应用场景展望：从微信到多场景拓展</a:t>
            </a:r>
          </a:p>
        </p:txBody>
      </p:sp>
      <p:sp>
        <p:nvSpPr>
          <p:cNvPr id="15" name="Title 6"/>
          <p:cNvSpPr txBox="1"/>
          <p:nvPr>
            <p:custDataLst>
              <p:tags r:id="rId6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当前核心场景（微信）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工作消息自动回复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场景细节：针对工作群或特定联系人，当检测到未读消息时，依据预设规则自动发送回复（如 “当前暂无法及时查看，稍后回复”），避免消息遗漏导致的沟通延误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特定联系人消息提醒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场景细节：用户可设置 “重要联系人”（如领导、核心客户），当收到该类联系人消息时，系统通过弹窗、铃声等方式主动响应，确保用户优先处理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群聊信息过滤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场景细节：针对信息量较大的群聊，系统可依据关键词（如 “@我”“紧急”）过滤关键信息，仅向用户推送重要内容，减少无关信息干扰</a:t>
            </a: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609556" y="1938759"/>
            <a:ext cx="10972888" cy="38775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应用场景展望：从微信到多场景拓展</a:t>
            </a:r>
          </a:p>
        </p:txBody>
      </p:sp>
      <p:sp>
        <p:nvSpPr>
          <p:cNvPr id="17" name="Title 6"/>
          <p:cNvSpPr txBox="1"/>
          <p:nvPr>
            <p:custDataLst>
              <p:tags r:id="rId6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 startAt="2"/>
            </a:pPr>
            <a:r>
              <a:rPr lang="zh-CN" altLang="en-US" sz="1800" b="1" spc="7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未来拓展场景</a:t>
            </a: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b="1" spc="7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办公 App 流程自动化</a:t>
            </a:r>
            <a:r>
              <a:rPr lang="zh-CN" altLang="en-US" sz="1600" spc="7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（钉钉、飞书）</a:t>
            </a: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7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会议提醒：检测到办公 App 中的会议通知，自动同步至日历，并在会议前触发提醒</a:t>
            </a: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7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审批处理：针对标准化审批流程（如 “报销申请”），系统可依据用户预设授权，自动完成 “查看 - 确认 - 提交” 的操作</a:t>
            </a: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b="1" spc="7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电商 App 智能监控</a:t>
            </a:r>
            <a:r>
              <a:rPr lang="zh-CN" altLang="en-US" sz="1600" spc="7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（淘宝、京东）</a:t>
            </a: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7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促销提醒：监测关注商品的价格变化、促销活动（如 “降价”“限时折扣”），实时向用户推送提醒</a:t>
            </a: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7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订单处理：自动监测订单状态（如 “发货”“签收”），向用户同步进度；针对售后申请，辅助完成基础信息填写与提交</a:t>
            </a: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981086" y="1292895"/>
            <a:ext cx="8229829" cy="702944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总结与展望</a:t>
            </a:r>
          </a:p>
        </p:txBody>
      </p:sp>
      <p:sp>
        <p:nvSpPr>
          <p:cNvPr id="17" name="Title 6"/>
          <p:cNvSpPr txBox="1"/>
          <p:nvPr>
            <p:custDataLst>
              <p:tags r:id="rId5"/>
            </p:custDataLst>
          </p:nvPr>
        </p:nvSpPr>
        <p:spPr>
          <a:xfrm>
            <a:off x="1981086" y="2308330"/>
            <a:ext cx="8229829" cy="32567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endParaRPr lang="zh-CN" altLang="en-US" sz="1200" spc="4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0"/>
          <p:cNvSpPr/>
          <p:nvPr>
            <p:custDataLst>
              <p:tags r:id="rId6"/>
            </p:custDataLst>
          </p:nvPr>
        </p:nvSpPr>
        <p:spPr>
          <a:xfrm>
            <a:off x="743223" y="604520"/>
            <a:ext cx="582173" cy="46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7"/>
            </p:custDataLst>
          </p:nvPr>
        </p:nvGrpSpPr>
        <p:grpSpPr>
          <a:xfrm>
            <a:off x="11201490" y="604520"/>
            <a:ext cx="203583" cy="74612"/>
            <a:chOff x="9839643" y="910585"/>
            <a:chExt cx="203545" cy="74612"/>
          </a:xfrm>
        </p:grpSpPr>
        <p:cxnSp>
          <p:nvCxnSpPr>
            <p:cNvPr id="19" name="直接连接符 18"/>
            <p:cNvCxnSpPr/>
            <p:nvPr>
              <p:custDataLst>
                <p:tags r:id="rId10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11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>
            <p:custDataLst>
              <p:tags r:id="rId8"/>
            </p:custDataLst>
          </p:nvPr>
        </p:nvCxnSpPr>
        <p:spPr>
          <a:xfrm rot="5400000">
            <a:off x="1162325" y="5760385"/>
            <a:ext cx="0" cy="838207"/>
          </a:xfrm>
          <a:prstGeom prst="line">
            <a:avLst/>
          </a:prstGeom>
          <a:ln w="762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9"/>
            </p:custDataLst>
          </p:nvPr>
        </p:nvCxnSpPr>
        <p:spPr>
          <a:xfrm>
            <a:off x="1981086" y="2158399"/>
            <a:ext cx="822982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/>
          <p:cNvSpPr txBox="1"/>
          <p:nvPr>
            <p:custDataLst>
              <p:tags r:id="rId2"/>
            </p:custDataLst>
          </p:nvPr>
        </p:nvSpPr>
        <p:spPr>
          <a:xfrm>
            <a:off x="1494790" y="831850"/>
            <a:ext cx="1789430" cy="92710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100" b="1" spc="3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</a:p>
        </p:txBody>
      </p:sp>
      <p:sp>
        <p:nvSpPr>
          <p:cNvPr id="5" name="文本框 60"/>
          <p:cNvSpPr txBox="1"/>
          <p:nvPr>
            <p:custDataLst>
              <p:tags r:id="rId3"/>
            </p:custDataLst>
          </p:nvPr>
        </p:nvSpPr>
        <p:spPr>
          <a:xfrm>
            <a:off x="1494790" y="1784350"/>
            <a:ext cx="1789430" cy="4953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spc="1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</a:p>
        </p:txBody>
      </p:sp>
      <p:sp>
        <p:nvSpPr>
          <p:cNvPr id="12" name="文本框 587"/>
          <p:cNvSpPr txBox="1"/>
          <p:nvPr>
            <p:custDataLst>
              <p:tags r:id="rId4"/>
            </p:custDataLst>
          </p:nvPr>
        </p:nvSpPr>
        <p:spPr>
          <a:xfrm>
            <a:off x="1485900" y="270319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rgbClr val="577CCE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13" name="文本框 8"/>
          <p:cNvSpPr txBox="1"/>
          <p:nvPr>
            <p:custDataLst>
              <p:tags r:id="rId5"/>
            </p:custDataLst>
          </p:nvPr>
        </p:nvSpPr>
        <p:spPr>
          <a:xfrm>
            <a:off x="2174240" y="261620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13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项目背景与 GUI 交互痛点</a:t>
            </a:r>
          </a:p>
        </p:txBody>
      </p:sp>
      <p:sp>
        <p:nvSpPr>
          <p:cNvPr id="16" name="文本框 586"/>
          <p:cNvSpPr txBox="1"/>
          <p:nvPr>
            <p:custDataLst>
              <p:tags r:id="rId6"/>
            </p:custDataLst>
          </p:nvPr>
        </p:nvSpPr>
        <p:spPr>
          <a:xfrm>
            <a:off x="6209665" y="270319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rgbClr val="577CCE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17" name="文本框 67"/>
          <p:cNvSpPr txBox="1"/>
          <p:nvPr>
            <p:custDataLst>
              <p:tags r:id="rId7"/>
            </p:custDataLst>
          </p:nvPr>
        </p:nvSpPr>
        <p:spPr>
          <a:xfrm>
            <a:off x="6898005" y="261620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项目核心目标</a:t>
            </a:r>
          </a:p>
        </p:txBody>
      </p:sp>
      <p:sp>
        <p:nvSpPr>
          <p:cNvPr id="24" name="文本框 585"/>
          <p:cNvSpPr txBox="1"/>
          <p:nvPr>
            <p:custDataLst>
              <p:tags r:id="rId8"/>
            </p:custDataLst>
          </p:nvPr>
        </p:nvSpPr>
        <p:spPr>
          <a:xfrm>
            <a:off x="1485900" y="363537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rgbClr val="5BA080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</a:p>
        </p:txBody>
      </p:sp>
      <p:sp>
        <p:nvSpPr>
          <p:cNvPr id="25" name="文本框 616"/>
          <p:cNvSpPr txBox="1"/>
          <p:nvPr>
            <p:custDataLst>
              <p:tags r:id="rId9"/>
            </p:custDataLst>
          </p:nvPr>
        </p:nvSpPr>
        <p:spPr>
          <a:xfrm>
            <a:off x="2174240" y="354838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16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架构设计与技术实现</a:t>
            </a:r>
          </a:p>
        </p:txBody>
      </p:sp>
      <p:sp>
        <p:nvSpPr>
          <p:cNvPr id="22" name="文本框 584"/>
          <p:cNvSpPr txBox="1"/>
          <p:nvPr>
            <p:custDataLst>
              <p:tags r:id="rId10"/>
            </p:custDataLst>
          </p:nvPr>
        </p:nvSpPr>
        <p:spPr>
          <a:xfrm>
            <a:off x="6209665" y="363537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rgbClr val="5BA080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</a:p>
        </p:txBody>
      </p:sp>
      <p:sp>
        <p:nvSpPr>
          <p:cNvPr id="23" name="文本框 5"/>
          <p:cNvSpPr txBox="1"/>
          <p:nvPr>
            <p:custDataLst>
              <p:tags r:id="rId11"/>
            </p:custDataLst>
          </p:nvPr>
        </p:nvSpPr>
        <p:spPr>
          <a:xfrm>
            <a:off x="6898005" y="354838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核心模块技术实现</a:t>
            </a:r>
          </a:p>
        </p:txBody>
      </p:sp>
      <p:sp>
        <p:nvSpPr>
          <p:cNvPr id="31" name="文本框 583"/>
          <p:cNvSpPr txBox="1"/>
          <p:nvPr>
            <p:custDataLst>
              <p:tags r:id="rId12"/>
            </p:custDataLst>
          </p:nvPr>
        </p:nvSpPr>
        <p:spPr>
          <a:xfrm>
            <a:off x="1485900" y="549973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07</a:t>
            </a:r>
          </a:p>
        </p:txBody>
      </p:sp>
      <p:sp>
        <p:nvSpPr>
          <p:cNvPr id="32" name="文本框 4"/>
          <p:cNvSpPr txBox="1"/>
          <p:nvPr>
            <p:custDataLst>
              <p:tags r:id="rId13"/>
            </p:custDataLst>
          </p:nvPr>
        </p:nvSpPr>
        <p:spPr>
          <a:xfrm>
            <a:off x="2174240" y="541274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2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应用场景规划</a:t>
            </a:r>
          </a:p>
        </p:txBody>
      </p:sp>
      <p:sp>
        <p:nvSpPr>
          <p:cNvPr id="29" name="文本框 582"/>
          <p:cNvSpPr txBox="1"/>
          <p:nvPr>
            <p:custDataLst>
              <p:tags r:id="rId14"/>
            </p:custDataLst>
          </p:nvPr>
        </p:nvSpPr>
        <p:spPr>
          <a:xfrm>
            <a:off x="6209665" y="549973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08</a:t>
            </a:r>
          </a:p>
        </p:txBody>
      </p:sp>
      <p:sp>
        <p:nvSpPr>
          <p:cNvPr id="30" name="文本框 613"/>
          <p:cNvSpPr txBox="1"/>
          <p:nvPr>
            <p:custDataLst>
              <p:tags r:id="rId15"/>
            </p:custDataLst>
          </p:nvPr>
        </p:nvSpPr>
        <p:spPr>
          <a:xfrm>
            <a:off x="6898005" y="541274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总结与展望</a:t>
            </a:r>
          </a:p>
        </p:txBody>
      </p:sp>
      <p:sp>
        <p:nvSpPr>
          <p:cNvPr id="38" name="文本框 581"/>
          <p:cNvSpPr txBox="1"/>
          <p:nvPr>
            <p:custDataLst>
              <p:tags r:id="rId16"/>
            </p:custDataLst>
          </p:nvPr>
        </p:nvSpPr>
        <p:spPr>
          <a:xfrm>
            <a:off x="1485900" y="456755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</a:p>
        </p:txBody>
      </p:sp>
      <p:sp>
        <p:nvSpPr>
          <p:cNvPr id="39" name="文本框 612"/>
          <p:cNvSpPr txBox="1"/>
          <p:nvPr>
            <p:custDataLst>
              <p:tags r:id="rId17"/>
            </p:custDataLst>
          </p:nvPr>
        </p:nvSpPr>
        <p:spPr>
          <a:xfrm>
            <a:off x="2174240" y="448056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19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创新点与差异化优势</a:t>
            </a:r>
          </a:p>
        </p:txBody>
      </p:sp>
      <p:sp>
        <p:nvSpPr>
          <p:cNvPr id="36" name="文本框 58"/>
          <p:cNvSpPr txBox="1"/>
          <p:nvPr>
            <p:custDataLst>
              <p:tags r:id="rId18"/>
            </p:custDataLst>
          </p:nvPr>
        </p:nvSpPr>
        <p:spPr>
          <a:xfrm>
            <a:off x="6209665" y="456755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06</a:t>
            </a:r>
          </a:p>
        </p:txBody>
      </p:sp>
      <p:sp>
        <p:nvSpPr>
          <p:cNvPr id="37" name="文本框 611"/>
          <p:cNvSpPr txBox="1"/>
          <p:nvPr>
            <p:custDataLst>
              <p:tags r:id="rId19"/>
            </p:custDataLst>
          </p:nvPr>
        </p:nvSpPr>
        <p:spPr>
          <a:xfrm>
            <a:off x="6898005" y="448056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16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可行性分析与项目计划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03771" y="1255853"/>
            <a:ext cx="4164993" cy="139792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智能体浪潮下的 GUI 交互痛点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787356" y="3429000"/>
            <a:ext cx="3797821" cy="21094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60" h="6240">
                <a:moveTo>
                  <a:pt x="0" y="0"/>
                </a:moveTo>
                <a:lnTo>
                  <a:pt x="6960" y="0"/>
                </a:lnTo>
                <a:lnTo>
                  <a:pt x="696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2" name="Title 6"/>
          <p:cNvSpPr txBox="1"/>
          <p:nvPr>
            <p:custDataLst>
              <p:tags r:id="rId4"/>
            </p:custDataLst>
          </p:nvPr>
        </p:nvSpPr>
        <p:spPr>
          <a:xfrm>
            <a:off x="4997733" y="856507"/>
            <a:ext cx="6717817" cy="50292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微软雅黑" panose="020B0503020204020204" charset="-122"/>
              <a:buAutoNum type="ea1JpnChsDbPeriod"/>
            </a:pPr>
            <a:r>
              <a:rPr lang="zh-CN" altLang="en-US" sz="1700" b="1" spc="9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 GUI 自动化现状</a:t>
            </a: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主流方案：ShowUI、MobileAgent 等，核心能力为 “自然语言输入→界面操作生成” 的端到端控制</a:t>
            </a: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核心机制：依赖 </a:t>
            </a:r>
            <a:r>
              <a:rPr lang="zh-CN" altLang="en-US" sz="1500" b="1" spc="7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“用户指令→模型解析→界面执行”</a:t>
            </a:r>
            <a:r>
              <a:rPr lang="zh-CN" altLang="en-US" sz="1500" spc="7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三步流程，每一次操作均需用户主动发起指令</a:t>
            </a: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实际局限：用户需持续介入才能完成系列任务，无法应对 “信息持续产生且处理规则固定” 的场景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微软雅黑" panose="020B0503020204020204" charset="-122"/>
              <a:buAutoNum type="ea1JpnChsDbPeriod"/>
            </a:pPr>
            <a:r>
              <a:rPr lang="zh-CN" altLang="en-US" sz="1700" b="1" spc="9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核心矛盾</a:t>
            </a: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传统范式局限：“指令驱动” 模式下，系统仅能被动响应用户命令，无法主动感知界面变化与处理需求</a:t>
            </a: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矛盾本质：用户对 “持续化、自主化信息管理” 的需求，与现有 GUI 自动化 “被动执行、需频繁介入” 能力的不匹配</a:t>
            </a: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 dirty="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解决方向：将交互逻辑从 “用户即时控制” 转向 “Agent 策略托管”，让系统具备主动监视与自主决策能力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09556" y="2199190"/>
            <a:ext cx="10972888" cy="350712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100" b="1" spc="15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Agent </a:t>
            </a:r>
            <a:r>
              <a:rPr lang="en-US" altLang="zh-CN" sz="3100" b="1" spc="150" dirty="0" err="1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托管式</a:t>
            </a:r>
            <a:r>
              <a:rPr lang="en-US" altLang="zh-CN" sz="3100" b="1" spc="15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GUI </a:t>
            </a:r>
            <a:r>
              <a:rPr lang="en-US" altLang="zh-CN" sz="3100" b="1" spc="150" dirty="0" err="1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智能体的三大核心目标</a:t>
            </a:r>
            <a:endParaRPr lang="en-US" altLang="zh-CN" sz="3100" b="1" spc="15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6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b="1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主动监视与界面语义识别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18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GUI-Owl </a:t>
            </a:r>
            <a:r>
              <a:rPr lang="zh-CN" altLang="en-US" sz="18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的视觉理解能力与周期性截屏机制，实现对微信界面的持续检测与语义解析。</a:t>
            </a:r>
            <a:r>
              <a:rPr lang="en-US" altLang="zh-CN" sz="18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8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系统定时截取当前</a:t>
            </a:r>
            <a:r>
              <a:rPr lang="en-US" altLang="zh-CN" sz="18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 sz="1800" spc="9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画面，通过模型提取界面元素（如消息列表、联系人、按钮等）并转换为结构化文本与状态信息，为后续策略判断提供稳定输入。核心能力为：</a:t>
            </a:r>
          </a:p>
          <a:p>
            <a:pPr marL="635000" lvl="1" indent="-304800" fontAlgn="ctr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周期性截屏：通过 ADB 工具或模拟器流实现定时采集，截屏周期可根据实际需求灵活设置</a:t>
            </a:r>
          </a:p>
          <a:p>
            <a:pPr marL="635000" lvl="1" indent="-304800" fontAlgn="ctr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语义结构化：将界面视觉信息转化为 JSON 格式，包含 “元素 ID - 文本内容 - 坐标范围 - 状态（未读 / 已读 / 可点击）” 等关键信息</a:t>
            </a: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09605" y="2066081"/>
            <a:ext cx="10972888" cy="39798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100" b="1" spc="15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Agent 托管式 GUI 智能体的三大核心目标</a:t>
            </a:r>
          </a:p>
        </p:txBody>
      </p:sp>
      <p:sp>
        <p:nvSpPr>
          <p:cNvPr id="8" name="Title 6"/>
          <p:cNvSpPr txBox="1"/>
          <p:nvPr>
            <p:custDataLst>
              <p:tags r:id="rId6"/>
            </p:custDataLst>
          </p:nvPr>
        </p:nvSpPr>
        <p:spPr>
          <a:xfrm>
            <a:off x="914411" y="2421203"/>
            <a:ext cx="10363276" cy="326956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 startAt="2"/>
            </a:pPr>
            <a:r>
              <a:rPr lang="zh-CN" altLang="en-US" sz="1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策略驱动与自调用决策</a:t>
            </a: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结合 LangChain 框架实现规则引擎与Prompt模板机制，用户可定义自动化托管策略（如“检测到未读工作消息→自动回复”）； 当模型解析结果满足触发条件时，系统会自主调用任务规划流程，通过大模型推理生成对应的操作计划，实现主动决策与自调用执行触发。</a:t>
            </a: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规则配置：用户可设置确定性规则，如 “未读工作群消息达到设定数量时触发自动回复”“特定联系人消息触发提醒”</a:t>
            </a: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模型推理：针对语义模糊场景（如 “识别疑似重要工作消息”），通过 Prompt 模板调用大模型生成操作方案，模板包含 “界面状态上下文 - 历史操作记录 - 用户偏好” 关键要素</a:t>
            </a: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85805" y="2158680"/>
            <a:ext cx="10972888" cy="378492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1066782" y="628891"/>
            <a:ext cx="10210876" cy="63468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100" b="1" spc="22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Agent </a:t>
            </a:r>
            <a:r>
              <a:rPr lang="en-US" altLang="zh-CN" sz="3100" b="1" spc="220" dirty="0" err="1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托管式</a:t>
            </a:r>
            <a:r>
              <a:rPr lang="en-US" altLang="zh-CN" sz="3100" b="1" spc="22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GUI </a:t>
            </a:r>
            <a:r>
              <a:rPr lang="en-US" altLang="zh-CN" sz="3100" b="1" spc="220" dirty="0" err="1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智能体的三大核心目标</a:t>
            </a:r>
            <a:endParaRPr lang="en-US" altLang="zh-CN" sz="3100" b="1" spc="22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Title 6"/>
          <p:cNvSpPr txBox="1"/>
          <p:nvPr>
            <p:custDataLst>
              <p:tags r:id="rId6"/>
            </p:custDataLst>
          </p:nvPr>
        </p:nvSpPr>
        <p:spPr>
          <a:xfrm>
            <a:off x="914382" y="2432342"/>
            <a:ext cx="10363276" cy="307311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8300" lvl="0" indent="-368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 startAt="3"/>
            </a:pPr>
            <a:r>
              <a:rPr lang="en-US" altLang="zh-CN" sz="1800" b="1" spc="13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GUI层自动执行与</a:t>
            </a:r>
            <a:r>
              <a:rPr lang="zh-CN" altLang="en-US" sz="1800" b="1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行为</a:t>
            </a:r>
            <a:r>
              <a:rPr lang="en-US" altLang="zh-CN" sz="1800" b="1" spc="130" dirty="0" err="1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闭环</a:t>
            </a:r>
            <a:r>
              <a:rPr lang="en-US" altLang="zh-CN" sz="1800" b="1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800" spc="13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68300" indent="-368300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实现从自然语言指令到</a:t>
            </a:r>
            <a:r>
              <a:rPr lang="zh-CN" altLang="en-US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多步</a:t>
            </a:r>
            <a:r>
              <a:rPr lang="en-US" altLang="zh-CN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GUI</a:t>
            </a:r>
            <a:r>
              <a:rPr lang="zh-CN" altLang="en-US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指令的功能，目前多数</a:t>
            </a:r>
            <a:r>
              <a:rPr lang="en-US" altLang="zh-CN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GUI Agent</a:t>
            </a:r>
            <a:r>
              <a:rPr lang="zh-CN" altLang="en-US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的端到端功能在此已有较多验证，本项目不希望重新造轮子，故借助开源模型</a:t>
            </a:r>
            <a:r>
              <a:rPr lang="en-US" altLang="zh-CN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GUI-Owl</a:t>
            </a:r>
            <a:r>
              <a:rPr lang="zh-CN" altLang="en-US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</a:t>
            </a:r>
            <a:r>
              <a:rPr lang="zh-CN" altLang="en-US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感知与</a:t>
            </a:r>
            <a:r>
              <a:rPr lang="en-US" altLang="zh-CN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</a:t>
            </a:r>
            <a:r>
              <a:rPr lang="zh-CN" altLang="en-US" sz="1800" spc="13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执行两个功能，但这里仍包括两个技术难点：</a:t>
            </a:r>
            <a:endParaRPr lang="en-US" altLang="zh-CN" sz="1800" spc="13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11200" lvl="1" indent="-342900" fontAlgn="ctr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1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执行验证：每步操作后重新采集界面状态，确认是否达到预期效果（如 “发送回复后检查消息是否成功发出”）</a:t>
            </a:r>
          </a:p>
          <a:p>
            <a:pPr marL="711200" lvl="1" indent="-342900" fontAlgn="ctr">
              <a:lnSpc>
                <a:spcPct val="120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11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异常处理：操作失败时触发回退机制，重新生成指令（如点击按钮无响应时，重新定位元素后再次执行）</a:t>
            </a:r>
            <a:endParaRPr lang="en-US" altLang="zh-CN" sz="1600" spc="13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1066762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3"/>
            </p:custDataLst>
          </p:nvPr>
        </p:nvCxnSpPr>
        <p:spPr>
          <a:xfrm>
            <a:off x="457204" y="3200426"/>
            <a:ext cx="4267234" cy="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4"/>
            </p:custDataLst>
          </p:nvPr>
        </p:nvCxnSpPr>
        <p:spPr>
          <a:xfrm>
            <a:off x="457204" y="4572036"/>
            <a:ext cx="4267234" cy="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41457" y="235354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8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系统架构</a:t>
            </a:r>
          </a:p>
        </p:txBody>
      </p:sp>
      <p:sp>
        <p:nvSpPr>
          <p:cNvPr id="11" name="Title 6"/>
          <p:cNvSpPr txBox="1"/>
          <p:nvPr>
            <p:custDataLst>
              <p:tags r:id="rId6"/>
            </p:custDataLst>
          </p:nvPr>
        </p:nvSpPr>
        <p:spPr>
          <a:xfrm>
            <a:off x="457204" y="1981216"/>
            <a:ext cx="4267225" cy="1066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 GUI 层：环境接口与执行反馈</a:t>
            </a:r>
          </a:p>
        </p:txBody>
      </p:sp>
      <p:sp>
        <p:nvSpPr>
          <p:cNvPr id="6" name="Title 6"/>
          <p:cNvSpPr txBox="1"/>
          <p:nvPr>
            <p:custDataLst>
              <p:tags r:id="rId7"/>
            </p:custDataLst>
          </p:nvPr>
        </p:nvSpPr>
        <p:spPr>
          <a:xfrm>
            <a:off x="457204" y="3352827"/>
            <a:ext cx="4267225" cy="1066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GUI-Owl 智能体层：感知、解析与执行中枢</a:t>
            </a:r>
          </a:p>
        </p:txBody>
      </p:sp>
      <p:sp>
        <p:nvSpPr>
          <p:cNvPr id="7" name="Title 6"/>
          <p:cNvSpPr txBox="1"/>
          <p:nvPr>
            <p:custDataLst>
              <p:tags r:id="rId8"/>
            </p:custDataLst>
          </p:nvPr>
        </p:nvSpPr>
        <p:spPr>
          <a:xfrm>
            <a:off x="457204" y="4724438"/>
            <a:ext cx="4267225" cy="1066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用户规则与决策层：规则驱动与策略生成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2"/>
          <a:srcRect l="8354" r="8354"/>
          <a:stretch>
            <a:fillRect/>
          </a:stretch>
        </p:blipFill>
        <p:spPr>
          <a:xfrm>
            <a:off x="5181641" y="1828815"/>
            <a:ext cx="6096038" cy="41148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6480">
                <a:moveTo>
                  <a:pt x="0" y="0"/>
                </a:moveTo>
                <a:lnTo>
                  <a:pt x="9600" y="0"/>
                </a:lnTo>
                <a:lnTo>
                  <a:pt x="960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4" name="矩形 10"/>
          <p:cNvSpPr/>
          <p:nvPr>
            <p:custDataLst>
              <p:tags r:id="rId10"/>
            </p:custDataLst>
          </p:nvPr>
        </p:nvSpPr>
        <p:spPr>
          <a:xfrm>
            <a:off x="10820487" y="2286018"/>
            <a:ext cx="1371611" cy="457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8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用户规则与决策层：规则驱动与策略生成</a:t>
            </a:r>
          </a:p>
        </p:txBody>
      </p:sp>
      <p:sp>
        <p:nvSpPr>
          <p:cNvPr id="17" name="Title 6"/>
          <p:cNvSpPr txBox="1"/>
          <p:nvPr>
            <p:custDataLst>
              <p:tags r:id="rId6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该层是系统的逻辑中枢，负责接收用户以自然语言定义的操作规则，并在界面状态发生变化时进行决策。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实现上，将基于 LangChain 框架 构建轻量化的规则与推理引擎，结合 PromptTemplate 与 RuleChain 实现“规则触发 + 模型推理”的双重判断机制。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运行流程如下：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当下层传入新的界面语义描述后，规则引擎首先进行快速匹配，判断是否触发用户预设条件。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例如，当检测到“消息列表存在未读标识”且来源为“工作群”时，系统判定该状态需响应。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若规则被触发，则将当前状态信息传递给 LLM 推理模块，由模型生成高层策略方案，如“回复已收到，请稍后处理”等自然语言指令。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最终输出的结果为自然语言的命令规划，并向下传递给执行代理。</a:t>
            </a: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这种两级决策结构在保证响应速度与确定性的同时，也保留了模型在语义模糊场景下的灵活性，使系统能在复杂语境中保持稳健判断。</a:t>
            </a: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GUI-Owl </a:t>
            </a:r>
            <a:r>
              <a:rPr lang="en-US" altLang="zh-CN" sz="3200" b="1" spc="160" dirty="0" err="1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智能体层：感知、解析与执行中枢</a:t>
            </a:r>
            <a:endParaRPr lang="en-US" altLang="zh-CN" sz="3200" b="1" spc="16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6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该层是连接人类规则与实际界面的桥梁，由 Monitor（监视代理） 与 Executor（执行代理） 两个子模块组成，分别承担“上行感知”与“下行操作”的任务。</a:t>
            </a:r>
          </a:p>
          <a:p>
            <a:pPr marL="0" lvl="0" indent="-4000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</a:pPr>
            <a:r>
              <a:rPr lang="en-US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Monitor 监视代理（上行感知流）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 ADB 截屏或模拟器流定时获取微信界面图像，采样周期可在 1–3 秒内灵活设定。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 GUI-Owl 感知模型，输出界面结构化描述，包括：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元素层级结构（layout tree）；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文本内容与视觉坐标；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状态标签（可交互、未读、选中等）。</a:t>
            </a: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生成的语义结果将转化为 JSON 格式，向上传递至用户规则层，用于触发规则判断与策略生成。</a:t>
            </a: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1790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1790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0"/>
  <p:tag name="KSO_WM_TEMPLATE_COLOR_TYPE" val="1"/>
  <p:tag name="KSO_WM_TAG_VERSION" val="1.0"/>
  <p:tag name="KSO_WM_BEAUTIFY_FLAG" val="#wm#"/>
  <p:tag name="KSO_WM_TEMPLATE_CATEGORY" val="diagram"/>
  <p:tag name="KSO_WM_TEMPLATE_INDEX" val="2021790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2215"/>
  <p:tag name="KSO_WM_TEMPLATE_CATEGORY" val="diagram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2215"/>
  <p:tag name="KSO_WM_TEMPLATE_CATEGORY" val="diagram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diagram"/>
  <p:tag name="KSO_WM_TEMPLATE_INDEX" val="20212215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UNIT_SHOW_EDIT_AREA_INDICATION" val="1"/>
  <p:tag name="KSO_WM_TEMPLATE_THUMBS_INDEX" val="1、4、7、8、10、11、12、13、15"/>
  <p:tag name="KSO_WM_TEMPLATE_MASTER_THUMB_INDEX" val="12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56;60;2"/>
  <p:tag name="KSO_WM_UNIT_BLOCK" val="0"/>
  <p:tag name="KSO_WM_UNIT_DEC_AREA_ID" val="5a98cb67407541d98bcf1eed4d3787f8"/>
  <p:tag name="KSO_WM_UNIT_ISCONTENTSTITLE" val="0"/>
  <p:tag name="KSO_WM_UNIT_ISNUMDGMTITLE" val="0"/>
  <p:tag name="KSO_WM_UNIT_PRESET_TEXT" val="单击此处添加&#10;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769_1*a*1"/>
  <p:tag name="KSO_WM_TEMPLATE_CATEGORY" val="diagram"/>
  <p:tag name="KSO_WM_TEMPLATE_INDEX" val="20220769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30;2"/>
  <p:tag name="KSO_WM_UNIT_BLOCK" val="0"/>
  <p:tag name="KSO_WM_UNIT_DEC_AREA_ID" val="729cfe767e514265b8b6e98bba9614de"/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20769_1*b*1"/>
  <p:tag name="KSO_WM_TEMPLATE_CATEGORY" val="diagram"/>
  <p:tag name="KSO_WM_TEMPLATE_INDEX" val="20220769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  <p:tag name="KSO_WM_UNIT_TEXT_FILL_FORE_SCHEMECOLOR_INDEX_BRIGHTNESS" val="0"/>
  <p:tag name="KSO_WM_UNIT_TEXT_FILL_FORE_SCHEMECOLOR_INDEX" val="5"/>
  <p:tag name="KSO_WM_UNIT_TEXT_FILL_TYPE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7901"/>
  <p:tag name="KSO_WM_SLIDE_ID" val="diagram20217901_3"/>
  <p:tag name="KSO_WM_TEMPLATE_SUBCATEGORY" val="0"/>
  <p:tag name="KSO_WM_TEMPLATE_MASTER_TYPE" val="0"/>
  <p:tag name="KSO_WM_TEMPLATE_COLOR_TYPE" val="1"/>
  <p:tag name="KSO_WM_SLIDE_ITEM_CNT" val="8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a*1"/>
  <p:tag name="KSO_WM_TEMPLATE_CATEGORY" val="diagram"/>
  <p:tag name="KSO_WM_TEMPLATE_INDEX" val="2021790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3"/>
  <p:tag name="KSO_WM_UNIT_TYPE" val="a"/>
  <p:tag name="KSO_WM_UNIT_INDEX" val="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b*1"/>
  <p:tag name="KSO_WM_TEMPLATE_CATEGORY" val="diagram"/>
  <p:tag name="KSO_WM_TEMPLATE_INDEX" val="20217901"/>
  <p:tag name="KSO_WM_UNIT_LAYERLEVEL" val="1"/>
  <p:tag name="KSO_WM_TAG_VERSION" val="1.0"/>
  <p:tag name="KSO_WM_BEAUTIFY_FLAG" val="#wm#"/>
  <p:tag name="KSO_WM_DIAGRAM_GROUP_CODE" val="l1-3"/>
  <p:tag name="KSO_WM_UNIT_TYPE" val="b"/>
  <p:tag name="KSO_WM_UNIT_INDEX" val="1"/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TEXT_FILL_FORE_SCHEMECOLOR_INDEX_BRIGHTNESS" val="-0.25"/>
  <p:tag name="KSO_WM_UNIT_TEXT_FILL_FORE_SCHEMECOLOR_INDEX" val="14"/>
  <p:tag name="KSO_WM_UNIT_TEXT_FILL_TYPE" val="1"/>
  <p:tag name="KSO_WM_UNIT_USESOURCEFORMAT_APPLY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1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1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2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2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3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7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3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4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7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4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7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7_1"/>
  <p:tag name="KSO_WM_UNIT_TEXT_FILL_FORE_SCHEMECOLOR_INDEX_BRIGHTNESS" val="0"/>
  <p:tag name="KSO_WM_UNIT_TEXT_FILL_FORE_SCHEMECOLOR_INDEX" val="10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7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7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8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8_1"/>
  <p:tag name="KSO_WM_UNIT_TEXT_FILL_FORE_SCHEMECOLOR_INDEX_BRIGHTNESS" val="0"/>
  <p:tag name="KSO_WM_UNIT_TEXT_FILL_FORE_SCHEMECOLOR_INDEX" val="10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8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8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5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9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5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6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TEXT_FILL_FORE_SCHEMECOLOR_INDEX_BRIGHTNESS" val="0"/>
  <p:tag name="KSO_WM_UNIT_TEXT_FILL_FORE_SCHEMECOLOR_INDEX" val="9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6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6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215"/>
  <p:tag name="KSO_WM_SLIDE_ID" val="diagram2021221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ecab20a758c1ec0b7089d3"/>
  <p:tag name="KSO_WM_SLIDE_TYPE" val="text"/>
  <p:tag name="KSO_WM_SLIDE_SUBTYPE" val="picTxt"/>
  <p:tag name="KSO_WM_SLIDE_SIZE" val="864*396"/>
  <p:tag name="KSO_WM_SLIDE_POSITION" val="48*72"/>
  <p:tag name="KSO_WM_SLIDE_LAYOUT" val="a_d_f"/>
  <p:tag name="KSO_WM_SLIDE_LAYOUT_CNT" val="1_1_1"/>
  <p:tag name="KSO_WM_SLIDE_BACKGROUND" val="[&quot;general&quot;]"/>
  <p:tag name="KSO_WM_SLIDE_RATIO" val="1.777778"/>
  <p:tag name="KSO_WM_CHIP_FILLPROP" val="[[{&quot;text_align&quot;:&quot;lb&quot;,&quot;text_direction&quot;:&quot;horizontal&quot;,&quot;support_big_font&quot;:false,&quot;picture_toward&quot;:0,&quot;picture_dockside&quot;:[],&quot;fill_id&quot;:&quot;b7340f5df43247b388bf8111af5beefc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39e5b8525f65425eb1a46efefc99b092&quot;,&quot;fill_align&quot;:&quot;lt&quot;,&quot;chip_types&quot;:[&quot;pictext&quot;,&quot;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36771e6c83554b7eb13570d10bad3e3b&quot;,&quot;fill_align&quot;:&quot;cm&quot;,&quot;chip_types&quot;:[&quot;diagram&quot;,&quot;pictext&quot;,&quot;text&quot;,&quot;picture&quot;,&quot;chart&quot;,&quot;table&quot;,&quot;video&quot;]}],[{&quot;text_align&quot;:&quot;lb&quot;,&quot;text_direction&quot;:&quot;horizontal&quot;,&quot;support_big_font&quot;:false,&quot;picture_toward&quot;:0,&quot;picture_dockside&quot;:[],&quot;fill_id&quot;:&quot;b7340f5df43247b388bf8111af5beefc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39e5b8525f65425eb1a46efefc99b092&quot;,&quot;fill_align&quot;:&quot;lt&quot;,&quot;chip_types&quot;:[&quot;picture&quot;]},{&quot;text_align&quot;:&quot;lm&quot;,&quot;text_direction&quot;:&quot;horizontal&quot;,&quot;support_features&quot;:[&quot;collage&quot;],&quot;support_big_font&quot;:false,&quot;picture_toward&quot;:0,&quot;picture_dockside&quot;:[],&quot;fill_id&quot;:&quot;36771e6c83554b7eb13570d10bad3e3b&quot;,&quot;fill_align&quot;:&quot;rm&quot;,&quot;chip_types&quot;:[&quot;pictext&quot;,&quot;picture&quot;,&quot;chart&quot;,&quot;table&quot;,&quot;video&quot;]}]]"/>
  <p:tag name="KSO_WM_CHIP_DECFILLPROP" val="[]"/>
  <p:tag name="KSO_WM_CHIP_GROUPID" val="5eecab20a758c1ec0b7089d1"/>
  <p:tag name="KSO_WM_SLIDE_BK_DARK_LIGHT" val="2"/>
  <p:tag name="KSO_WM_SLIDE_BACKGROUND_TYPE" val="general"/>
  <p:tag name="KSO_WM_SLIDE_SUPPORT_FEATURE_TYPE" val="0"/>
  <p:tag name="KSO_WM_TEMPLATE_ASSEMBLE_XID" val="639b06370c9383becde71a1e"/>
  <p:tag name="KSO_WM_TEMPLATE_ASSEMBLE_GROUPID" val="639b06370c9383becde71a1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2-12-15T19:34:16&quot;,&quot;maxSize&quot;:{&quot;size1&quot;:49.99966382980347},&quot;minSize&quot;:{&quot;size1&quot;:36.19966382980347},&quot;normalSize&quot;:{&quot;size1&quot;:36.19976799647013},&quot;subLayout&quot;:[{&quot;id&quot;:&quot;2022-12-15T19:34:16&quot;,&quot;maxSize&quot;:{&quot;size1&quot;:46.69965068052849},&quot;minSize&quot;:{&quot;size1&quot;:19.999650680528482},&quot;normalSize&quot;:{&quot;size1&quot;:46.69965068052849},&quot;subLayout&quot;:[{&quot;id&quot;:&quot;2022-12-15T19:34:16&quot;,&quot;margin&quot;:{&quot;bottom&quot;:0.02600000612437725,&quot;left&quot;:1.6929999589920044,&quot;right&quot;:0.02600000612437725,&quot;top&quot;:1.6929999589920044},&quot;type&quot;:0},{&quot;id&quot;:&quot;2022-12-15T19:34:16&quot;,&quot;margin&quot;:{&quot;bottom&quot;:1.6929999589920044,&quot;left&quot;:1.6929999589920044,&quot;right&quot;:0.02600000612437725,&quot;top&quot;:0.8199999928474426},&quot;type&quot;:0}],&quot;type&quot;:0},{&quot;id&quot;:&quot;2022-12-15T19:34:16&quot;,&quot;margin&quot;:{&quot;bottom&quot;:1.6929999589920044,&quot;left&quot;:1.243999719619751,&quot;right&quot;:1.6929999589920044,&quot;top&quot;:1.6929999589920044},&quot;type&quot;:0}],&quot;type&quot;:0}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215_1*a*1"/>
  <p:tag name="KSO_WM_TEMPLATE_CATEGORY" val="diagram"/>
  <p:tag name="KSO_WM_TEMPLATE_INDEX" val="2021221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781c4cb25be49a584d5d1da30c580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f84a11210a1645a0929e9f363acf313e"/>
  <p:tag name="KSO_WM_UNIT_TEXT_FILL_FORE_SCHEMECOLOR_INDEX_BRIGHTNESS" val="0"/>
  <p:tag name="KSO_WM_UNIT_TEXT_FILL_FORE_SCHEMECOLOR_INDEX" val="13"/>
  <p:tag name="KSO_WM_UNIT_TEXT_FILL_TYPE" val="1"/>
  <p:tag name="KSO_WM_TEMPLATE_ASSEMBLE_XID" val="639b06370c9383becde71a1e"/>
  <p:tag name="KSO_WM_TEMPLATE_ASSEMBLE_GROUPID" val="639b06370c9383becde71a1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00*12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215_1*d*1"/>
  <p:tag name="KSO_WM_TEMPLATE_CATEGORY" val="diagram"/>
  <p:tag name="KSO_WM_TEMPLATE_INDEX" val="2021221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d577dfaa2f344c2b4f778cdc2663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241a0f26f2f4bf59c5bfec223d2dddf"/>
  <p:tag name="KSO_WM_UNIT_SUPPORT_UNIT_TYPE" val="[&quot;d&quot;,&quot;α&quot;,&quot;β&quot;,&quot;θ&quot;]"/>
  <p:tag name="KSO_WM_TEMPLATE_ASSEMBLE_XID" val="639b06370c9383becde71a1e"/>
  <p:tag name="KSO_WM_TEMPLATE_ASSEMBLE_GROUPID" val="639b06370c9383becde71a1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215_1*f*1"/>
  <p:tag name="KSO_WM_TEMPLATE_CATEGORY" val="diagram"/>
  <p:tag name="KSO_WM_TEMPLATE_INDEX" val="202122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36"/>
  <p:tag name="KSO_WM_UNIT_SHOW_EDIT_AREA_INDICATION" val="1"/>
  <p:tag name="KSO_WM_CHIP_GROUPID" val="5e6b05596848fb12bee65ac8"/>
  <p:tag name="KSO_WM_CHIP_XID" val="5e6b05596848fb12bee65aca"/>
  <p:tag name="KSO_WM_UNIT_DEC_AREA_ID" val="531a551f70e64bd9b3467586c2eb8a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b85d72a2e041d2a53aa3d309c8d125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39b06370c9383becde71a1e"/>
  <p:tag name="KSO_WM_TEMPLATE_ASSEMBLE_GROUPID" val="639b06370c9383becde71a1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26.699814814814815},&quot;subLayout&quot;:[{&quot;id&quot;:&quot;2021-04-01T15:43:53&quot;,&quot;margin&quot;:{&quot;bottom&quot;:0.02600000612437725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359"/>
  <p:tag name="KSO_WM_SLIDE_LAYOUT_INFO" val="{&quot;id&quot;:&quot;2021-04-01T15:39:36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39:36&quot;,&quot;margin&quot;:{&quot;bottom&quot;:0.44999995827674866,&quot;left&quot;:1.2699999809265137,&quot;right&quot;:1.2699999809265137,&quot;top&quot;:0.4230000376701355},&quot;type&quot;:0},{&quot;direction&quot;:1,&quot;id&quot;:&quot;2021-04-01T15:39:36&quot;,&quot;maxSize&quot;:{&quot;size1&quot;:41.3},&quot;minSize&quot;:{&quot;size1&quot;:41.3},&quot;normalSize&quot;:{&quot;size1&quot;:41.3},&quot;subLayout&quot;:[{&quot;id&quot;:&quot;2021-04-01T15:39:36&quot;,&quot;maxSize&quot;:{&quot;size1&quot;:41.1},&quot;minSize&quot;:{&quot;size1&quot;:33.4},&quot;normalSize&quot;:{&quot;size1&quot;:36},&quot;subLayout&quot;:[{&quot;id&quot;:&quot;2021-04-01T15:39:36&quot;,&quot;margin&quot;:{&quot;bottom&quot;:0.0260000042617321,&quot;left&quot;:1.2699999809265137,&quot;right&quot;:0.8730000257492065,&quot;top&quot;:2.937000036239624},&quot;type&quot;:0},{&quot;id&quot;:&quot;2021-04-01T15:39:36&quot;,&quot;maxSize&quot;:{&quot;size1&quot;:48.1},&quot;minSize&quot;:{&quot;size1&quot;:36.1},&quot;normalSize&quot;:{&quot;size1&quot;:43.6},&quot;subLayout&quot;:[{&quot;id&quot;:&quot;2021-04-01T15:39:36&quot;,&quot;margin&quot;:{&quot;bottom&quot;:0.847000002861023,&quot;left&quot;:1.2699999809265137,&quot;right&quot;:0.8730000257492065,&quot;top&quot;:0.847000002861023},&quot;type&quot;:0},{&quot;id&quot;:&quot;2021-04-01T15:39:36&quot;,&quot;margin&quot;:{&quot;bottom&quot;:2.9629998207092285,&quot;left&quot;:1.2699999809265137,&quot;right&quot;:0.8730000257492065,&quot;top&quot;:0.0260000042617321},&quot;type&quot;:0}],&quot;type&quot;:0}],&quot;type&quot;:0},{&quot;id&quot;:&quot;2021-04-01T15:39:36&quot;,&quot;margin&quot;:{&quot;bottom&quot;:2.5399999618530273,&quot;left&quot;:0.3970000147819519,&quot;right&quot;:2.5399999618530273,&quot;top&quot;:2.5139999389648438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tru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2a14fa45e1f15ec24fe384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f228f23c9ad3484faccd1cd6db074e76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2914f646b38542c498a81fc6ad688d35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96254a404d4040ea9c59fc78673b5701&quot;,&quot;fill_align&quot;:&quot;lm&quot;,&quot;chip_types&quot;:[&quot;text&quot;]},{&quot;text_align&quot;:&quot;cm&quot;,&quot;text_direction&quot;:&quot;horizontal&quot;,&quot;support_features&quot;:[&quot;carousel&quot;],&quot;support_big_font&quot;:false,&quot;picture_toward&quot;:0,&quot;picture_dockside&quot;:[],&quot;fill_id&quot;:&quot;224661b0a6f6447f9527e2b9dfb3690f&quot;,&quot;fill_align&quot;:&quot;cm&quot;,&quot;chip_types&quot;:[&quot;picture&quot;]}]]"/>
  <p:tag name="KSO_WM_SLIDE_ID" val="diagram202123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68"/>
  <p:tag name="KSO_WM_SLIDE_POSITION" val="0*0"/>
  <p:tag name="KSO_WM_TAG_VERSION" val="1.0"/>
  <p:tag name="KSO_WM_SLIDE_LAYOUT" val="a_d_f"/>
  <p:tag name="KSO_WM_SLIDE_LAYOUT_CNT" val="1_1_3"/>
  <p:tag name="KSO_WM_CHIP_DECFILLPROP" val="[]"/>
  <p:tag name="KSO_WM_SLIDE_CAN_ADD_NAVIGATION" val="1"/>
  <p:tag name="KSO_WM_CHIP_GROUPID" val="5f2a14fa45e1f15ec24fe383"/>
  <p:tag name="KSO_WM_SLIDE_BK_DARK_LIGHT" val="2"/>
  <p:tag name="KSO_WM_SLIDE_BACKGROUND_TYPE" val="navigation"/>
  <p:tag name="KSO_WM_SLIDE_SUPPORT_FEATURE_TYPE" val="2"/>
  <p:tag name="KSO_WM_SLIDE_SAME_FONT_SIZE" val="1"/>
  <p:tag name="KSO_WM_TEMPLATE_ASSEMBLE_XID" val="60656f4f4054ed1e2fb807a6"/>
  <p:tag name="KSO_WM_TEMPLATE_ASSEMBLE_GROUPID" val="60656f4f4054ed1e2fb807a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59_1*i*2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5944e3b40a74874903293630bcf1509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c729f4a84af0479ba70a3a544af27b5c&quot;,&quot;X&quot;:{&quot;Pos&quot;:1},&quot;Y&quot;:{&quot;Pos&quot;:2}},&quot;whChangeMode&quot;:0}"/>
  <p:tag name="KSO_WM_CHIP_GROUPID" val="5f2a14fa45e1f15ec24fe383"/>
  <p:tag name="KSO_WM_CHIP_XID" val="5f2a14fa45e1f15ec24fe384"/>
  <p:tag name="KSO_WM_UNIT_LINE_FORE_SCHEMECOLOR_INDEX_BRIGHTNESS" val="0"/>
  <p:tag name="KSO_WM_UNIT_LINE_FORE_SCHEMECOLOR_INDEX" val="5"/>
  <p:tag name="KSO_WM_UNIT_LINE_FILL_TYPE" val="2"/>
  <p:tag name="KSO_WM_TEMPLATE_ASSEMBLE_XID" val="60656f4f4054ed1e2fb807a6"/>
  <p:tag name="KSO_WM_TEMPLATE_ASSEMBLE_GROUPID" val="60656f4f4054ed1e2fb807a6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59_1*i*3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451d059fb8e41ceab034b4b1508c20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0144f326a2214953b5a4393581eca494&quot;,&quot;X&quot;:{&quot;Pos&quot;:1},&quot;Y&quot;:{&quot;Pos&quot;:0}},&quot;whChangeMode&quot;:0}"/>
  <p:tag name="KSO_WM_CHIP_GROUPID" val="5f2a14fa45e1f15ec24fe383"/>
  <p:tag name="KSO_WM_CHIP_XID" val="5f2a14fa45e1f15ec24fe384"/>
  <p:tag name="KSO_WM_UNIT_LINE_FORE_SCHEMECOLOR_INDEX_BRIGHTNESS" val="0"/>
  <p:tag name="KSO_WM_UNIT_LINE_FORE_SCHEMECOLOR_INDEX" val="5"/>
  <p:tag name="KSO_WM_UNIT_LINE_FILL_TYPE" val="2"/>
  <p:tag name="KSO_WM_TEMPLATE_ASSEMBLE_XID" val="60656f4f4054ed1e2fb807a6"/>
  <p:tag name="KSO_WM_TEMPLATE_ASSEMBLE_GROUPID" val="60656f4f4054ed1e2fb807a6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59_1*a*1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7ea31454b0d45f689176bce9a9f2b9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eab991ccd1844b53a483ade2e357c6aa"/>
  <p:tag name="KSO_WM_UNIT_TEXT_FILL_FORE_SCHEMECOLOR_INDEX_BRIGHTNESS" val="0"/>
  <p:tag name="KSO_WM_UNIT_TEXT_FILL_FORE_SCHEMECOLOR_INDEX" val="13"/>
  <p:tag name="KSO_WM_UNIT_TEXT_FILL_TYPE" val="1"/>
  <p:tag name="KSO_WM_TEMPLATE_ASSEMBLE_XID" val="60656f4f4054ed1e2fb807a6"/>
  <p:tag name="KSO_WM_TEMPLATE_ASSEMBLE_GROUPID" val="60656f4f4054ed1e2fb807a6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12359_1*f*3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UNIT_DEC_AREA_ID" val="c729f4a84af0479ba70a3a544af27b5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e12f4b1cfc4c43c3873f6e25291a41b9"/>
  <p:tag name="KSO_WM_UNIT_TEXT_FILL_FORE_SCHEMECOLOR_INDEX_BRIGHTNESS" val="0.25"/>
  <p:tag name="KSO_WM_UNIT_TEXT_FILL_FORE_SCHEMECOLOR_INDEX" val="13"/>
  <p:tag name="KSO_WM_UNIT_TEXT_FILL_TYPE" val="1"/>
  <p:tag name="KSO_WM_TEMPLATE_ASSEMBLE_XID" val="60656f4f4054ed1e2fb807a6"/>
  <p:tag name="KSO_WM_TEMPLATE_ASSEMBLE_GROUPID" val="60656f4f4054ed1e2fb807a6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359_1*f*2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UNIT_DEC_AREA_ID" val="bfd52b8dc99a43c5b3ed264b767234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a4f3e064c14556b8a50eafa5d9d022"/>
  <p:tag name="KSO_WM_UNIT_TEXT_FILL_FORE_SCHEMECOLOR_INDEX_BRIGHTNESS" val="0.25"/>
  <p:tag name="KSO_WM_UNIT_TEXT_FILL_FORE_SCHEMECOLOR_INDEX" val="13"/>
  <p:tag name="KSO_WM_UNIT_TEXT_FILL_TYPE" val="1"/>
  <p:tag name="KSO_WM_TEMPLATE_ASSEMBLE_XID" val="60656f4f4054ed1e2fb807a6"/>
  <p:tag name="KSO_WM_TEMPLATE_ASSEMBLE_GROUPID" val="60656f4f4054ed1e2fb807a6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59_1*f*1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UNIT_DEC_AREA_ID" val="0144f326a2214953b5a4393581eca4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2dad9a2e20d47e4b29ad84bc5bd04d6"/>
  <p:tag name="KSO_WM_UNIT_TEXT_FILL_FORE_SCHEMECOLOR_INDEX_BRIGHTNESS" val="0.25"/>
  <p:tag name="KSO_WM_UNIT_TEXT_FILL_FORE_SCHEMECOLOR_INDEX" val="13"/>
  <p:tag name="KSO_WM_UNIT_TEXT_FILL_TYPE" val="1"/>
  <p:tag name="KSO_WM_TEMPLATE_ASSEMBLE_XID" val="60656f4f4054ed1e2fb807a6"/>
  <p:tag name="KSO_WM_TEMPLATE_ASSEMBLE_GROUPID" val="60656f4f4054ed1e2fb807a6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142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359_1*d*1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a8dddfd5f1c4080a25383de0b457c7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22d0c62514f43b4ae9d3536be71c958"/>
  <p:tag name="KSO_WM_TEMPLATE_ASSEMBLE_XID" val="60656f4f4054ed1e2fb807a6"/>
  <p:tag name="KSO_WM_TEMPLATE_ASSEMBLE_GROUPID" val="60656f4f4054ed1e2fb807a6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359_1*i*4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0fc916d29fb04aa0914f1cafc3e04a3d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2a14fa45e1f15ec24fe383"/>
  <p:tag name="KSO_WM_CHIP_XID" val="5f2a14fa45e1f15ec24fe38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4f4054ed1e2fb807a6"/>
  <p:tag name="KSO_WM_TEMPLATE_ASSEMBLE_GROUPID" val="60656f4f4054ed1e2fb807a6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7394"/>
  <p:tag name="KSO_WM_SLIDE_ID" val="diagram2021739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70"/>
  <p:tag name="KSO_WM_SLIDE_POSITION" val="0*17"/>
  <p:tag name="KSO_WM_TAG_VERSION" val="1.0"/>
  <p:tag name="KSO_WM_SLIDE_LAYOUT" val="a_f"/>
  <p:tag name="KSO_WM_SLIDE_LAYOUT_CNT" val="1_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e214d383dce34166719"/>
  <p:tag name="KSO_WM_CHIP_FILLPROP" val="[[{&quot;text_align&quot;:&quot;lb&quot;,&quot;text_direction&quot;:&quot;horizontal&quot;,&quot;support_big_font&quot;:false,&quot;picture_toward&quot;:0,&quot;picture_dockside&quot;:[],&quot;fill_id&quot;:&quot;57cb550cf250444db0b4ac32a85bbfee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0fd6899152de4c8b85f823fc1bc4cc6c&quot;,&quot;fill_align&quot;:&quot;lt&quot;,&quot;chip_types&quot;:[&quot;diagram&quot;,&quot;text&quot;,&quot;picture&quot;,&quot;chart&quot;,&quot;table&quot;]}]]"/>
  <p:tag name="KSO_WM_CHIP_DECFILLPROP" val="[]"/>
  <p:tag name="KSO_WM_SLIDE_CAN_ADD_NAVIGATION" val="1"/>
  <p:tag name="KSO_WM_CHIP_GROUPID" val="5fd07e214d383dce34166718"/>
  <p:tag name="KSO_WM_SLIDE_BACKGROUND_TYPE" val="general"/>
  <p:tag name="KSO_WM_SLIDE_SUPPORT_FEATURE_TYPE" val="0"/>
  <p:tag name="KSO_WM_TEMPLATE_ASSEMBLE_XID" val="606570824054ed1e2fb816ac"/>
  <p:tag name="KSO_WM_TEMPLATE_ASSEMBLE_GROUPID" val="606570824054ed1e2fb816ac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1:16&quot;,&quot;maxSize&quot;:{&quot;size1&quot;:40},&quot;minSize&quot;:{&quot;size1&quot;:31.2},&quot;normalSize&quot;:{&quot;size1&quot;:35.4},&quot;subLayout&quot;:[{&quot;id&quot;:&quot;2021-04-01T16:21:16&quot;,&quot;margin&quot;:{&quot;bottom&quot;:0.8199999928474426,&quot;left&quot;:5.079999923706055,&quot;right&quot;:5.502999782562256,&quot;top&quot;:2.9629998207092285},&quot;type&quot;:0},{&quot;id&quot;:&quot;2021-04-01T16:21:16&quot;,&quot;margin&quot;:{&quot;bottom&quot;:2.997999906539917,&quot;left&quot;:5.079999923706055,&quot;right&quot;:5.502999782562256,&quot;top&quot;:0.0260000042617321},&quot;type&quot;:0}],&quot;type&quot;:0}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94_1*i*1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606570824054ed1e2fb816ac"/>
  <p:tag name="KSO_WM_TEMPLATE_ASSEMBLE_GROUPID" val="606570824054ed1e2fb816ac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394_1*i*6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606570824054ed1e2fb816ac"/>
  <p:tag name="KSO_WM_TEMPLATE_ASSEMBLE_GROUPID" val="606570824054ed1e2fb816ac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17394_1*i*16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217394_1*i*17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diagram20217394_1*i*18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diagram20217394_1*i*19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diagram20217394_1*i*20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606570824054ed1e2fb816ac"/>
  <p:tag name="KSO_WM_TEMPLATE_ASSEMBLE_GROUPID" val="606570824054ed1e2fb816ac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diagram20217394_1*i*24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-0.25"/>
  <p:tag name="KSO_WM_UNIT_LINE_FORE_SCHEMECOLOR_INDEX" val="14"/>
  <p:tag name="KSO_WM_UNIT_LINE_FILL_TYPE" val="2"/>
  <p:tag name="KSO_WM_TEMPLATE_ASSEMBLE_XID" val="606570824054ed1e2fb816ac"/>
  <p:tag name="KSO_WM_TEMPLATE_ASSEMBLE_GROUPID" val="606570824054ed1e2fb816ac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94_1*a*1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194de7853a54bcd82117ccb788b7a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cd9736ffa514c9b9e0e40ff1d06a14f"/>
  <p:tag name="KSO_WM_UNIT_TEXT_FILL_FORE_SCHEMECOLOR_INDEX_BRIGHTNESS" val="0"/>
  <p:tag name="KSO_WM_UNIT_TEXT_FILL_FORE_SCHEMECOLOR_INDEX" val="13"/>
  <p:tag name="KSO_WM_UNIT_TEXT_FILL_TYPE" val="1"/>
  <p:tag name="KSO_WM_TEMPLATE_ASSEMBLE_XID" val="606570824054ed1e2fb816ac"/>
  <p:tag name="KSO_WM_TEMPLATE_ASSEMBLE_GROUPID" val="606570824054ed1e2fb816ac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94_1*f*1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64"/>
  <p:tag name="KSO_WM_UNIT_SHOW_EDIT_AREA_INDICATION" val="1"/>
  <p:tag name="KSO_WM_CHIP_GROUPID" val="5e6b05596848fb12bee65ac8"/>
  <p:tag name="KSO_WM_CHIP_XID" val="5e6b05596848fb12bee65aca"/>
  <p:tag name="KSO_WM_UNIT_DEC_AREA_ID" val="310f0331f90d47d688256ee12f01619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fd4b47f52f46ebb92648afcefd4314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70824054ed1e2fb816ac"/>
  <p:tag name="KSO_WM_TEMPLATE_ASSEMBLE_GROUPID" val="606570824054ed1e2fb816ac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diagram20217394_1*i*21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diagram20217394_1*i*22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diagram20217394_1*i*23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7394_1*i*7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7394_1*i*8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7394_1*i*9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7394_1*i*10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17394_1*i*11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17394_1*i*12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17394_1*i*13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17394_1*i*14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17394_1*i*15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94_1*i*2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606570824054ed1e2fb816ac"/>
  <p:tag name="KSO_WM_TEMPLATE_ASSEMBLE_GROUPID" val="606570824054ed1e2fb816ac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94_1*i*3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606570824054ed1e2fb816ac"/>
  <p:tag name="KSO_WM_TEMPLATE_ASSEMBLE_GROUPID" val="606570824054ed1e2fb816ac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94_1*i*4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606570824054ed1e2fb816ac"/>
  <p:tag name="KSO_WM_TEMPLATE_ASSEMBLE_GROUPID" val="606570824054ed1e2fb816ac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394_1*i*5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7646"/>
  <p:tag name="KSO_WM_SLIDE_ID" val="diagram2020764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8"/>
  <p:tag name="KSO_WM_SLIDE_POSITION" val="0*0"/>
  <p:tag name="KSO_WM_TAG_VERSION" val="1.0"/>
  <p:tag name="KSO_WM_SLIDE_LAYOUT" val="a_f"/>
  <p:tag name="KSO_WM_SLIDE_LAYOUT_CNT" val="1_1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eaeb09008addf29f4264c3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ure&quot;,&quot;diagram&quot;,&quot;pictext&quot;,&quot;table&quot;,&quot;chart&quot;,&quot;video&quot;,&quot;text&quot;]}]]"/>
  <p:tag name="KSO_WM_CHIP_DECFILLPROP" val="[]"/>
  <p:tag name="KSO_WM_SLIDE_CAN_ADD_NAVIGATION" val="1"/>
  <p:tag name="KSO_WM_CHIP_GROUPID" val="5eeaeb09008addf29f4264c2"/>
  <p:tag name="KSO_WM_SLIDE_BACKGROUND_TYPE" val="navigation"/>
  <p:tag name="KSO_WM_SLIDE_SUPPORT_FEATURE_TYPE" val="0"/>
  <p:tag name="KSO_WM_TEMPLATE_ASSEMBLE_XID" val="60656e6e4054ed1e2fb7f89d"/>
  <p:tag name="KSO_WM_TEMPLATE_ASSEMBLE_GROUPID" val="60656e6e4054ed1e2fb7f89d"/>
  <p:tag name="KSO_WM_SLIDE_LAYOUT_INFO" val="{&quot;id&quot;:&quot;2021-04-01T14:58:34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4:58:34&quot;,&quot;margin&quot;:{&quot;bottom&quot;:0.4230000674724579,&quot;left&quot;:1.2699999809265137,&quot;right&quot;:1.2699999809265137,&quot;top&quot;:0.4230000674724579},&quot;type&quot;:0},{&quot;id&quot;:&quot;2021-04-01T14:58:34&quot;,&quot;margin&quot;:{&quot;bottom&quot;:1.6929999589920044,&quot;left&quot;:1.6929999589920044,&quot;right&quot;:1.6929999589920044,&quot;top&quot;:0.847000002861023},&quot;type&quot;:0}],&quot;type&quot;:0}"/>
  <p:tag name="KSO_WM_SLIDE_BK_DARK_LIGHT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6_1*a*1"/>
  <p:tag name="KSO_WM_TEMPLATE_CATEGORY" val="diagram"/>
  <p:tag name="KSO_WM_TEMPLATE_INDEX" val="2020764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735707c32bd4005b584443f719e71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ab8be1c0c904db0b6a036e6d182573b"/>
  <p:tag name="KSO_WM_UNIT_TEXT_FILL_FORE_SCHEMECOLOR_INDEX_BRIGHTNESS" val="0"/>
  <p:tag name="KSO_WM_UNIT_TEXT_FILL_FORE_SCHEMECOLOR_INDEX" val="13"/>
  <p:tag name="KSO_WM_UNIT_TEXT_FILL_TYPE" val="1"/>
  <p:tag name="KSO_WM_TEMPLATE_ASSEMBLE_XID" val="60656e6e4054ed1e2fb7f89d"/>
  <p:tag name="KSO_WM_TEMPLATE_ASSEMBLE_GROUPID" val="60656e6e4054ed1e2fb7f89d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646_1*f*1"/>
  <p:tag name="KSO_WM_TEMPLATE_CATEGORY" val="diagram"/>
  <p:tag name="KSO_WM_TEMPLATE_INDEX" val="2020764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08"/>
  <p:tag name="KSO_WM_UNIT_SHOW_EDIT_AREA_INDICATION" val="1"/>
  <p:tag name="KSO_WM_CHIP_GROUPID" val="5e6b05596848fb12bee65ac8"/>
  <p:tag name="KSO_WM_CHIP_XID" val="5e6b05596848fb12bee65aca"/>
  <p:tag name="KSO_WM_UNIT_DEC_AREA_ID" val="87800fdfd4b245b9a1eaf3f97e6e97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508b97fe804a31bc9e28b27ae92103"/>
  <p:tag name="KSO_WM_UNIT_SUPPORT_UNIT_TYPE" val="[&quot;d&quot;,&quot;l&quot;,&quot;m&quot;,&quot;n&quot;,&quot;o&quot;,&quot;p&quot;,&quot;q&quot;,&quot;r&quot;,&quot;δ&quot;,&quot;ε&quot;,&quot;ζ&quot;,&quot;η&quot;,&quot;β&quot;,&quot;α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6e4054ed1e2fb7f89d"/>
  <p:tag name="KSO_WM_TEMPLATE_ASSEMBLE_GROUPID" val="60656e6e4054ed1e2fb7f89d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1231"/>
  <p:tag name="KSO_WM_SLIDE_ID" val="diagram202112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6"/>
  <p:tag name="KSO_WM_SLIDE_POSITION" val="0*0"/>
  <p:tag name="KSO_WM_TAG_VERSION" val="1.0"/>
  <p:tag name="KSO_WM_SLIDE_LAYOUT" val="a_d"/>
  <p:tag name="KSO_WM_SLIDE_LAYOUT_CNT" val="1_1"/>
  <p:tag name="KSO_WM_SLIDE_LAYOUT_INFO" val="{&quot;id&quot;:&quot;2021-04-01T15:11:21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21&quot;,&quot;margin&quot;:{&quot;bottom&quot;:0.4230000674724579,&quot;left&quot;:1.2699999809265137,&quot;right&quot;:1.2699999809265137,&quot;top&quot;:0.4230000674724579},&quot;type&quot;:0},{&quot;id&quot;:&quot;2021-04-01T15:11:21&quot;,&quot;margin&quot;:{&quot;bottom&quot;:4.2330002784729,&quot;left&quot;:6.349999904632568,&quot;right&quot;:5.927000999450684,&quot;top&quot;:4.2330002784729}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1f78b58308e94978b285532b2378b13d&quot;,&quot;fill_align&quot;:&quot;cm&quot;,&quot;chip_types&quot;:[&quot;text&quot;,&quot;picture&quot;,&quot;chart&quot;,&quot;table&quot;]}]]"/>
  <p:tag name="KSO_WM_CHIP_DECFILLPROP" val="[]"/>
  <p:tag name="KSO_WM_CHIP_XID" val="5f5f3b668e478fb0c58a9408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84054ed1e2fb7fd42"/>
  <p:tag name="KSO_WM_TEMPLATE_ASSEMBLE_GROUPID" val="60656ea84054ed1e2fb7fd42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231_1*i*2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560fcab6a54bdc90b67b924a8f9cd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5ee1ca4d6848d78f644aeb"/>
  <p:tag name="KSO_WM_CHIP_XID" val="5f5f3b668e478fb0c58a940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80"/>
  <p:tag name="KSO_WM_TEMPLATE_ASSEMBLE_XID" val="60656ea84054ed1e2fb7fd42"/>
  <p:tag name="KSO_WM_TEMPLATE_ASSEMBLE_GROUPID" val="60656ea84054ed1e2fb7fd42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231_1*i*3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08fd04aa72e4ec6a63c33189090d4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5ee1ca4d6848d78f644aeb"/>
  <p:tag name="KSO_WM_CHIP_XID" val="5f5f3b668e478fb0c58a9408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VALUE" val="468"/>
  <p:tag name="KSO_WM_TEMPLATE_ASSEMBLE_XID" val="60656ea84054ed1e2fb7fd42"/>
  <p:tag name="KSO_WM_TEMPLATE_ASSEMBLE_GROUPID" val="60656ea84054ed1e2fb7fd42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231_1*i*4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a9d9263704245bd9c227eb0fd080825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5ee1ca4d6848d78f644aeb"/>
  <p:tag name="KSO_WM_CHIP_XID" val="5f5f3b668e478fb0c58a9408"/>
  <p:tag name="KSO_WM_TEMPLATE_ASSEMBLE_XID" val="60656ea84054ed1e2fb7fd42"/>
  <p:tag name="KSO_WM_TEMPLATE_ASSEMBLE_GROUPID" val="60656ea84054ed1e2fb7fd42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1231_1*i*8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6e0489f79bc4427aca11fb1f6a0fa7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5ee1ca4d6848d78f644aeb"/>
  <p:tag name="KSO_WM_CHIP_XID" val="5f5f3b668e478fb0c58a9408"/>
  <p:tag name="KSO_WM_TEMPLATE_ASSEMBLE_XID" val="60656ea84054ed1e2fb7fd42"/>
  <p:tag name="KSO_WM_TEMPLATE_ASSEMBLE_GROUPID" val="60656ea84054ed1e2fb7fd42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31_1*a*1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2a523b3958648b4a1cc7177d0b8e41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54dbc92c694e57a9b61d6e852ee504"/>
  <p:tag name="KSO_WM_UNIT_TEXT_FILL_FORE_SCHEMECOLOR_INDEX_BRIGHTNESS" val="0"/>
  <p:tag name="KSO_WM_UNIT_TEXT_FILL_FORE_SCHEMECOLOR_INDEX" val="13"/>
  <p:tag name="KSO_WM_UNIT_TEXT_FILL_TYPE" val="1"/>
  <p:tag name="KSO_WM_TEMPLATE_ASSEMBLE_XID" val="60656ea84054ed1e2fb7fd42"/>
  <p:tag name="KSO_WM_TEMPLATE_ASSEMBLE_GROUPID" val="60656ea84054ed1e2fb7fd42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TYPE" val="β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1231_1*i*9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1231_1*i*10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11231_1*i*11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1231_1*i*5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1231_1*i*6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1231_1*i*7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17323"/>
  <p:tag name="KSO_WM_SLIDE_ID" val="diagram2021732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840*472"/>
  <p:tag name="KSO_WM_SLIDE_POSITION" val="58*47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19:52&quot;,&quot;maxSize&quot;:{&quot;size1&quot;:52.758747891143514},&quot;minSize&quot;:{&quot;size1&quot;:33.55874789114351},&quot;normalSize&quot;:{&quot;size1&quot;:33.5589330763287},&quot;subLayout&quot;:[{&quot;id&quot;:&quot;2021-04-01T16:19:52&quot;,&quot;margin&quot;:{&quot;bottom&quot;:0.8479999303817749,&quot;left&quot;:5.502999782562256,&quot;right&quot;:5.502999782562256,&quot;top&quot;:3.38700008392334},&quot;type&quot;:0},{&quot;id&quot;:&quot;2021-04-01T16:19:52&quot;,&quot;margin&quot;:{&quot;bottom&quot;:3.38700008392334,&quot;left&quot;:5.502999782562256,&quot;right&quot;:5.502999782562256,&quot;top&quot;:0.0260000061243772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e271fa9d42129da2b20"/>
  <p:tag name="KSO_WM_CHIP_FILLPROP" val="[[{&quot;text_align&quot;:&quot;lb&quot;,&quot;text_direction&quot;:&quot;horizontal&quot;,&quot;support_big_font&quot;:false,&quot;picture_toward&quot;:0,&quot;picture_dockside&quot;:[],&quot;fill_id&quot;:&quot;d689204f4de345a4982605551024dd38&quot;,&quot;fill_align&quot;:&quot;lb&quot;,&quot;chip_types&quot;:[&quot;text&quot;,&quot;header&quot;]},{&quot;text_align&quot;:&quot;lt&quot;,&quot;text_direction&quot;:&quot;horizontal&quot;,&quot;support_big_font&quot;:true,&quot;picture_toward&quot;:0,&quot;picture_dockside&quot;:[],&quot;fill_id&quot;:&quot;85fe55258c1643f296a379467dde860b&quot;,&quot;fill_align&quot;:&quot;lt&quot;,&quot;chip_types&quot;:[&quot;text&quot;,&quot;header&quot;]}],[{&quot;text_align&quot;:&quot;cb&quot;,&quot;text_direction&quot;:&quot;horizontal&quot;,&quot;support_big_font&quot;:false,&quot;picture_toward&quot;:0,&quot;picture_dockside&quot;:[],&quot;fill_id&quot;:&quot;d689204f4de345a4982605551024dd38&quot;,&quot;fill_align&quot;:&quot;cb&quot;,&quot;chip_types&quot;:[&quot;text&quot;,&quot;header&quot;]},{&quot;text_align&quot;:&quot;ct&quot;,&quot;text_direction&quot;:&quot;horizontal&quot;,&quot;support_big_font&quot;:true,&quot;picture_toward&quot;:0,&quot;picture_dockside&quot;:[],&quot;fill_id&quot;:&quot;85fe55258c1643f296a379467dde860b&quot;,&quot;fill_align&quot;:&quot;ct&quot;,&quot;chip_types&quot;:[&quot;text&quot;,&quot;header&quot;]}]]"/>
  <p:tag name="KSO_WM_CHIP_DECFILLPROP" val="[]"/>
  <p:tag name="KSO_WM_CHIP_GROUPID" val="5fd06e271fa9d42129da2b1f"/>
  <p:tag name="KSO_WM_SLIDE_BACKGROUND_TYPE" val="general"/>
  <p:tag name="KSO_WM_SLIDE_SUPPORT_FEATURE_TYPE" val="0"/>
  <p:tag name="KSO_WM_TEMPLATE_ASSEMBLE_XID" val="6065707b4054ed1e2fb81627"/>
  <p:tag name="KSO_WM_TEMPLATE_ASSEMBLE_GROUPID" val="6065707b4054ed1e2fb81627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23_1*a*1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f85254ceeb44031be4d3a734adbb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28bab4d16ce942c6a4726b0236e837fb"/>
  <p:tag name="KSO_WM_UNIT_TEXT_FILL_FORE_SCHEMECOLOR_INDEX_BRIGHTNESS" val="0"/>
  <p:tag name="KSO_WM_UNIT_TEXT_FILL_FORE_SCHEMECOLOR_INDEX" val="13"/>
  <p:tag name="KSO_WM_UNIT_TEXT_FILL_TYPE" val="1"/>
  <p:tag name="KSO_WM_TEMPLATE_ASSEMBLE_XID" val="6065707b4054ed1e2fb81627"/>
  <p:tag name="KSO_WM_TEMPLATE_ASSEMBLE_GROUPID" val="6065707b4054ed1e2fb81627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23_1*f*1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50"/>
  <p:tag name="KSO_WM_UNIT_SHOW_EDIT_AREA_INDICATION" val="1"/>
  <p:tag name="KSO_WM_CHIP_GROUPID" val="5e6b05596848fb12bee65ac8"/>
  <p:tag name="KSO_WM_CHIP_XID" val="5e6b05596848fb12bee65aca"/>
  <p:tag name="KSO_WM_UNIT_DEC_AREA_ID" val="1055441aa021465e92c845a5e0d8774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1652b69285e48ba8c085201d4584f7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707b4054ed1e2fb81627"/>
  <p:tag name="KSO_WM_TEMPLATE_ASSEMBLE_GROUPID" val="6065707b4054ed1e2fb81627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23_1*i*1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9366aef16d547de8b4d9212421a9d0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6e271fa9d42129da2b1f"/>
  <p:tag name="KSO_WM_CHIP_XID" val="5fd06e271fa9d42129da2b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7b4054ed1e2fb81627"/>
  <p:tag name="KSO_WM_TEMPLATE_ASSEMBLE_GROUPID" val="6065707b4054ed1e2fb81627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23_1*i*2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62168c89e44694b8ca25d6f728889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6e271fa9d42129da2b1f"/>
  <p:tag name="KSO_WM_CHIP_XID" val="5fd06e271fa9d42129da2b20"/>
  <p:tag name="KSO_WM_TEMPLATE_ASSEMBLE_XID" val="6065707b4054ed1e2fb81627"/>
  <p:tag name="KSO_WM_TEMPLATE_ASSEMBLE_GROUPID" val="6065707b4054ed1e2fb81627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323_1*i*5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d0457fd0af0429ab9fc253a7f863e7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6e271fa9d42129da2b1f"/>
  <p:tag name="KSO_WM_CHIP_XID" val="5fd06e271fa9d42129da2b20"/>
  <p:tag name="KSO_WM_UNIT_LINE_FORE_SCHEMECOLOR_INDEX_BRIGHTNESS" val="0"/>
  <p:tag name="KSO_WM_UNIT_LINE_FORE_SCHEMECOLOR_INDEX" val="5"/>
  <p:tag name="KSO_WM_UNIT_LINE_FILL_TYPE" val="2"/>
  <p:tag name="KSO_WM_TEMPLATE_ASSEMBLE_XID" val="6065707b4054ed1e2fb81627"/>
  <p:tag name="KSO_WM_TEMPLATE_ASSEMBLE_GROUPID" val="6065707b4054ed1e2fb81627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323_1*i*6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9f22d0149ee44268ccd0febe6bb823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4f85254ceeb44031be4d3a734adbb350&quot;,&quot;X&quot;:{&quot;Pos&quot;:1},&quot;Y&quot;:{&quot;Pos&quot;:2}},&quot;whChangeMode&quot;:0}"/>
  <p:tag name="KSO_WM_CHIP_GROUPID" val="5fd06e271fa9d42129da2b1f"/>
  <p:tag name="KSO_WM_CHIP_XID" val="5fd06e271fa9d42129da2b20"/>
  <p:tag name="KSO_WM_UNIT_LINE_FORE_SCHEMECOLOR_INDEX_BRIGHTNESS" val="0"/>
  <p:tag name="KSO_WM_UNIT_LINE_FORE_SCHEMECOLOR_INDEX" val="13"/>
  <p:tag name="KSO_WM_UNIT_LINE_FILL_TYPE" val="2"/>
  <p:tag name="KSO_WM_TEMPLATE_ASSEMBLE_XID" val="6065707b4054ed1e2fb81627"/>
  <p:tag name="KSO_WM_TEMPLATE_ASSEMBLE_GROUPID" val="6065707b4054ed1e2fb81627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23_1*i*3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SM_LIMIT_TYPE" val="2"/>
  <p:tag name="KSO_WM_CHIP_GROUPID" val="5fd06e271fa9d42129da2b1f"/>
  <p:tag name="KSO_WM_CHIP_XID" val="5fd06e271fa9d42129da2b20"/>
  <p:tag name="KSO_WM_UNIT_LINE_FORE_SCHEMECOLOR_INDEX_BRIGHTNESS" val="0"/>
  <p:tag name="KSO_WM_UNIT_LINE_FORE_SCHEMECOLOR_INDEX" val="5"/>
  <p:tag name="KSO_WM_UNIT_LINE_FILL_TYPE" val="2"/>
  <p:tag name="KSO_WM_TEMPLATE_ASSEMBLE_XID" val="6065707b4054ed1e2fb81627"/>
  <p:tag name="KSO_WM_TEMPLATE_ASSEMBLE_GROUPID" val="6065707b4054ed1e2fb81627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23_1*i*4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SM_LIMIT_TYPE" val="2"/>
  <p:tag name="KSO_WM_CHIP_GROUPID" val="5fd06e271fa9d42129da2b1f"/>
  <p:tag name="KSO_WM_CHIP_XID" val="5fd06e271fa9d42129da2b20"/>
  <p:tag name="KSO_WM_UNIT_LINE_FORE_SCHEMECOLOR_INDEX_BRIGHTNESS" val="0"/>
  <p:tag name="KSO_WM_UNIT_LINE_FORE_SCHEMECOLOR_INDEX" val="5"/>
  <p:tag name="KSO_WM_UNIT_LINE_FILL_TYPE" val="2"/>
  <p:tag name="KSO_WM_TEMPLATE_ASSEMBLE_XID" val="6065707b4054ed1e2fb81627"/>
  <p:tag name="KSO_WM_TEMPLATE_ASSEMBLE_GROUPID" val="6065707b4054ed1e2fb8162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56;60;2"/>
  <p:tag name="KSO_WM_UNIT_BLOCK" val="0"/>
  <p:tag name="KSO_WM_UNIT_DEC_AREA_ID" val="5a98cb67407541d98bcf1eed4d3787f8"/>
  <p:tag name="KSO_WM_UNIT_ISCONTENTSTITLE" val="0"/>
  <p:tag name="KSO_WM_UNIT_ISNUMDGMTITLE" val="0"/>
  <p:tag name="KSO_WM_UNIT_PRESET_TEXT" val="单击此处添加&#10;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769_1*a*1"/>
  <p:tag name="KSO_WM_TEMPLATE_CATEGORY" val="diagram"/>
  <p:tag name="KSO_WM_TEMPLATE_INDEX" val="20220769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30;2"/>
  <p:tag name="KSO_WM_UNIT_BLOCK" val="0"/>
  <p:tag name="KSO_WM_UNIT_DEC_AREA_ID" val="729cfe767e514265b8b6e98bba9614de"/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20769_1*b*1"/>
  <p:tag name="KSO_WM_TEMPLATE_CATEGORY" val="diagram"/>
  <p:tag name="KSO_WM_TEMPLATE_INDEX" val="20220769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266CBA"/>
      </a:accent1>
      <a:accent2>
        <a:srgbClr val="0887CE"/>
      </a:accent2>
      <a:accent3>
        <a:srgbClr val="089AC2"/>
      </a:accent3>
      <a:accent4>
        <a:srgbClr val="07A99D"/>
      </a:accent4>
      <a:accent5>
        <a:srgbClr val="07B566"/>
      </a:accent5>
      <a:accent6>
        <a:srgbClr val="6CBA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2032</Words>
  <Application>Microsoft Office PowerPoint</Application>
  <PresentationFormat>宽屏</PresentationFormat>
  <Paragraphs>131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微软雅黑</vt:lpstr>
      <vt:lpstr>Arial</vt:lpstr>
      <vt:lpstr>Calibri</vt:lpstr>
      <vt:lpstr>Wingdings</vt:lpstr>
      <vt:lpstr>WPS</vt:lpstr>
      <vt:lpstr>1_Office 主题​​</vt:lpstr>
      <vt:lpstr>2_Office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LENOVO</cp:lastModifiedBy>
  <cp:revision>171</cp:revision>
  <dcterms:created xsi:type="dcterms:W3CDTF">2019-06-19T02:08:00Z</dcterms:created>
  <dcterms:modified xsi:type="dcterms:W3CDTF">2025-10-22T10:02:57Z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D9D3393B52B3474EA2AEE3FDB3819E20_13</vt:lpwstr>
  </property>
</Properties>
</file>