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9" r:id="rId4"/>
  </p:sldMasterIdLst>
  <p:notesMasterIdLst>
    <p:notesMasterId r:id="rId22"/>
  </p:notesMasterIdLst>
  <p:handoutMasterIdLst>
    <p:handoutMasterId r:id="rId23"/>
  </p:handoutMasterIdLst>
  <p:sldIdLst>
    <p:sldId id="281" r:id="rId5"/>
    <p:sldId id="326" r:id="rId6"/>
    <p:sldId id="323" r:id="rId7"/>
    <p:sldId id="284" r:id="rId8"/>
    <p:sldId id="307" r:id="rId9"/>
    <p:sldId id="308" r:id="rId10"/>
    <p:sldId id="315" r:id="rId11"/>
    <p:sldId id="316" r:id="rId12"/>
    <p:sldId id="317" r:id="rId13"/>
    <p:sldId id="318" r:id="rId14"/>
    <p:sldId id="320" r:id="rId15"/>
    <p:sldId id="321" r:id="rId16"/>
    <p:sldId id="301" r:id="rId17"/>
    <p:sldId id="302" r:id="rId18"/>
    <p:sldId id="303" r:id="rId19"/>
    <p:sldId id="304" r:id="rId20"/>
    <p:sldId id="328"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110" d="100"/>
          <a:sy n="110" d="100"/>
        </p:scale>
        <p:origin x="140" y="7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notesMaster" Target="notesMasters/notes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7" Type="http://schemas.openxmlformats.org/officeDocument/2006/relationships/tags" Target="../tags/tag75.xml"/><Relationship Id="rId6" Type="http://schemas.openxmlformats.org/officeDocument/2006/relationships/tags" Target="../tags/tag74.xml"/><Relationship Id="rId5" Type="http://schemas.openxmlformats.org/officeDocument/2006/relationships/tags" Target="../tags/tag73.xml"/><Relationship Id="rId4" Type="http://schemas.openxmlformats.org/officeDocument/2006/relationships/tags" Target="../tags/tag7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89.xml"/><Relationship Id="rId8" Type="http://schemas.openxmlformats.org/officeDocument/2006/relationships/tags" Target="../tags/tag88.xml"/><Relationship Id="rId7" Type="http://schemas.openxmlformats.org/officeDocument/2006/relationships/tags" Target="../tags/tag87.xml"/><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3.xml"/><Relationship Id="rId4" Type="http://schemas.openxmlformats.org/officeDocument/2006/relationships/tags" Target="../tags/tag92.xml"/><Relationship Id="rId3" Type="http://schemas.openxmlformats.org/officeDocument/2006/relationships/tags" Target="../tags/tag91.xml"/><Relationship Id="rId2" Type="http://schemas.openxmlformats.org/officeDocument/2006/relationships/tags" Target="../tags/tag90.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6.xml"/><Relationship Id="rId3" Type="http://schemas.openxmlformats.org/officeDocument/2006/relationships/tags" Target="../tags/tag95.xml"/><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19.xml"/><Relationship Id="rId8" Type="http://schemas.openxmlformats.org/officeDocument/2006/relationships/tags" Target="../tags/tag118.xml"/><Relationship Id="rId7" Type="http://schemas.openxmlformats.org/officeDocument/2006/relationships/tags" Target="../tags/tag117.xml"/><Relationship Id="rId6" Type="http://schemas.openxmlformats.org/officeDocument/2006/relationships/tags" Target="../tags/tag116.xml"/><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7" Type="http://schemas.openxmlformats.org/officeDocument/2006/relationships/tags" Target="../tags/tag125.xml"/><Relationship Id="rId6" Type="http://schemas.openxmlformats.org/officeDocument/2006/relationships/tags" Target="../tags/tag124.xml"/><Relationship Id="rId5" Type="http://schemas.openxmlformats.org/officeDocument/2006/relationships/tags" Target="../tags/tag123.xml"/><Relationship Id="rId4" Type="http://schemas.openxmlformats.org/officeDocument/2006/relationships/tags" Target="../tags/tag122.xml"/><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9" Type="http://schemas.openxmlformats.org/officeDocument/2006/relationships/tags" Target="../tags/tag140.xml"/><Relationship Id="rId8" Type="http://schemas.openxmlformats.org/officeDocument/2006/relationships/tags" Target="../tags/tag139.xml"/><Relationship Id="rId7" Type="http://schemas.openxmlformats.org/officeDocument/2006/relationships/tags" Target="../tags/tag138.xml"/><Relationship Id="rId6" Type="http://schemas.openxmlformats.org/officeDocument/2006/relationships/tags" Target="../tags/tag137.xml"/><Relationship Id="rId5" Type="http://schemas.openxmlformats.org/officeDocument/2006/relationships/tags" Target="../tags/tag136.xml"/><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ags" Target="../tags/tag14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9" Type="http://schemas.openxmlformats.org/officeDocument/2006/relationships/tags" Target="../tags/tag149.xml"/><Relationship Id="rId8" Type="http://schemas.openxmlformats.org/officeDocument/2006/relationships/tags" Target="../tags/tag148.xml"/><Relationship Id="rId7" Type="http://schemas.openxmlformats.org/officeDocument/2006/relationships/tags" Target="../tags/tag147.xml"/><Relationship Id="rId6" Type="http://schemas.openxmlformats.org/officeDocument/2006/relationships/tags" Target="../tags/tag146.xml"/><Relationship Id="rId5" Type="http://schemas.openxmlformats.org/officeDocument/2006/relationships/tags" Target="../tags/tag145.xml"/><Relationship Id="rId4" Type="http://schemas.openxmlformats.org/officeDocument/2006/relationships/tags" Target="../tags/tag144.xml"/><Relationship Id="rId3" Type="http://schemas.openxmlformats.org/officeDocument/2006/relationships/tags" Target="../tags/tag143.xml"/><Relationship Id="rId2" Type="http://schemas.openxmlformats.org/officeDocument/2006/relationships/tags" Target="../tags/tag142.xml"/><Relationship Id="rId10" Type="http://schemas.openxmlformats.org/officeDocument/2006/relationships/tags" Target="../tags/tag150.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9" Type="http://schemas.openxmlformats.org/officeDocument/2006/relationships/tags" Target="../tags/tag158.xml"/><Relationship Id="rId8" Type="http://schemas.openxmlformats.org/officeDocument/2006/relationships/tags" Target="../tags/tag157.xml"/><Relationship Id="rId7" Type="http://schemas.openxmlformats.org/officeDocument/2006/relationships/tags" Target="../tags/tag156.xml"/><Relationship Id="rId6" Type="http://schemas.openxmlformats.org/officeDocument/2006/relationships/tags" Target="../tags/tag155.xml"/><Relationship Id="rId5" Type="http://schemas.openxmlformats.org/officeDocument/2006/relationships/tags" Target="../tags/tag154.xml"/><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0" Type="http://schemas.openxmlformats.org/officeDocument/2006/relationships/tags" Target="../tags/tag167.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7" Type="http://schemas.openxmlformats.org/officeDocument/2006/relationships/tags" Target="../tags/tag173.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6" Type="http://schemas.openxmlformats.org/officeDocument/2006/relationships/tags" Target="../tags/tag184.xml"/><Relationship Id="rId5" Type="http://schemas.openxmlformats.org/officeDocument/2006/relationships/tags" Target="../tags/tag183.xml"/><Relationship Id="rId4" Type="http://schemas.openxmlformats.org/officeDocument/2006/relationships/tags" Target="../tags/tag182.xml"/><Relationship Id="rId3" Type="http://schemas.openxmlformats.org/officeDocument/2006/relationships/tags" Target="../tags/tag181.xml"/><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6" Type="http://schemas.openxmlformats.org/officeDocument/2006/relationships/tags" Target="../tags/tag189.xml"/><Relationship Id="rId5" Type="http://schemas.openxmlformats.org/officeDocument/2006/relationships/tags" Target="../tags/tag188.xml"/><Relationship Id="rId4" Type="http://schemas.openxmlformats.org/officeDocument/2006/relationships/tags" Target="../tags/tag187.xml"/><Relationship Id="rId3" Type="http://schemas.openxmlformats.org/officeDocument/2006/relationships/tags" Target="../tags/tag186.xml"/><Relationship Id="rId2" Type="http://schemas.openxmlformats.org/officeDocument/2006/relationships/tags" Target="../tags/tag185.xml"/><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6" Type="http://schemas.openxmlformats.org/officeDocument/2006/relationships/tags" Target="../tags/tag194.xml"/><Relationship Id="rId5" Type="http://schemas.openxmlformats.org/officeDocument/2006/relationships/tags" Target="../tags/tag193.xml"/><Relationship Id="rId4" Type="http://schemas.openxmlformats.org/officeDocument/2006/relationships/tags" Target="../tags/tag19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208.xml"/><Relationship Id="rId8" Type="http://schemas.openxmlformats.org/officeDocument/2006/relationships/tags" Target="../tags/tag207.xml"/><Relationship Id="rId7" Type="http://schemas.openxmlformats.org/officeDocument/2006/relationships/tags" Target="../tags/tag206.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4" Type="http://schemas.openxmlformats.org/officeDocument/2006/relationships/tags" Target="../tags/tag215.xml"/><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tags" Target="../tags/tag221.xml"/><Relationship Id="rId6" Type="http://schemas.openxmlformats.org/officeDocument/2006/relationships/tags" Target="../tags/tag220.xml"/><Relationship Id="rId5" Type="http://schemas.openxmlformats.org/officeDocument/2006/relationships/tags" Target="../tags/tag219.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230.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tags" Target="../tags/tag234.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7" Type="http://schemas.openxmlformats.org/officeDocument/2006/relationships/tags" Target="../tags/tag244.xml"/><Relationship Id="rId6" Type="http://schemas.openxmlformats.org/officeDocument/2006/relationships/tags" Target="../tags/tag243.xml"/><Relationship Id="rId5" Type="http://schemas.openxmlformats.org/officeDocument/2006/relationships/tags" Target="../tags/tag242.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8" Type="http://schemas.openxmlformats.org/officeDocument/2006/relationships/tags" Target="../tags/tag251.xml"/><Relationship Id="rId7" Type="http://schemas.openxmlformats.org/officeDocument/2006/relationships/tags" Target="../tags/tag250.xml"/><Relationship Id="rId6" Type="http://schemas.openxmlformats.org/officeDocument/2006/relationships/tags" Target="../tags/tag249.xml"/><Relationship Id="rId5" Type="http://schemas.openxmlformats.org/officeDocument/2006/relationships/tags" Target="../tags/tag248.xml"/><Relationship Id="rId4" Type="http://schemas.openxmlformats.org/officeDocument/2006/relationships/tags" Target="../tags/tag247.xml"/><Relationship Id="rId3" Type="http://schemas.openxmlformats.org/officeDocument/2006/relationships/tags" Target="../tags/tag246.xml"/><Relationship Id="rId2" Type="http://schemas.openxmlformats.org/officeDocument/2006/relationships/tags" Target="../tags/tag245.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tags" Target="../tags/tag254.xml"/><Relationship Id="rId3" Type="http://schemas.openxmlformats.org/officeDocument/2006/relationships/tags" Target="../tags/tag253.xml"/><Relationship Id="rId2" Type="http://schemas.openxmlformats.org/officeDocument/2006/relationships/tags" Target="../tags/tag252.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8" Type="http://schemas.openxmlformats.org/officeDocument/2006/relationships/tags" Target="../tags/tag265.xml"/><Relationship Id="rId7" Type="http://schemas.openxmlformats.org/officeDocument/2006/relationships/tags" Target="../tags/tag264.xml"/><Relationship Id="rId6" Type="http://schemas.openxmlformats.org/officeDocument/2006/relationships/tags" Target="../tags/tag263.xml"/><Relationship Id="rId5" Type="http://schemas.openxmlformats.org/officeDocument/2006/relationships/tags" Target="../tags/tag262.xml"/><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9" Type="http://schemas.openxmlformats.org/officeDocument/2006/relationships/tags" Target="../tags/tag273.xml"/><Relationship Id="rId8" Type="http://schemas.openxmlformats.org/officeDocument/2006/relationships/tags" Target="../tags/tag272.xml"/><Relationship Id="rId7" Type="http://schemas.openxmlformats.org/officeDocument/2006/relationships/tags" Target="../tags/tag271.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0" Type="http://schemas.openxmlformats.org/officeDocument/2006/relationships/tags" Target="../tags/tag274.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7" Type="http://schemas.openxmlformats.org/officeDocument/2006/relationships/tags" Target="../tags/tag280.xml"/><Relationship Id="rId6" Type="http://schemas.openxmlformats.org/officeDocument/2006/relationships/tags" Target="../tags/tag279.xml"/><Relationship Id="rId5" Type="http://schemas.openxmlformats.org/officeDocument/2006/relationships/tags" Target="../tags/tag278.xml"/><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3"/>
          <p:cNvSpPr txBox="1">
            <a:spLocks noGrp="1"/>
          </p:cNvSpPr>
          <p:nvPr>
            <p:ph type="title" idx="1" hasCustomPrompt="1"/>
            <p:custDataLst>
              <p:tags r:id="rId2"/>
            </p:custDataLst>
          </p:nvPr>
        </p:nvSpPr>
        <p:spPr>
          <a:xfrm>
            <a:off x="1340866" y="1113512"/>
            <a:ext cx="8229600" cy="3072847"/>
          </a:xfrm>
          <a:noFill/>
        </p:spPr>
        <p:txBody>
          <a:bodyPr wrap="square" rtlCol="0" anchor="ctr" anchorCtr="0">
            <a:normAutofit/>
          </a:bodyPr>
          <a:lstStyle>
            <a:lvl1pPr marL="0" marR="0" algn="l" defTabSz="914400" rtl="0" eaLnBrk="1" fontAlgn="auto" latinLnBrk="0" hangingPunct="1">
              <a:lnSpc>
                <a:spcPct val="110000"/>
              </a:lnSpc>
              <a:buClrTx/>
              <a:buSzTx/>
              <a:buFontTx/>
              <a:buNone/>
              <a:defRPr kumimoji="0" lang="zh-CN" altLang="en-US" sz="6000" b="1" i="0" u="none" strike="noStrike" kern="1200" cap="none" spc="0" normalizeH="0" baseline="0" noProof="1" dirty="0">
                <a:solidFill>
                  <a:schemeClr val="accent1"/>
                </a:solidFill>
                <a:latin typeface="微软雅黑" panose="020B0503020204020204" charset="-122"/>
                <a:ea typeface="微软雅黑" panose="020B0503020204020204" charset="-122"/>
                <a:cs typeface="+mn-cs"/>
              </a:defRPr>
            </a:lvl1pPr>
          </a:lstStyle>
          <a:p>
            <a:pPr lvl="0"/>
            <a:r>
              <a:rPr>
                <a:sym typeface="+mn-ea"/>
              </a:rPr>
              <a:t>单击此处添加</a:t>
            </a:r>
            <a:endParaRPr>
              <a:sym typeface="+mn-ea"/>
            </a:endParaRPr>
          </a:p>
          <a:p>
            <a:pPr lvl="0"/>
            <a:r>
              <a:rPr>
                <a:sym typeface="+mn-ea"/>
              </a:rPr>
              <a:t>标题</a:t>
            </a:r>
            <a:endParaRPr>
              <a:sym typeface="+mn-ea"/>
            </a:endParaRPr>
          </a:p>
        </p:txBody>
      </p:sp>
      <p:sp>
        <p:nvSpPr>
          <p:cNvPr id="6" name="副标题 5"/>
          <p:cNvSpPr txBox="1">
            <a:spLocks noGrp="1"/>
          </p:cNvSpPr>
          <p:nvPr>
            <p:ph type="subTitle" idx="2" hasCustomPrompt="1"/>
            <p:custDataLst>
              <p:tags r:id="rId3"/>
            </p:custDataLst>
          </p:nvPr>
        </p:nvSpPr>
        <p:spPr>
          <a:xfrm>
            <a:off x="1340866" y="4234155"/>
            <a:ext cx="7032962" cy="1091487"/>
          </a:xfrm>
          <a:noFill/>
        </p:spPr>
        <p:txBody>
          <a:bodyPr wrap="square" rtlCol="0">
            <a:normAutofit/>
          </a:bodyPr>
          <a:lstStyle>
            <a:lvl1pPr marL="0" marR="0" algn="l" defTabSz="914400" rtl="0" eaLnBrk="1" fontAlgn="auto" latinLnBrk="0" hangingPunct="1">
              <a:lnSpc>
                <a:spcPct val="120000"/>
              </a:lnSpc>
              <a:buClrTx/>
              <a:buSzTx/>
              <a:buFontTx/>
              <a:buNone/>
              <a:defRPr kumimoji="0" lang="zh-CN" altLang="en-US" sz="2800" b="1" i="0" u="none" strike="noStrike" kern="1200" cap="all" spc="400" normalizeH="0" baseline="0" noProof="1" dirty="0">
                <a:solidFill>
                  <a:schemeClr val="accent1"/>
                </a:solidFill>
                <a:uFillTx/>
                <a:latin typeface="微软雅黑" panose="020B0503020204020204" charset="-122"/>
                <a:ea typeface="微软雅黑" panose="020B0503020204020204" charset="-122"/>
                <a:cs typeface="+mn-cs"/>
              </a:defRPr>
            </a:lvl1pPr>
          </a:lstStyle>
          <a:p>
            <a:pPr lvl="0"/>
            <a:r>
              <a:rPr>
                <a:sym typeface="+mn-ea"/>
              </a:rPr>
              <a:t>单击此处添加副标题</a:t>
            </a:r>
            <a:endParaRPr>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6474460"/>
            <a:ext cx="12249150" cy="3835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2" name="标题 1"/>
          <p:cNvSpPr>
            <a:spLocks noGrp="1"/>
          </p:cNvSpPr>
          <p:nvPr>
            <p:ph type="title" hasCustomPrompt="1"/>
            <p:custDataLst>
              <p:tags r:id="rId3"/>
            </p:custDataLst>
          </p:nvPr>
        </p:nvSpPr>
        <p:spPr>
          <a:xfrm>
            <a:off x="4676775" y="2059757"/>
            <a:ext cx="6243774" cy="922021"/>
          </a:xfrm>
        </p:spPr>
        <p:txBody>
          <a:bodyPr lIns="91440" tIns="45720" rIns="91440" bIns="0" anchor="b" anchorCtr="0">
            <a:normAutofit/>
          </a:bodyPr>
          <a:lstStyle>
            <a:lvl1pPr>
              <a:defRPr sz="5400" u="none" strike="noStrike" kern="1200" cap="none" spc="300" normalizeH="0" baseline="0">
                <a:solidFill>
                  <a:schemeClr val="accent1"/>
                </a:solidFill>
                <a:uFillTx/>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4"/>
            </p:custDataLst>
          </p:nvPr>
        </p:nvSpPr>
        <p:spPr>
          <a:xfrm>
            <a:off x="4676775" y="3102596"/>
            <a:ext cx="6243774" cy="1401006"/>
          </a:xfrm>
        </p:spPr>
        <p:txBody>
          <a:bodyPr lIns="91440" tIns="0" rIns="91440" bIns="45720">
            <a:normAutofit/>
          </a:bodyPr>
          <a:lstStyle>
            <a:lvl1pPr marL="0" indent="0" eaLnBrk="1" fontAlgn="auto" latinLnBrk="0" hangingPunct="1">
              <a:buNone/>
              <a:defRPr kumimoji="0" lang="zh-CN" altLang="en-US" sz="1800" b="0" i="0" u="none" strike="noStrike" kern="1200" cap="none" spc="150" normalizeH="0" baseline="0" noProof="1">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sz="half" idx="1"/>
            <p:custDataLst>
              <p:tags r:id="rId3"/>
            </p:custDataLst>
          </p:nvPr>
        </p:nvSpPr>
        <p:spPr>
          <a:xfrm>
            <a:off x="67628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45227" y="952508"/>
            <a:ext cx="5283242" cy="5388907"/>
          </a:xfrm>
        </p:spPr>
        <p:txBody>
          <a:bodyPr>
            <a:noAutofit/>
          </a:bodyPr>
          <a:lstStyle>
            <a:lvl1pPr>
              <a:defRPr sz="1600" baseline="0">
                <a:solidFill>
                  <a:schemeClr val="tx1">
                    <a:lumMod val="75000"/>
                    <a:lumOff val="25000"/>
                  </a:schemeClr>
                </a:solidFill>
                <a:latin typeface="Arial" panose="020B0604020202020204" pitchFamily="34" charset="0"/>
                <a:ea typeface="微软雅黑" panose="020B0503020204020204" charset="-122"/>
              </a:defRPr>
            </a:lvl1pPr>
            <a:lvl2pPr>
              <a:defRPr sz="1600" baseline="0">
                <a:solidFill>
                  <a:schemeClr val="tx1">
                    <a:lumMod val="75000"/>
                    <a:lumOff val="25000"/>
                  </a:schemeClr>
                </a:solidFill>
                <a:latin typeface="Arial" panose="020B0604020202020204" pitchFamily="34" charset="0"/>
                <a:ea typeface="微软雅黑" panose="020B0503020204020204" charset="-122"/>
              </a:defRPr>
            </a:lvl2pPr>
            <a:lvl3pPr>
              <a:defRPr sz="1600" baseline="0">
                <a:solidFill>
                  <a:schemeClr val="tx1">
                    <a:lumMod val="75000"/>
                    <a:lumOff val="25000"/>
                  </a:schemeClr>
                </a:solidFill>
                <a:latin typeface="Arial" panose="020B0604020202020204" pitchFamily="34" charset="0"/>
                <a:ea typeface="微软雅黑" panose="020B0503020204020204" charset="-122"/>
              </a:defRPr>
            </a:lvl3pPr>
            <a:lvl4pPr>
              <a:defRPr sz="1600" baseline="0">
                <a:solidFill>
                  <a:schemeClr val="tx1">
                    <a:lumMod val="75000"/>
                    <a:lumOff val="25000"/>
                  </a:schemeClr>
                </a:solidFill>
                <a:latin typeface="Arial" panose="020B0604020202020204" pitchFamily="34" charset="0"/>
                <a:ea typeface="微软雅黑" panose="020B0503020204020204" charset="-122"/>
              </a:defRPr>
            </a:lvl4pPr>
            <a:lvl5pPr>
              <a:defRPr sz="1600"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75000"/>
                    <a:lumOff val="25000"/>
                  </a:schemeClr>
                </a:solidFill>
                <a:uFillTx/>
                <a:latin typeface="Arial" panose="020B0604020202020204" pitchFamily="34" charset="0"/>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1pPr>
            <a:lvl2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2pPr>
            <a:lvl3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3pPr>
            <a:lvl4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4pPr>
            <a:lvl5pPr indent="0" eaLnBrk="1" fontAlgn="auto" latinLnBrk="0" hangingPunct="1">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lvl1pPr>
              <a:defRPr baseline="0">
                <a:solidFill>
                  <a:schemeClr val="tx1">
                    <a:lumMod val="75000"/>
                    <a:lumOff val="25000"/>
                  </a:schemeClr>
                </a:solidFill>
                <a:latin typeface="Arial" panose="020B0604020202020204" pitchFamily="34" charset="0"/>
              </a:defRPr>
            </a:lvl1pPr>
            <a:lvl2pPr>
              <a:defRPr baseline="0">
                <a:solidFill>
                  <a:schemeClr val="tx1">
                    <a:lumMod val="75000"/>
                    <a:lumOff val="25000"/>
                  </a:schemeClr>
                </a:solidFill>
                <a:latin typeface="Arial" panose="020B0604020202020204" pitchFamily="34" charset="0"/>
              </a:defRPr>
            </a:lvl2pPr>
            <a:lvl3pPr>
              <a:defRPr baseline="0">
                <a:solidFill>
                  <a:schemeClr val="tx1">
                    <a:lumMod val="75000"/>
                    <a:lumOff val="25000"/>
                  </a:schemeClr>
                </a:solidFill>
                <a:latin typeface="Arial" panose="020B0604020202020204" pitchFamily="34" charset="0"/>
              </a:defRPr>
            </a:lvl3pPr>
            <a:lvl4pPr>
              <a:defRPr baseline="0">
                <a:solidFill>
                  <a:schemeClr val="tx1">
                    <a:lumMod val="75000"/>
                    <a:lumOff val="25000"/>
                  </a:schemeClr>
                </a:solidFill>
                <a:latin typeface="Arial" panose="020B0604020202020204" pitchFamily="34" charset="0"/>
              </a:defRPr>
            </a:lvl4pPr>
            <a:lvl5pPr>
              <a:defRPr baseline="0">
                <a:solidFill>
                  <a:schemeClr val="tx1">
                    <a:lumMod val="75000"/>
                    <a:lumOff val="25000"/>
                  </a:schemeClr>
                </a:solidFill>
                <a:latin typeface="Arial" panose="020B0604020202020204" pitchFamily="34" charset="0"/>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6" name="矩形 5"/>
          <p:cNvSpPr/>
          <p:nvPr userDrawn="1">
            <p:custDataLst>
              <p:tags r:id="rId2"/>
            </p:custDataLst>
          </p:nvPr>
        </p:nvSpPr>
        <p:spPr>
          <a:xfrm>
            <a:off x="266065" y="313690"/>
            <a:ext cx="11683365" cy="5634990"/>
          </a:xfrm>
          <a:prstGeom prst="rect">
            <a:avLst/>
          </a:prstGeom>
          <a:solidFill>
            <a:schemeClr val="tx2"/>
          </a:solidFill>
          <a:ln w="28575" cmpd="sng">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highlight>
                <a:srgbClr val="1171F1"/>
              </a:highlight>
            </a:endParaRPr>
          </a:p>
        </p:txBody>
      </p:sp>
      <p:sp>
        <p:nvSpPr>
          <p:cNvPr id="9" name="矩形 8"/>
          <p:cNvSpPr/>
          <p:nvPr userDrawn="1">
            <p:custDataLst>
              <p:tags r:id="rId3"/>
            </p:custDataLst>
          </p:nvPr>
        </p:nvSpPr>
        <p:spPr>
          <a:xfrm>
            <a:off x="1422400" y="4064000"/>
            <a:ext cx="5283200" cy="12700"/>
          </a:xfrm>
          <a:prstGeom prst="rect">
            <a:avLst/>
          </a:prstGeom>
          <a:solidFill>
            <a:schemeClr val="accent1">
              <a:lumMod val="50000"/>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形状 8"/>
          <p:cNvSpPr/>
          <p:nvPr userDrawn="1">
            <p:custDataLst>
              <p:tags r:id="rId4"/>
            </p:custDataLst>
          </p:nvPr>
        </p:nvSpPr>
        <p:spPr>
          <a:xfrm>
            <a:off x="9480712" y="313004"/>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8" name="任意形状 9"/>
          <p:cNvSpPr/>
          <p:nvPr userDrawn="1">
            <p:custDataLst>
              <p:tags r:id="rId5"/>
            </p:custDataLst>
          </p:nvPr>
        </p:nvSpPr>
        <p:spPr>
          <a:xfrm rot="10800000">
            <a:off x="261015" y="4113028"/>
            <a:ext cx="1887415" cy="184012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99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6"/>
            </p:custDataLst>
          </p:nvPr>
        </p:nvSpPr>
        <p:spPr>
          <a:xfrm>
            <a:off x="1320799" y="2376714"/>
            <a:ext cx="6653601" cy="1607337"/>
          </a:xfrm>
        </p:spPr>
        <p:txBody>
          <a:bodyPr vert="horz" lIns="91440" tIns="45720" rIns="91440" bIns="0" rtlCol="0" anchor="b" anchorCtr="0">
            <a:normAutofit/>
          </a:bodyPr>
          <a:lstStyle>
            <a:lvl1pPr marL="0" marR="0" algn="l" defTabSz="914400" rtl="0" eaLnBrk="1" fontAlgn="auto" latinLnBrk="0" hangingPunct="1">
              <a:lnSpc>
                <a:spcPct val="100000"/>
              </a:lnSpc>
              <a:buNone/>
              <a:defRPr kumimoji="0" lang="zh-CN" altLang="en-US" sz="9600" b="1" i="0" u="none" strike="noStrike" kern="1200" cap="none" spc="600" normalizeH="0" baseline="0" noProof="1" dirty="0">
                <a:solidFill>
                  <a:schemeClr val="accent1"/>
                </a:solidFill>
                <a:uFillTx/>
                <a:latin typeface="Arial" panose="020B0604020202020204" pitchFamily="34" charset="0"/>
                <a:ea typeface="微软雅黑" panose="020B0503020204020204" charset="-122"/>
                <a:cs typeface="+mj-cs"/>
                <a:sym typeface="+mn-ea"/>
              </a:defRPr>
            </a:lvl1pPr>
          </a:lstStyle>
          <a:p>
            <a:pPr lvl="0"/>
            <a:r>
              <a:rPr dirty="0">
                <a:sym typeface="+mn-ea"/>
              </a:rPr>
              <a:t>编辑标题</a:t>
            </a:r>
            <a:endParaRPr dirty="0">
              <a:sym typeface="+mn-ea"/>
            </a:endParaRPr>
          </a:p>
        </p:txBody>
      </p:sp>
      <p:sp>
        <p:nvSpPr>
          <p:cNvPr id="3" name="日期占位符 2"/>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p>
            <a:endParaRPr lang="zh-CN" altLang="en-US"/>
          </a:p>
        </p:txBody>
      </p:sp>
      <p:sp>
        <p:nvSpPr>
          <p:cNvPr id="5" name="灯片编号占位符 4"/>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sp>
        <p:nvSpPr>
          <p:cNvPr id="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p:txBody>
          <a:bodyPr>
            <a:normAutofit/>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11" name="矩形 10"/>
          <p:cNvSpPr/>
          <p:nvPr userDrawn="1">
            <p:custDataLst>
              <p:tags r:id="rId2"/>
            </p:custDataLst>
          </p:nvPr>
        </p:nvSpPr>
        <p:spPr>
          <a:xfrm>
            <a:off x="0" y="0"/>
            <a:ext cx="1219263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4"/>
            </p:custDataLst>
          </p:nvPr>
        </p:nvSpPr>
        <p:spPr>
          <a:xfrm>
            <a:off x="1281600" y="1249200"/>
            <a:ext cx="9626400" cy="723600"/>
          </a:xfrm>
        </p:spPr>
        <p:txBody>
          <a:bodyPr anchor="ctr">
            <a:normAutofit/>
          </a:bodyPr>
          <a:lstStyle>
            <a:lvl1pP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5"/>
            </p:custDataLst>
          </p:nvPr>
        </p:nvSpPr>
        <p:spPr>
          <a:xfrm>
            <a:off x="1281113" y="2163600"/>
            <a:ext cx="9626600" cy="3445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6" name="任意形状 8"/>
          <p:cNvSpPr/>
          <p:nvPr userDrawn="1">
            <p:custDataLst>
              <p:tags r:id="rId3"/>
            </p:custDataLst>
          </p:nvPr>
        </p:nvSpPr>
        <p:spPr>
          <a:xfrm rot="16200000">
            <a:off x="-21591" y="25773"/>
            <a:ext cx="1741805" cy="169862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10" name="任意形状 9"/>
          <p:cNvSpPr/>
          <p:nvPr userDrawn="1">
            <p:custDataLst>
              <p:tags r:id="rId4"/>
            </p:custDataLst>
          </p:nvPr>
        </p:nvSpPr>
        <p:spPr>
          <a:xfrm rot="10800000">
            <a:off x="0" y="5913755"/>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hasCustomPrompt="1"/>
            <p:custDataLst>
              <p:tags r:id="rId5"/>
            </p:custDataLst>
          </p:nvPr>
        </p:nvSpPr>
        <p:spPr>
          <a:xfrm>
            <a:off x="583200" y="770400"/>
            <a:ext cx="3960000" cy="882000"/>
          </a:xfrm>
        </p:spPr>
        <p:txBody>
          <a:bodyPr anchor="ctr">
            <a:normAutofit/>
          </a:bodyPr>
          <a:lstStyle>
            <a:lvl1pPr>
              <a:defRPr sz="3600" baseline="0">
                <a:solidFill>
                  <a:schemeClr val="accent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586800" y="1764000"/>
            <a:ext cx="3956400" cy="4093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0"/>
            </p:custDataLst>
          </p:nvPr>
        </p:nvSpPr>
        <p:spPr>
          <a:xfrm>
            <a:off x="5101200" y="769938"/>
            <a:ext cx="6480000" cy="5087937"/>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3825"/>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8" name="任意形状 9"/>
          <p:cNvSpPr/>
          <p:nvPr userDrawn="1">
            <p:custDataLst>
              <p:tags r:id="rId3"/>
            </p:custDataLst>
          </p:nvPr>
        </p:nvSpPr>
        <p:spPr>
          <a:xfrm rot="16200000">
            <a:off x="-18383" y="15240"/>
            <a:ext cx="1243965" cy="121348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6" name="任意形状 8"/>
          <p:cNvSpPr/>
          <p:nvPr userDrawn="1">
            <p:custDataLst>
              <p:tags r:id="rId4"/>
            </p:custDataLst>
          </p:nvPr>
        </p:nvSpPr>
        <p:spPr>
          <a:xfrm>
            <a:off x="10344785" y="0"/>
            <a:ext cx="1847215" cy="1801495"/>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gs>
              <a:gs pos="100000">
                <a:schemeClr val="tx2">
                  <a:lumMod val="90000"/>
                  <a:alpha val="24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5"/>
            </p:custDataLst>
          </p:nvPr>
        </p:nvSpPr>
        <p:spPr>
          <a:xfrm>
            <a:off x="612000" y="781200"/>
            <a:ext cx="10976400" cy="626400"/>
          </a:xfrm>
        </p:spPr>
        <p:txBody>
          <a:bodyPr anchor="ctr">
            <a:normAutofit/>
          </a:bodyPr>
          <a:lstStyle>
            <a:lvl1pPr algn="ctr">
              <a:defRPr sz="36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9"/>
            </p:custDataLst>
          </p:nvPr>
        </p:nvSpPr>
        <p:spPr>
          <a:xfrm>
            <a:off x="612000" y="1659600"/>
            <a:ext cx="10975975" cy="828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0"/>
            </p:custDataLst>
          </p:nvPr>
        </p:nvSpPr>
        <p:spPr>
          <a:xfrm>
            <a:off x="612775" y="2808000"/>
            <a:ext cx="10965600" cy="34308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3810" y="5029201"/>
            <a:ext cx="12192000" cy="1828799"/>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0" name="任意形状 9"/>
          <p:cNvSpPr/>
          <p:nvPr userDrawn="1">
            <p:custDataLst>
              <p:tags r:id="rId3"/>
            </p:custDataLst>
          </p:nvPr>
        </p:nvSpPr>
        <p:spPr>
          <a:xfrm rot="10800000">
            <a:off x="3810" y="5905500"/>
            <a:ext cx="976630" cy="95250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tx2">
                  <a:lumMod val="90000"/>
                  <a:alpha val="24000"/>
                </a:schemeClr>
              </a:gs>
              <a:gs pos="100000">
                <a:schemeClr val="bg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highlight>
                <a:srgbClr val="1171F1"/>
              </a:highlight>
            </a:endParaRPr>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3492"/>
            <a:ext cx="12192000" cy="914400"/>
          </a:xfrm>
          <a:prstGeom prst="rect">
            <a:avLst/>
          </a:prstGeom>
          <a:solidFill>
            <a:schemeClr val="tx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755" y="193040"/>
            <a:ext cx="11037570" cy="521335"/>
          </a:xfrm>
        </p:spPr>
        <p:txBody>
          <a:bodyPr>
            <a:noAutofit/>
          </a:bodyPr>
          <a:lstStyle>
            <a:lvl1pPr>
              <a:defRPr sz="2800" baseline="0">
                <a:solidFill>
                  <a:schemeClr val="accent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vl2pPr>
              <a:defRPr baseline="0">
                <a:solidFill>
                  <a:schemeClr val="tx1">
                    <a:lumMod val="75000"/>
                    <a:lumOff val="25000"/>
                  </a:schemeClr>
                </a:solidFill>
                <a:latin typeface="Arial" panose="020B0604020202020204" pitchFamily="34" charset="0"/>
                <a:ea typeface="微软雅黑" panose="020B0503020204020204" charset="-122"/>
              </a:defRPr>
            </a:lvl2pPr>
            <a:lvl3pPr>
              <a:defRPr baseline="0">
                <a:solidFill>
                  <a:schemeClr val="tx1">
                    <a:lumMod val="75000"/>
                    <a:lumOff val="25000"/>
                  </a:schemeClr>
                </a:solidFill>
                <a:latin typeface="Arial" panose="020B0604020202020204" pitchFamily="34" charset="0"/>
                <a:ea typeface="微软雅黑" panose="020B0503020204020204" charset="-122"/>
              </a:defRPr>
            </a:lvl3pPr>
            <a:lvl4pPr>
              <a:defRPr baseline="0">
                <a:solidFill>
                  <a:schemeClr val="tx1">
                    <a:lumMod val="75000"/>
                    <a:lumOff val="25000"/>
                  </a:schemeClr>
                </a:solidFill>
                <a:latin typeface="Arial" panose="020B0604020202020204" pitchFamily="34" charset="0"/>
                <a:ea typeface="微软雅黑" panose="020B0503020204020204" charset="-122"/>
              </a:defRPr>
            </a:lvl4pPr>
            <a:lvl5pPr>
              <a:defRPr baseline="0">
                <a:solidFill>
                  <a:schemeClr val="tx1">
                    <a:lumMod val="75000"/>
                    <a:lumOff val="25000"/>
                  </a:schemeClr>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normAutofit/>
          </a:bodyPr>
          <a:lstStyle>
            <a:lvl1pPr algn="ctr">
              <a:defRPr sz="6000" baseline="0">
                <a:solidFill>
                  <a:schemeClr val="accent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lumMod val="75000"/>
                    <a:lumOff val="25000"/>
                  </a:schemeClr>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669882" y="2588281"/>
            <a:ext cx="10852237" cy="899167"/>
          </a:xfrm>
        </p:spPr>
        <p:txBody>
          <a:bodyPr lIns="101600" tIns="38100" rIns="25400" bIns="38100" anchor="t" anchorCtr="0">
            <a:noAutofit/>
          </a:bodyPr>
          <a:lstStyle>
            <a:lvl1pPr algn="ctr">
              <a:defRPr sz="5400" spc="600"/>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3"/>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3"/>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3808730"/>
            <a:ext cx="10852237" cy="624845"/>
          </a:xfrm>
        </p:spPr>
        <p:txBody>
          <a:bodyPr lIns="101600" tIns="38100" rIns="63500" bIns="38100" anchor="t" anchorCtr="0">
            <a:noAutofit/>
          </a:bodyPr>
          <a:lstStyle>
            <a:lvl1pPr>
              <a:defRPr sz="3600" u="none" strike="noStrike" kern="1200" cap="none" spc="300" normalizeH="0">
                <a:solidFill>
                  <a:schemeClr val="tx1"/>
                </a:solidFill>
                <a:uFillTx/>
                <a:latin typeface="微软雅黑" panose="020B0503020204020204" charset="-122"/>
                <a:ea typeface="微软雅黑" panose="020B0503020204020204" charset="-122"/>
              </a:defRPr>
            </a:lvl1pPr>
          </a:lstStyle>
          <a:p>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69925" y="4511675"/>
            <a:ext cx="10852237" cy="1077985"/>
          </a:xfrm>
        </p:spPr>
        <p:txBody>
          <a:bodyPr lIns="101600" tIns="38100" rIns="76200" bIns="38100">
            <a:noAutofit/>
          </a:bodyPr>
          <a:lstStyle>
            <a:lvl1pPr marL="0" indent="0" eaLnBrk="1" fontAlgn="auto" latinLnBrk="0" hangingPunct="1">
              <a:buNone/>
              <a:defRPr kumimoji="0" lang="zh-CN" altLang="en-US" sz="1600" b="0" i="0" u="none" strike="noStrike" kern="1200" cap="none" spc="150" normalizeH="0" baseline="0" noProof="1">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3"/>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4"/>
            </p:custDataLst>
          </p:nvPr>
        </p:nvSpPr>
        <p:spPr>
          <a:xfrm>
            <a:off x="6238877" y="952508"/>
            <a:ext cx="5283242" cy="5388907"/>
          </a:xfrm>
        </p:spPr>
        <p:txBody>
          <a:bodyPr>
            <a:noAutofit/>
          </a:bodyPr>
          <a:lstStyle>
            <a:lvl1pPr>
              <a:defRPr sz="1600">
                <a:latin typeface="微软雅黑" panose="020B0503020204020204" charset="-122"/>
                <a:ea typeface="微软雅黑" panose="020B0503020204020204" charset="-122"/>
              </a:defRPr>
            </a:lvl1pPr>
            <a:lvl2pPr>
              <a:defRPr sz="1600">
                <a:latin typeface="微软雅黑" panose="020B0503020204020204" charset="-122"/>
                <a:ea typeface="微软雅黑" panose="020B0503020204020204" charset="-122"/>
              </a:defRPr>
            </a:lvl2pPr>
            <a:lvl3pPr>
              <a:defRPr sz="1600">
                <a:latin typeface="微软雅黑" panose="020B0503020204020204" charset="-122"/>
                <a:ea typeface="微软雅黑" panose="020B0503020204020204" charset="-122"/>
              </a:defRPr>
            </a:lvl3pPr>
            <a:lvl4pPr>
              <a:defRPr sz="1600">
                <a:latin typeface="微软雅黑" panose="020B0503020204020204" charset="-122"/>
                <a:ea typeface="微软雅黑" panose="020B0503020204020204" charset="-122"/>
              </a:defRPr>
            </a:lvl4pPr>
            <a:lvl5pPr>
              <a:defRPr sz="1600">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3"/>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solidFill>
                <a:uFillTx/>
                <a:latin typeface="微软雅黑" panose="020B0503020204020204" charset="-122"/>
                <a:ea typeface="微软雅黑" panose="020B050302020402020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5"/>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6"/>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3"/>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4"/>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微软雅黑" panose="020B0503020204020204" charset="-122"/>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5"/>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6"/>
            </p:custDataLst>
          </p:nvPr>
        </p:nvSpPr>
        <p:spPr/>
        <p:txBody>
          <a:bodyPr/>
          <a:lstStyle/>
          <a:p>
            <a:endParaRPr lang="zh-CN" altLang="en-US" dirty="0"/>
          </a:p>
        </p:txBody>
      </p:sp>
      <p:sp>
        <p:nvSpPr>
          <p:cNvPr id="7" name="灯片编号占位符 6"/>
          <p:cNvSpPr>
            <a:spLocks noGrp="1"/>
          </p:cNvSpPr>
          <p:nvPr>
            <p:ph type="sldNum" sz="quarter" idx="12"/>
            <p:custDataLst>
              <p:tags r:id="rId7"/>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bg2"/>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custDataLst>
              <p:tags r:id="rId2"/>
            </p:custDataLst>
          </p:nvPr>
        </p:nvSpPr>
        <p:spPr>
          <a:xfrm>
            <a:off x="10571135" y="952508"/>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3"/>
            </p:custDataLst>
          </p:nvPr>
        </p:nvSpPr>
        <p:spPr>
          <a:xfrm>
            <a:off x="669925" y="952500"/>
            <a:ext cx="9828101" cy="5388907"/>
          </a:xfrm>
        </p:spPr>
        <p:txBody>
          <a:bodyPr vert="eaVert"/>
          <a:lstStyle>
            <a:lvl1pPr indent="0" eaLnBrk="1" fontAlgn="auto" latinLnBrk="0" hangingPunct="1">
              <a:defRPr>
                <a:latin typeface="微软雅黑" panose="020B0503020204020204" charset="-122"/>
                <a:ea typeface="微软雅黑" panose="020B0503020204020204" charset="-122"/>
              </a:defRPr>
            </a:lvl1pPr>
            <a:lvl2pPr indent="0" eaLnBrk="1" fontAlgn="auto" latinLnBrk="0" hangingPunct="1">
              <a:defRPr>
                <a:latin typeface="微软雅黑" panose="020B0503020204020204" charset="-122"/>
                <a:ea typeface="微软雅黑" panose="020B0503020204020204" charset="-122"/>
              </a:defRPr>
            </a:lvl2pPr>
            <a:lvl3pPr indent="0" eaLnBrk="1" fontAlgn="auto" latinLnBrk="0" hangingPunct="1">
              <a:defRPr>
                <a:latin typeface="微软雅黑" panose="020B0503020204020204" charset="-122"/>
                <a:ea typeface="微软雅黑" panose="020B0503020204020204" charset="-122"/>
              </a:defRPr>
            </a:lvl3pPr>
            <a:lvl4pPr indent="0" eaLnBrk="1" fontAlgn="auto" latinLnBrk="0" hangingPunct="1">
              <a:defRPr>
                <a:latin typeface="微软雅黑" panose="020B0503020204020204" charset="-122"/>
                <a:ea typeface="微软雅黑" panose="020B0503020204020204" charset="-122"/>
              </a:defRPr>
            </a:lvl4pPr>
            <a:lvl5pPr indent="0" eaLnBrk="1" fontAlgn="auto" latinLnBrk="0" hangingPunct="1">
              <a:defRPr>
                <a:latin typeface="微软雅黑" panose="020B0503020204020204" charset="-122"/>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bg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69930" y="952508"/>
            <a:ext cx="10852237" cy="5388907"/>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69882" y="2588281"/>
            <a:ext cx="10852237" cy="899167"/>
          </a:xfrm>
        </p:spPr>
        <p:txBody>
          <a:bodyPr vert="horz" lIns="101600" tIns="38100" rIns="25400" bIns="38100" rtlCol="0" anchor="t" anchorCtr="0">
            <a:noAutofit/>
          </a:bodyPr>
          <a:lstStyle>
            <a:lvl1pPr marL="0" marR="0" algn="ctr" defTabSz="914400" rtl="0" eaLnBrk="1" fontAlgn="auto" latinLnBrk="0" hangingPunct="1">
              <a:lnSpc>
                <a:spcPct val="100000"/>
              </a:lnSpc>
              <a:buNone/>
              <a:defRPr kumimoji="0" lang="zh-CN" altLang="en-US" sz="5400" b="1" i="0" u="none" strike="noStrike" kern="1200" cap="none" spc="600" normalizeH="0" baseline="0" noProof="1" dirty="0">
                <a:solidFill>
                  <a:schemeClr val="tx1"/>
                </a:solidFill>
                <a:uFillTx/>
                <a:latin typeface="微软雅黑" panose="020B0503020204020204" charset="-122"/>
                <a:ea typeface="微软雅黑" panose="020B0503020204020204" charset="-122"/>
                <a:cs typeface="+mj-cs"/>
                <a:sym typeface="+mn-ea"/>
              </a:defRPr>
            </a:lvl1pPr>
          </a:lstStyle>
          <a:p>
            <a:pPr lvl="0"/>
            <a:r>
              <a:rPr>
                <a:sym typeface="+mn-ea"/>
              </a:rPr>
              <a:t>单击此处编辑标题</a:t>
            </a:r>
            <a:endParaRPr>
              <a:sym typeface="+mn-ea"/>
            </a:endParaRPr>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通用">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a:lstStyle>
            <a:lvl1pPr>
              <a:defRPr baseline="0">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dirty="0"/>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3"/>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4"/>
            </p:custDataLst>
          </p:nvPr>
        </p:nvSpPr>
        <p:spPr>
          <a:xfrm>
            <a:off x="1281113" y="2163600"/>
            <a:ext cx="9626600" cy="3445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左右">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3"/>
            </p:custDataLst>
          </p:nvPr>
        </p:nvSpPr>
        <p:spPr>
          <a:xfrm>
            <a:off x="583200" y="770400"/>
            <a:ext cx="3960000" cy="882000"/>
          </a:xfrm>
        </p:spPr>
        <p:txBody>
          <a:bodyPr anchor="ctr"/>
          <a:lstStyle>
            <a:lvl1pPr>
              <a:defRPr sz="36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586800" y="1764000"/>
            <a:ext cx="3956400" cy="4093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5101200" y="769938"/>
            <a:ext cx="6480000" cy="5087937"/>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上下">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微软雅黑" panose="020B0503020204020204" charset="-122"/>
              </a:defRPr>
            </a:lvl1pPr>
          </a:lstStyle>
          <a:p>
            <a:r>
              <a:rPr lang="zh-CN" altLang="en-US"/>
              <a:t>单击此处编辑母版标题样式</a:t>
            </a:r>
            <a:endParaRPr lang="zh-CN" altLang="en-US"/>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8"/>
            </p:custDataLst>
          </p:nvPr>
        </p:nvSpPr>
        <p:spPr>
          <a:xfrm>
            <a:off x="612775" y="2808000"/>
            <a:ext cx="10965600" cy="343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下上">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604800" y="669600"/>
            <a:ext cx="10976400" cy="565200"/>
          </a:xfrm>
        </p:spPr>
        <p:txBody>
          <a:bodyPr anchor="ctr"/>
          <a:lstStyle>
            <a:lvl1pPr algn="ctr">
              <a:defRPr sz="32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604837" y="1681200"/>
            <a:ext cx="10990800" cy="32112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8"/>
            </p:custDataLst>
          </p:nvPr>
        </p:nvSpPr>
        <p:spPr>
          <a:xfrm>
            <a:off x="594000" y="5180400"/>
            <a:ext cx="11001600" cy="10116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导航">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3"/>
            </p:custDataLst>
          </p:nvPr>
        </p:nvSpPr>
        <p:spPr>
          <a:xfrm>
            <a:off x="579600" y="237600"/>
            <a:ext cx="11037600" cy="441964"/>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腰带">
    <p:bg>
      <p:bgPr>
        <a:solidFill>
          <a:schemeClr val="bg2"/>
        </a:solidFill>
        <a:effectLst/>
      </p:bgPr>
    </p:bg>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hasCustomPrompt="1"/>
            <p:custDataLst>
              <p:tags r:id="rId3"/>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7"/>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5" Type="http://schemas.openxmlformats.org/officeDocument/2006/relationships/theme" Target="../theme/theme2.xml"/><Relationship Id="rId24" Type="http://schemas.openxmlformats.org/officeDocument/2006/relationships/tags" Target="../tags/tag179.xml"/><Relationship Id="rId23" Type="http://schemas.openxmlformats.org/officeDocument/2006/relationships/tags" Target="../tags/tag178.xml"/><Relationship Id="rId22" Type="http://schemas.openxmlformats.org/officeDocument/2006/relationships/tags" Target="../tags/tag177.xml"/><Relationship Id="rId21" Type="http://schemas.openxmlformats.org/officeDocument/2006/relationships/tags" Target="../tags/tag176.xml"/><Relationship Id="rId20" Type="http://schemas.openxmlformats.org/officeDocument/2006/relationships/tags" Target="../tags/tag175.xml"/><Relationship Id="rId2" Type="http://schemas.openxmlformats.org/officeDocument/2006/relationships/slideLayout" Target="../slideLayouts/slideLayout13.xml"/><Relationship Id="rId19" Type="http://schemas.openxmlformats.org/officeDocument/2006/relationships/tags" Target="../tags/tag174.xml"/><Relationship Id="rId18" Type="http://schemas.openxmlformats.org/officeDocument/2006/relationships/slideLayout" Target="../slideLayouts/slideLayout29.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8.xml"/><Relationship Id="rId8" Type="http://schemas.openxmlformats.org/officeDocument/2006/relationships/slideLayout" Target="../slideLayouts/slideLayout37.xml"/><Relationship Id="rId7" Type="http://schemas.openxmlformats.org/officeDocument/2006/relationships/slideLayout" Target="../slideLayouts/slideLayout36.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 Id="rId3" Type="http://schemas.openxmlformats.org/officeDocument/2006/relationships/slideLayout" Target="../slideLayouts/slideLayout32.xml"/><Relationship Id="rId25" Type="http://schemas.openxmlformats.org/officeDocument/2006/relationships/theme" Target="../theme/theme3.xml"/><Relationship Id="rId24" Type="http://schemas.openxmlformats.org/officeDocument/2006/relationships/tags" Target="../tags/tag286.xml"/><Relationship Id="rId23" Type="http://schemas.openxmlformats.org/officeDocument/2006/relationships/tags" Target="../tags/tag285.xml"/><Relationship Id="rId22" Type="http://schemas.openxmlformats.org/officeDocument/2006/relationships/tags" Target="../tags/tag284.xml"/><Relationship Id="rId21" Type="http://schemas.openxmlformats.org/officeDocument/2006/relationships/tags" Target="../tags/tag283.xml"/><Relationship Id="rId20" Type="http://schemas.openxmlformats.org/officeDocument/2006/relationships/tags" Target="../tags/tag282.xml"/><Relationship Id="rId2" Type="http://schemas.openxmlformats.org/officeDocument/2006/relationships/slideLayout" Target="../slideLayouts/slideLayout31.xml"/><Relationship Id="rId19" Type="http://schemas.openxmlformats.org/officeDocument/2006/relationships/tags" Target="../tags/tag281.xml"/><Relationship Id="rId18" Type="http://schemas.openxmlformats.org/officeDocument/2006/relationships/slideLayout" Target="../slideLayouts/slideLayout47.xml"/><Relationship Id="rId17" Type="http://schemas.openxmlformats.org/officeDocument/2006/relationships/slideLayout" Target="../slideLayouts/slideLayout46.xml"/><Relationship Id="rId16" Type="http://schemas.openxmlformats.org/officeDocument/2006/relationships/slideLayout" Target="../slideLayouts/slideLayout45.xml"/><Relationship Id="rId15" Type="http://schemas.openxmlformats.org/officeDocument/2006/relationships/slideLayout" Target="../slideLayouts/slideLayout44.xml"/><Relationship Id="rId14" Type="http://schemas.openxmlformats.org/officeDocument/2006/relationships/slideLayout" Target="../slideLayouts/slideLayout43.xml"/><Relationship Id="rId13" Type="http://schemas.openxmlformats.org/officeDocument/2006/relationships/slideLayout" Target="../slideLayouts/slideLayout42.xml"/><Relationship Id="rId12" Type="http://schemas.openxmlformats.org/officeDocument/2006/relationships/slideLayout" Target="../slideLayouts/slideLayout41.xml"/><Relationship Id="rId11" Type="http://schemas.openxmlformats.org/officeDocument/2006/relationships/slideLayout" Target="../slideLayouts/slideLayout40.xml"/><Relationship Id="rId10" Type="http://schemas.openxmlformats.org/officeDocument/2006/relationships/slideLayout" Target="../slideLayouts/slideLayout39.xml"/><Relationship Id="rId1"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l" defTabSz="914400" rtl="0" eaLnBrk="1" fontAlgn="auto" latinLnBrk="0" hangingPunct="1">
        <a:lnSpc>
          <a:spcPct val="100000"/>
        </a:lnSpc>
        <a:spcBef>
          <a:spcPct val="0"/>
        </a:spcBef>
        <a:buNone/>
        <a:defRPr sz="2400" b="1" u="none" strike="noStrike" kern="1200" cap="none" spc="200" normalizeH="0" baseline="0">
          <a:solidFill>
            <a:schemeClr val="accent1"/>
          </a:solidFill>
          <a:uFillTx/>
          <a:latin typeface="Arial" panose="020B0604020202020204" pitchFamily="34" charset="0"/>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101600" tIns="38100" rIns="76200" bIns="38100" rtlCol="0" anchor="t"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wrap="square"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solidFill>
          <a:uFillTx/>
          <a:latin typeface="微软雅黑" panose="020B0503020204020204" charset="-122"/>
          <a:ea typeface="微软雅黑" panose="020B050302020402020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289.xml"/><Relationship Id="rId2" Type="http://schemas.openxmlformats.org/officeDocument/2006/relationships/tags" Target="../tags/tag288.xml"/><Relationship Id="rId1" Type="http://schemas.openxmlformats.org/officeDocument/2006/relationships/tags" Target="../tags/tag287.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67.xml"/><Relationship Id="rId6" Type="http://schemas.openxmlformats.org/officeDocument/2006/relationships/tags" Target="../tags/tag366.xml"/><Relationship Id="rId5" Type="http://schemas.openxmlformats.org/officeDocument/2006/relationships/tags" Target="../tags/tag365.xml"/><Relationship Id="rId4" Type="http://schemas.openxmlformats.org/officeDocument/2006/relationships/tags" Target="../tags/tag364.xml"/><Relationship Id="rId3" Type="http://schemas.openxmlformats.org/officeDocument/2006/relationships/tags" Target="../tags/tag363.xml"/><Relationship Id="rId2" Type="http://schemas.openxmlformats.org/officeDocument/2006/relationships/tags" Target="../tags/tag362.xml"/><Relationship Id="rId1" Type="http://schemas.openxmlformats.org/officeDocument/2006/relationships/tags" Target="../tags/tag361.xml"/></Relationships>
</file>

<file path=ppt/slides/_rels/slide11.xml.rels><?xml version="1.0" encoding="UTF-8" standalone="yes"?>
<Relationships xmlns="http://schemas.openxmlformats.org/package/2006/relationships"><Relationship Id="rId9" Type="http://schemas.openxmlformats.org/officeDocument/2006/relationships/tags" Target="../tags/tag376.xml"/><Relationship Id="rId8" Type="http://schemas.openxmlformats.org/officeDocument/2006/relationships/tags" Target="../tags/tag375.xml"/><Relationship Id="rId7" Type="http://schemas.openxmlformats.org/officeDocument/2006/relationships/tags" Target="../tags/tag374.xml"/><Relationship Id="rId6" Type="http://schemas.openxmlformats.org/officeDocument/2006/relationships/tags" Target="../tags/tag373.xml"/><Relationship Id="rId5" Type="http://schemas.openxmlformats.org/officeDocument/2006/relationships/tags" Target="../tags/tag372.xml"/><Relationship Id="rId4" Type="http://schemas.openxmlformats.org/officeDocument/2006/relationships/tags" Target="../tags/tag371.xml"/><Relationship Id="rId30" Type="http://schemas.openxmlformats.org/officeDocument/2006/relationships/slideLayout" Target="../slideLayouts/slideLayout18.xml"/><Relationship Id="rId3" Type="http://schemas.openxmlformats.org/officeDocument/2006/relationships/tags" Target="../tags/tag370.xml"/><Relationship Id="rId29" Type="http://schemas.openxmlformats.org/officeDocument/2006/relationships/tags" Target="../tags/tag396.xml"/><Relationship Id="rId28" Type="http://schemas.openxmlformats.org/officeDocument/2006/relationships/tags" Target="../tags/tag395.xml"/><Relationship Id="rId27" Type="http://schemas.openxmlformats.org/officeDocument/2006/relationships/tags" Target="../tags/tag394.xml"/><Relationship Id="rId26" Type="http://schemas.openxmlformats.org/officeDocument/2006/relationships/tags" Target="../tags/tag393.xml"/><Relationship Id="rId25" Type="http://schemas.openxmlformats.org/officeDocument/2006/relationships/tags" Target="../tags/tag392.xml"/><Relationship Id="rId24" Type="http://schemas.openxmlformats.org/officeDocument/2006/relationships/tags" Target="../tags/tag391.xml"/><Relationship Id="rId23" Type="http://schemas.openxmlformats.org/officeDocument/2006/relationships/tags" Target="../tags/tag390.xml"/><Relationship Id="rId22" Type="http://schemas.openxmlformats.org/officeDocument/2006/relationships/tags" Target="../tags/tag389.xml"/><Relationship Id="rId21" Type="http://schemas.openxmlformats.org/officeDocument/2006/relationships/tags" Target="../tags/tag388.xml"/><Relationship Id="rId20" Type="http://schemas.openxmlformats.org/officeDocument/2006/relationships/tags" Target="../tags/tag387.xml"/><Relationship Id="rId2" Type="http://schemas.openxmlformats.org/officeDocument/2006/relationships/tags" Target="../tags/tag369.xml"/><Relationship Id="rId19" Type="http://schemas.openxmlformats.org/officeDocument/2006/relationships/tags" Target="../tags/tag386.xml"/><Relationship Id="rId18" Type="http://schemas.openxmlformats.org/officeDocument/2006/relationships/tags" Target="../tags/tag385.xml"/><Relationship Id="rId17" Type="http://schemas.openxmlformats.org/officeDocument/2006/relationships/tags" Target="../tags/tag384.xml"/><Relationship Id="rId16" Type="http://schemas.openxmlformats.org/officeDocument/2006/relationships/tags" Target="../tags/tag383.xml"/><Relationship Id="rId15" Type="http://schemas.openxmlformats.org/officeDocument/2006/relationships/tags" Target="../tags/tag382.xml"/><Relationship Id="rId14" Type="http://schemas.openxmlformats.org/officeDocument/2006/relationships/tags" Target="../tags/tag381.xml"/><Relationship Id="rId13" Type="http://schemas.openxmlformats.org/officeDocument/2006/relationships/tags" Target="../tags/tag380.xml"/><Relationship Id="rId12" Type="http://schemas.openxmlformats.org/officeDocument/2006/relationships/tags" Target="../tags/tag379.xml"/><Relationship Id="rId11" Type="http://schemas.openxmlformats.org/officeDocument/2006/relationships/tags" Target="../tags/tag378.xml"/><Relationship Id="rId10" Type="http://schemas.openxmlformats.org/officeDocument/2006/relationships/tags" Target="../tags/tag377.xml"/><Relationship Id="rId1" Type="http://schemas.openxmlformats.org/officeDocument/2006/relationships/tags" Target="../tags/tag368.xml"/></Relationships>
</file>

<file path=ppt/slides/_rels/slide12.xml.rels><?xml version="1.0" encoding="UTF-8" standalone="yes"?>
<Relationships xmlns="http://schemas.openxmlformats.org/package/2006/relationships"><Relationship Id="rId9" Type="http://schemas.openxmlformats.org/officeDocument/2006/relationships/tags" Target="../tags/tag405.xml"/><Relationship Id="rId8" Type="http://schemas.openxmlformats.org/officeDocument/2006/relationships/tags" Target="../tags/tag404.xml"/><Relationship Id="rId7" Type="http://schemas.openxmlformats.org/officeDocument/2006/relationships/tags" Target="../tags/tag403.xml"/><Relationship Id="rId6" Type="http://schemas.openxmlformats.org/officeDocument/2006/relationships/tags" Target="../tags/tag402.xml"/><Relationship Id="rId5" Type="http://schemas.openxmlformats.org/officeDocument/2006/relationships/tags" Target="../tags/tag401.xml"/><Relationship Id="rId4" Type="http://schemas.openxmlformats.org/officeDocument/2006/relationships/tags" Target="../tags/tag400.xml"/><Relationship Id="rId3" Type="http://schemas.openxmlformats.org/officeDocument/2006/relationships/tags" Target="../tags/tag399.xml"/><Relationship Id="rId2" Type="http://schemas.openxmlformats.org/officeDocument/2006/relationships/tags" Target="../tags/tag398.xml"/><Relationship Id="rId10" Type="http://schemas.openxmlformats.org/officeDocument/2006/relationships/slideLayout" Target="../slideLayouts/slideLayout18.xml"/><Relationship Id="rId1" Type="http://schemas.openxmlformats.org/officeDocument/2006/relationships/tags" Target="../tags/tag397.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412.xml"/><Relationship Id="rId6" Type="http://schemas.openxmlformats.org/officeDocument/2006/relationships/tags" Target="../tags/tag411.xml"/><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s>
</file>

<file path=ppt/slides/_rels/slide14.xml.rels><?xml version="1.0" encoding="UTF-8" standalone="yes"?>
<Relationships xmlns="http://schemas.openxmlformats.org/package/2006/relationships"><Relationship Id="rId9" Type="http://schemas.openxmlformats.org/officeDocument/2006/relationships/tags" Target="../tags/tag421.xml"/><Relationship Id="rId8" Type="http://schemas.openxmlformats.org/officeDocument/2006/relationships/tags" Target="../tags/tag420.xml"/><Relationship Id="rId7" Type="http://schemas.openxmlformats.org/officeDocument/2006/relationships/tags" Target="../tags/tag419.xml"/><Relationship Id="rId6" Type="http://schemas.openxmlformats.org/officeDocument/2006/relationships/tags" Target="../tags/tag418.xml"/><Relationship Id="rId5" Type="http://schemas.openxmlformats.org/officeDocument/2006/relationships/tags" Target="../tags/tag417.xml"/><Relationship Id="rId4" Type="http://schemas.openxmlformats.org/officeDocument/2006/relationships/tags" Target="../tags/tag416.xml"/><Relationship Id="rId3" Type="http://schemas.openxmlformats.org/officeDocument/2006/relationships/tags" Target="../tags/tag415.xml"/><Relationship Id="rId2" Type="http://schemas.openxmlformats.org/officeDocument/2006/relationships/tags" Target="../tags/tag414.xml"/><Relationship Id="rId15" Type="http://schemas.openxmlformats.org/officeDocument/2006/relationships/slideLayout" Target="../slideLayouts/slideLayout18.xml"/><Relationship Id="rId14" Type="http://schemas.openxmlformats.org/officeDocument/2006/relationships/tags" Target="../tags/tag426.xml"/><Relationship Id="rId13" Type="http://schemas.openxmlformats.org/officeDocument/2006/relationships/tags" Target="../tags/tag425.xml"/><Relationship Id="rId12" Type="http://schemas.openxmlformats.org/officeDocument/2006/relationships/tags" Target="../tags/tag424.xml"/><Relationship Id="rId11" Type="http://schemas.openxmlformats.org/officeDocument/2006/relationships/tags" Target="../tags/tag423.xml"/><Relationship Id="rId10" Type="http://schemas.openxmlformats.org/officeDocument/2006/relationships/tags" Target="../tags/tag422.xml"/><Relationship Id="rId1" Type="http://schemas.openxmlformats.org/officeDocument/2006/relationships/tags" Target="../tags/tag413.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433.xml"/><Relationship Id="rId6" Type="http://schemas.openxmlformats.org/officeDocument/2006/relationships/tags" Target="../tags/tag432.xml"/><Relationship Id="rId5" Type="http://schemas.openxmlformats.org/officeDocument/2006/relationships/tags" Target="../tags/tag431.xml"/><Relationship Id="rId4" Type="http://schemas.openxmlformats.org/officeDocument/2006/relationships/tags" Target="../tags/tag430.xml"/><Relationship Id="rId3" Type="http://schemas.openxmlformats.org/officeDocument/2006/relationships/tags" Target="../tags/tag429.xml"/><Relationship Id="rId2" Type="http://schemas.openxmlformats.org/officeDocument/2006/relationships/tags" Target="../tags/tag428.xml"/><Relationship Id="rId1" Type="http://schemas.openxmlformats.org/officeDocument/2006/relationships/tags" Target="../tags/tag427.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17.xml.rels><?xml version="1.0" encoding="UTF-8" standalone="yes"?>
<Relationships xmlns="http://schemas.openxmlformats.org/package/2006/relationships"><Relationship Id="rId9" Type="http://schemas.openxmlformats.org/officeDocument/2006/relationships/tags" Target="../tags/tag448.xml"/><Relationship Id="rId8" Type="http://schemas.openxmlformats.org/officeDocument/2006/relationships/tags" Target="../tags/tag447.xml"/><Relationship Id="rId7" Type="http://schemas.openxmlformats.org/officeDocument/2006/relationships/image" Target="../media/image3.jpeg"/><Relationship Id="rId6" Type="http://schemas.openxmlformats.org/officeDocument/2006/relationships/tags" Target="../tags/tag446.xml"/><Relationship Id="rId5" Type="http://schemas.openxmlformats.org/officeDocument/2006/relationships/tags" Target="../tags/tag445.xml"/><Relationship Id="rId4" Type="http://schemas.openxmlformats.org/officeDocument/2006/relationships/tags" Target="../tags/tag444.xml"/><Relationship Id="rId3" Type="http://schemas.openxmlformats.org/officeDocument/2006/relationships/tags" Target="../tags/tag443.xml"/><Relationship Id="rId2" Type="http://schemas.openxmlformats.org/officeDocument/2006/relationships/tags" Target="../tags/tag442.xml"/><Relationship Id="rId10" Type="http://schemas.openxmlformats.org/officeDocument/2006/relationships/slideLayout" Target="../slideLayouts/slideLayout18.xml"/><Relationship Id="rId1" Type="http://schemas.openxmlformats.org/officeDocument/2006/relationships/tags" Target="../tags/tag441.xml"/></Relationships>
</file>

<file path=ppt/slides/_rels/slide2.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4" Type="http://schemas.openxmlformats.org/officeDocument/2006/relationships/slideLayout" Target="../slideLayouts/slideLayout18.xml"/><Relationship Id="rId23" Type="http://schemas.openxmlformats.org/officeDocument/2006/relationships/tags" Target="../tags/tag312.xml"/><Relationship Id="rId22" Type="http://schemas.openxmlformats.org/officeDocument/2006/relationships/tags" Target="../tags/tag311.xml"/><Relationship Id="rId21" Type="http://schemas.openxmlformats.org/officeDocument/2006/relationships/tags" Target="../tags/tag310.xml"/><Relationship Id="rId20" Type="http://schemas.openxmlformats.org/officeDocument/2006/relationships/tags" Target="../tags/tag309.xml"/><Relationship Id="rId2" Type="http://schemas.openxmlformats.org/officeDocument/2006/relationships/tags" Target="../tags/tag291.xml"/><Relationship Id="rId19" Type="http://schemas.openxmlformats.org/officeDocument/2006/relationships/tags" Target="../tags/tag308.xml"/><Relationship Id="rId18" Type="http://schemas.openxmlformats.org/officeDocument/2006/relationships/tags" Target="../tags/tag307.xml"/><Relationship Id="rId17" Type="http://schemas.openxmlformats.org/officeDocument/2006/relationships/tags" Target="../tags/tag306.xml"/><Relationship Id="rId16" Type="http://schemas.openxmlformats.org/officeDocument/2006/relationships/tags" Target="../tags/tag305.xml"/><Relationship Id="rId15" Type="http://schemas.openxmlformats.org/officeDocument/2006/relationships/tags" Target="../tags/tag304.xml"/><Relationship Id="rId14" Type="http://schemas.openxmlformats.org/officeDocument/2006/relationships/tags" Target="../tags/tag303.xml"/><Relationship Id="rId13" Type="http://schemas.openxmlformats.org/officeDocument/2006/relationships/tags" Target="../tags/tag302.xml"/><Relationship Id="rId12" Type="http://schemas.openxmlformats.org/officeDocument/2006/relationships/tags" Target="../tags/tag301.xml"/><Relationship Id="rId11" Type="http://schemas.openxmlformats.org/officeDocument/2006/relationships/tags" Target="../tags/tag300.xml"/><Relationship Id="rId10" Type="http://schemas.openxmlformats.org/officeDocument/2006/relationships/tags" Target="../tags/tag299.xml"/><Relationship Id="rId1" Type="http://schemas.openxmlformats.org/officeDocument/2006/relationships/tags" Target="../tags/tag290.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36.xml"/><Relationship Id="rId5" Type="http://schemas.openxmlformats.org/officeDocument/2006/relationships/tags" Target="../tags/tag316.xml"/><Relationship Id="rId4" Type="http://schemas.openxmlformats.org/officeDocument/2006/relationships/tags" Target="../tags/tag315.xml"/><Relationship Id="rId3" Type="http://schemas.openxmlformats.org/officeDocument/2006/relationships/image" Target="../media/image1.png"/><Relationship Id="rId2" Type="http://schemas.openxmlformats.org/officeDocument/2006/relationships/tags" Target="../tags/tag314.xml"/><Relationship Id="rId1" Type="http://schemas.openxmlformats.org/officeDocument/2006/relationships/tags" Target="../tags/tag313.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 Type="http://schemas.openxmlformats.org/officeDocument/2006/relationships/tags" Target="../tags/tag317.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30.xml"/><Relationship Id="rId6" Type="http://schemas.openxmlformats.org/officeDocument/2006/relationships/tags" Target="../tags/tag329.xml"/><Relationship Id="rId5" Type="http://schemas.openxmlformats.org/officeDocument/2006/relationships/tags" Target="../tags/tag328.xml"/><Relationship Id="rId4" Type="http://schemas.openxmlformats.org/officeDocument/2006/relationships/tags" Target="../tags/tag327.xml"/><Relationship Id="rId3" Type="http://schemas.openxmlformats.org/officeDocument/2006/relationships/tags" Target="../tags/tag326.xml"/><Relationship Id="rId2" Type="http://schemas.openxmlformats.org/officeDocument/2006/relationships/tags" Target="../tags/tag325.xml"/><Relationship Id="rId1" Type="http://schemas.openxmlformats.org/officeDocument/2006/relationships/tags" Target="../tags/tag324.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 Type="http://schemas.openxmlformats.org/officeDocument/2006/relationships/tags" Target="../tags/tag331.xml"/></Relationships>
</file>

<file path=ppt/slides/_rels/slide7.xml.rels><?xml version="1.0" encoding="UTF-8" standalone="yes"?>
<Relationships xmlns="http://schemas.openxmlformats.org/package/2006/relationships"><Relationship Id="rId9" Type="http://schemas.openxmlformats.org/officeDocument/2006/relationships/image" Target="../media/image2.png"/><Relationship Id="rId8" Type="http://schemas.openxmlformats.org/officeDocument/2006/relationships/tags" Target="../tags/tag345.xml"/><Relationship Id="rId7" Type="http://schemas.openxmlformats.org/officeDocument/2006/relationships/tags" Target="../tags/tag344.xml"/><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tags" Target="../tags/tag340.xml"/><Relationship Id="rId2" Type="http://schemas.openxmlformats.org/officeDocument/2006/relationships/tags" Target="../tags/tag339.xml"/><Relationship Id="rId11" Type="http://schemas.openxmlformats.org/officeDocument/2006/relationships/slideLayout" Target="../slideLayouts/slideLayout18.xml"/><Relationship Id="rId10" Type="http://schemas.openxmlformats.org/officeDocument/2006/relationships/tags" Target="../tags/tag346.xml"/><Relationship Id="rId1" Type="http://schemas.openxmlformats.org/officeDocument/2006/relationships/tags" Target="../tags/tag338.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53.xml"/><Relationship Id="rId6" Type="http://schemas.openxmlformats.org/officeDocument/2006/relationships/tags" Target="../tags/tag352.xml"/><Relationship Id="rId5" Type="http://schemas.openxmlformats.org/officeDocument/2006/relationships/tags" Target="../tags/tag351.xml"/><Relationship Id="rId4" Type="http://schemas.openxmlformats.org/officeDocument/2006/relationships/tags" Target="../tags/tag350.xml"/><Relationship Id="rId3" Type="http://schemas.openxmlformats.org/officeDocument/2006/relationships/tags" Target="../tags/tag349.xml"/><Relationship Id="rId2" Type="http://schemas.openxmlformats.org/officeDocument/2006/relationships/tags" Target="../tags/tag348.xml"/><Relationship Id="rId1" Type="http://schemas.openxmlformats.org/officeDocument/2006/relationships/tags" Target="../tags/tag347.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18.xml"/><Relationship Id="rId7" Type="http://schemas.openxmlformats.org/officeDocument/2006/relationships/tags" Target="../tags/tag360.x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3" Type="http://schemas.openxmlformats.org/officeDocument/2006/relationships/tags" Target="../tags/tag356.xml"/><Relationship Id="rId2" Type="http://schemas.openxmlformats.org/officeDocument/2006/relationships/tags" Target="../tags/tag355.xml"/><Relationship Id="rId1" Type="http://schemas.openxmlformats.org/officeDocument/2006/relationships/tags" Target="../tags/tag3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custDataLst>
              <p:tags r:id="rId1"/>
            </p:custDataLst>
          </p:nvPr>
        </p:nvSpPr>
        <p:spPr>
          <a:xfrm>
            <a:off x="1340866" y="1113512"/>
            <a:ext cx="8229600" cy="3072847"/>
          </a:xfrm>
          <a:prstGeom prst="rect">
            <a:avLst/>
          </a:prstGeom>
          <a:noFill/>
        </p:spPr>
        <p:txBody>
          <a:bodyPr wrap="square" rtlCol="0" anchor="ctr" anchorCtr="0">
            <a:normAutofit/>
          </a:bodyPr>
          <a:lstStyle/>
          <a:p>
            <a:pPr marL="0" indent="0" algn="l">
              <a:lnSpc>
                <a:spcPct val="100000"/>
              </a:lnSpc>
              <a:spcBef>
                <a:spcPts val="0"/>
              </a:spcBef>
              <a:spcAft>
                <a:spcPts val="0"/>
              </a:spcAft>
              <a:buSzPct val="100000"/>
              <a:buNone/>
            </a:pPr>
            <a:r>
              <a:rPr lang="zh-CN" altLang="en-US" sz="4000" b="1" spc="240">
                <a:solidFill>
                  <a:schemeClr val="accent1"/>
                </a:solidFill>
                <a:latin typeface="微软雅黑" panose="020B0503020204020204" charset="-122"/>
                <a:ea typeface="微软雅黑" panose="020B0503020204020204" charset="-122"/>
              </a:rPr>
              <a:t>基于</a:t>
            </a:r>
            <a:r>
              <a:rPr lang="en-US" altLang="zh-CN" sz="4000" b="1" spc="240">
                <a:solidFill>
                  <a:schemeClr val="accent1"/>
                </a:solidFill>
                <a:latin typeface="微软雅黑" panose="020B0503020204020204" charset="-122"/>
                <a:ea typeface="微软雅黑" panose="020B0503020204020204" charset="-122"/>
              </a:rPr>
              <a:t>GUI-Owl</a:t>
            </a:r>
            <a:r>
              <a:rPr lang="zh-CN" altLang="en-US" sz="4000" b="1" spc="240">
                <a:solidFill>
                  <a:schemeClr val="accent1"/>
                </a:solidFill>
                <a:latin typeface="微软雅黑" panose="020B0503020204020204" charset="-122"/>
                <a:ea typeface="微软雅黑" panose="020B0503020204020204" charset="-122"/>
              </a:rPr>
              <a:t>的主动监视与策略驱动的</a:t>
            </a:r>
            <a:r>
              <a:rPr lang="en-US" altLang="zh-CN" sz="4000" b="1" spc="240">
                <a:solidFill>
                  <a:schemeClr val="accent1"/>
                </a:solidFill>
                <a:latin typeface="微软雅黑" panose="020B0503020204020204" charset="-122"/>
                <a:ea typeface="微软雅黑" panose="020B0503020204020204" charset="-122"/>
              </a:rPr>
              <a:t>GUI</a:t>
            </a:r>
            <a:r>
              <a:rPr lang="zh-CN" altLang="en-US" sz="4000" b="1" spc="240">
                <a:solidFill>
                  <a:schemeClr val="accent1"/>
                </a:solidFill>
                <a:latin typeface="微软雅黑" panose="020B0503020204020204" charset="-122"/>
                <a:ea typeface="微软雅黑" panose="020B0503020204020204" charset="-122"/>
              </a:rPr>
              <a:t>多智能体系统</a:t>
            </a:r>
            <a:endParaRPr lang="zh-CN" altLang="en-US" sz="4000" b="1" spc="240">
              <a:solidFill>
                <a:schemeClr val="accent1"/>
              </a:solidFill>
              <a:latin typeface="微软雅黑" panose="020B0503020204020204" charset="-122"/>
              <a:ea typeface="微软雅黑" panose="020B0503020204020204" charset="-122"/>
            </a:endParaRPr>
          </a:p>
        </p:txBody>
      </p:sp>
      <p:sp>
        <p:nvSpPr>
          <p:cNvPr id="23" name="文本框 22"/>
          <p:cNvSpPr txBox="1"/>
          <p:nvPr>
            <p:custDataLst>
              <p:tags r:id="rId2"/>
            </p:custDataLst>
          </p:nvPr>
        </p:nvSpPr>
        <p:spPr>
          <a:xfrm>
            <a:off x="1340866" y="4234155"/>
            <a:ext cx="7032962" cy="1091487"/>
          </a:xfrm>
          <a:prstGeom prst="rect">
            <a:avLst/>
          </a:prstGeom>
          <a:noFill/>
        </p:spPr>
        <p:txBody>
          <a:bodyPr wrap="square" rtlCol="0">
            <a:normAutofit/>
          </a:bodyPr>
          <a:lstStyle/>
          <a:p>
            <a:pPr marL="0" indent="0" algn="l">
              <a:lnSpc>
                <a:spcPct val="100000"/>
              </a:lnSpc>
              <a:spcBef>
                <a:spcPts val="0"/>
              </a:spcBef>
              <a:spcAft>
                <a:spcPts val="0"/>
              </a:spcAft>
              <a:buSzPct val="100000"/>
              <a:buNone/>
            </a:pPr>
            <a:r>
              <a:rPr lang="zh-CN" altLang="en-US" b="1" cap="all" spc="100">
                <a:solidFill>
                  <a:schemeClr val="accent1"/>
                </a:solidFill>
                <a:uFillTx/>
                <a:latin typeface="微软雅黑" panose="020B0503020204020204" charset="-122"/>
                <a:ea typeface="微软雅黑" panose="020B0503020204020204" charset="-122"/>
              </a:rPr>
              <a:t>周越洋 胡佳昕</a:t>
            </a:r>
            <a:endParaRPr lang="zh-CN" altLang="en-US" b="1" cap="all" spc="100">
              <a:solidFill>
                <a:schemeClr val="accent1"/>
              </a:solidFill>
              <a:uFillTx/>
              <a:latin typeface="微软雅黑" panose="020B0503020204020204" charset="-122"/>
              <a:ea typeface="微软雅黑" panose="020B0503020204020204" charset="-122"/>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4"/>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sym typeface="+mn-ea"/>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智能体层：Executor</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a:p>
            <a:pPr marL="0" indent="0" algn="l">
              <a:lnSpc>
                <a:spcPct val="100000"/>
              </a:lnSpc>
              <a:spcBef>
                <a:spcPts val="0"/>
              </a:spcBef>
              <a:spcAft>
                <a:spcPts val="0"/>
              </a:spcAft>
              <a:buSzPct val="100000"/>
              <a:buNone/>
            </a:pPr>
            <a:endParaRPr lang="zh-CN" altLang="en-US"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custDataLst>
              <p:tags r:id="rId5"/>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6"/>
            </p:custDataLst>
          </p:nvPr>
        </p:nvSpPr>
        <p:spPr>
          <a:xfrm>
            <a:off x="942323" y="1750702"/>
            <a:ext cx="10307354" cy="427105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功能定位</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解析自然语言到结构性</a:t>
            </a:r>
            <a:r>
              <a:rPr lang="en-US" altLang="zh-CN"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a:t>
            </a:r>
            <a:r>
              <a:rPr lang="en-US" altLang="zh-CN" sz="1500" dirty="0"/>
              <a:t>Executor</a:t>
            </a:r>
            <a:r>
              <a:rPr lang="zh-CN" altLang="en-US" sz="1500" dirty="0"/>
              <a:t>代理接收上层的自然语言指令，并将其解析为标准的</a:t>
            </a:r>
            <a:r>
              <a:rPr lang="en-US" altLang="zh-CN" sz="1500" dirty="0"/>
              <a:t>GUI</a:t>
            </a:r>
            <a:r>
              <a:rPr lang="zh-CN" altLang="en-US" sz="1500" dirty="0"/>
              <a:t>操作序列。例如，将“回复消息”转化为</a:t>
            </a:r>
            <a:r>
              <a:rPr lang="en-US" altLang="zh-CN" sz="1500" dirty="0"/>
              <a:t>click</a:t>
            </a:r>
            <a:r>
              <a:rPr lang="zh-CN" altLang="en-US" sz="1500" dirty="0"/>
              <a:t>、</a:t>
            </a:r>
            <a:r>
              <a:rPr lang="en-US" altLang="zh-CN" sz="1500" dirty="0"/>
              <a:t>type</a:t>
            </a:r>
            <a:r>
              <a:rPr lang="zh-CN" altLang="en-US" sz="1500" dirty="0"/>
              <a:t>等一系列具体操作。</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调用对应的实际</a:t>
            </a:r>
            <a:r>
              <a:rPr lang="en-US" altLang="zh-CN"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行为接口：</a:t>
            </a:r>
            <a:r>
              <a:rPr lang="zh-CN" altLang="en-US" sz="1500" dirty="0"/>
              <a:t>解析后的标准化指令通过模拟触控框架下发至设备。系统利用</a:t>
            </a:r>
            <a:r>
              <a:rPr lang="en-US" altLang="zh-CN" sz="1500" dirty="0" err="1"/>
              <a:t>AndroidViewClient</a:t>
            </a:r>
            <a:r>
              <a:rPr lang="zh-CN" altLang="en-US" sz="1500" dirty="0"/>
              <a:t>或</a:t>
            </a:r>
            <a:r>
              <a:rPr lang="en-US" altLang="zh-CN" sz="1500" dirty="0"/>
              <a:t>uiautomator2</a:t>
            </a:r>
            <a:r>
              <a:rPr lang="zh-CN" altLang="en-US" sz="1500" dirty="0"/>
              <a:t>等工具，将抽象指令转化为设备可执行的实际操作。</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来自决策层的自然语言</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操作行为</a:t>
            </a:r>
            <a:endPar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对实际</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接口的时序性调用</a:t>
            </a:r>
            <a:endPar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279400" lvl="0" indent="-279400"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行为能力：</a:t>
            </a:r>
            <a:r>
              <a:rPr lang="zh-CN" altLang="en-US" sz="1600" dirty="0"/>
              <a:t>具备将自然语言指令映射为标准化</a:t>
            </a:r>
            <a:r>
              <a:rPr lang="en-US" altLang="zh-CN" sz="1600" dirty="0"/>
              <a:t>GUI</a:t>
            </a:r>
            <a:r>
              <a:rPr lang="zh-CN" altLang="en-US" sz="1600" dirty="0"/>
              <a:t>操作的能力，支持点击、输入、滑动等交互动作。这种映射确保了高层策略能够被准确翻译为设备可理解的执行命令。</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ADB</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或模拟器</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API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的调用抽象：</a:t>
            </a:r>
            <a:r>
              <a:rPr lang="zh-CN" altLang="en-US" sz="1600" dirty="0"/>
              <a:t>通过封装</a:t>
            </a:r>
            <a:r>
              <a:rPr lang="en-US" altLang="zh-CN" sz="1600" dirty="0"/>
              <a:t>ADB</a:t>
            </a:r>
            <a:r>
              <a:rPr lang="zh-CN" altLang="en-US" sz="1600" dirty="0"/>
              <a:t>命令或模拟器控制接口，提供统一的操作执行层。这种抽象隐藏了底层设备控制的复杂性，保证了指令执行的可靠性与一致性。</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矩形 1"/>
          <p:cNvSpPr/>
          <p:nvPr>
            <p:custDataLst>
              <p:tags r:id="rId1"/>
            </p:custDataLst>
          </p:nvPr>
        </p:nvSpPr>
        <p:spPr>
          <a:xfrm>
            <a:off x="795486" y="1828800"/>
            <a:ext cx="10601027" cy="438526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lt1"/>
              </a:solidFill>
              <a:latin typeface="微软雅黑" panose="020B0503020204020204" charset="-122"/>
              <a:ea typeface="微软雅黑" panose="020B0503020204020204" charset="-122"/>
            </a:endParaRPr>
          </a:p>
        </p:txBody>
      </p:sp>
      <p:sp>
        <p:nvSpPr>
          <p:cNvPr id="41"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40"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grpSp>
        <p:nvGrpSpPr>
          <p:cNvPr id="7" name="组合 6"/>
          <p:cNvGrpSpPr/>
          <p:nvPr>
            <p:custDataLst>
              <p:tags r:id="rId4"/>
            </p:custDataLst>
          </p:nvPr>
        </p:nvGrpSpPr>
        <p:grpSpPr>
          <a:xfrm>
            <a:off x="570230" y="217274"/>
            <a:ext cx="680706" cy="157696"/>
            <a:chOff x="6096000" y="3052233"/>
            <a:chExt cx="1270015" cy="294217"/>
          </a:xfrm>
        </p:grpSpPr>
        <p:sp>
          <p:nvSpPr>
            <p:cNvPr id="8" name="椭圆 7"/>
            <p:cNvSpPr/>
            <p:nvPr>
              <p:custDataLst>
                <p:tags r:id="rId5"/>
              </p:custDataLst>
            </p:nvPr>
          </p:nvSpPr>
          <p:spPr>
            <a:xfrm>
              <a:off x="6096000" y="3052233"/>
              <a:ext cx="294217" cy="2942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0" name="等腰三角形 9"/>
            <p:cNvSpPr/>
            <p:nvPr>
              <p:custDataLst>
                <p:tags r:id="rId6"/>
              </p:custDataLst>
            </p:nvPr>
          </p:nvSpPr>
          <p:spPr>
            <a:xfrm>
              <a:off x="6422761" y="3067052"/>
              <a:ext cx="306912" cy="264580"/>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1" name="矩形 10"/>
            <p:cNvSpPr/>
            <p:nvPr>
              <p:custDataLst>
                <p:tags r:id="rId7"/>
              </p:custDataLst>
            </p:nvPr>
          </p:nvSpPr>
          <p:spPr>
            <a:xfrm>
              <a:off x="6791855" y="3067050"/>
              <a:ext cx="264584" cy="2645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0B050"/>
                </a:solidFill>
                <a:latin typeface="微软雅黑" panose="020B0503020204020204" charset="-122"/>
                <a:ea typeface="微软雅黑" panose="020B0503020204020204" charset="-122"/>
              </a:endParaRPr>
            </a:p>
          </p:txBody>
        </p:sp>
        <p:sp>
          <p:nvSpPr>
            <p:cNvPr id="18" name="椭圆 17"/>
            <p:cNvSpPr/>
            <p:nvPr>
              <p:custDataLst>
                <p:tags r:id="rId8"/>
              </p:custDataLst>
            </p:nvPr>
          </p:nvSpPr>
          <p:spPr>
            <a:xfrm>
              <a:off x="7131065" y="3081868"/>
              <a:ext cx="234950" cy="234948"/>
            </a:xfrm>
            <a:prstGeom prst="ellipse">
              <a:avLst/>
            </a:prstGeom>
            <a:noFill/>
            <a:ln w="28575" cmpd="sng">
              <a:solidFill>
                <a:schemeClr val="dk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19" name="组合 18"/>
          <p:cNvGrpSpPr/>
          <p:nvPr>
            <p:custDataLst>
              <p:tags r:id="rId9"/>
            </p:custDataLst>
          </p:nvPr>
        </p:nvGrpSpPr>
        <p:grpSpPr>
          <a:xfrm>
            <a:off x="1888332" y="6130929"/>
            <a:ext cx="8415337" cy="74613"/>
            <a:chOff x="1872871" y="6130929"/>
            <a:chExt cx="8415337" cy="74613"/>
          </a:xfrm>
        </p:grpSpPr>
        <p:cxnSp>
          <p:nvCxnSpPr>
            <p:cNvPr id="20" name="直接连接符 19"/>
            <p:cNvCxnSpPr/>
            <p:nvPr>
              <p:custDataLst>
                <p:tags r:id="rId10"/>
              </p:custDataLst>
            </p:nvPr>
          </p:nvCxnSpPr>
          <p:spPr>
            <a:xfrm>
              <a:off x="1872871"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custDataLst>
                <p:tags r:id="rId11"/>
              </p:custDataLst>
            </p:nvPr>
          </p:nvCxnSpPr>
          <p:spPr>
            <a:xfrm>
              <a:off x="3976705"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12"/>
              </p:custDataLst>
            </p:nvPr>
          </p:nvCxnSpPr>
          <p:spPr>
            <a:xfrm>
              <a:off x="6080539"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custDataLst>
                <p:tags r:id="rId13"/>
              </p:custDataLst>
            </p:nvPr>
          </p:nvCxnSpPr>
          <p:spPr>
            <a:xfrm>
              <a:off x="8184373"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custDataLst>
                <p:tags r:id="rId14"/>
              </p:custDataLst>
            </p:nvPr>
          </p:nvCxnSpPr>
          <p:spPr>
            <a:xfrm>
              <a:off x="10288208" y="6130929"/>
              <a:ext cx="0" cy="74613"/>
            </a:xfrm>
            <a:prstGeom prst="line">
              <a:avLst/>
            </a:prstGeom>
            <a:ln w="12700">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custDataLst>
                <p:tags r:id="rId15"/>
              </p:custDataLst>
            </p:nvPr>
          </p:nvCxnSpPr>
          <p:spPr>
            <a:xfrm>
              <a:off x="9236290"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custDataLst>
                <p:tags r:id="rId16"/>
              </p:custDataLst>
            </p:nvPr>
          </p:nvCxnSpPr>
          <p:spPr>
            <a:xfrm>
              <a:off x="7132456"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custDataLst>
                <p:tags r:id="rId17"/>
              </p:custDataLst>
            </p:nvPr>
          </p:nvCxnSpPr>
          <p:spPr>
            <a:xfrm>
              <a:off x="5028622"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custDataLst>
                <p:tags r:id="rId18"/>
              </p:custDataLst>
            </p:nvPr>
          </p:nvCxnSpPr>
          <p:spPr>
            <a:xfrm>
              <a:off x="2924788" y="6168235"/>
              <a:ext cx="0" cy="36000"/>
            </a:xfrm>
            <a:prstGeom prst="line">
              <a:avLst/>
            </a:prstGeom>
            <a:ln>
              <a:solidFill>
                <a:schemeClr val="dk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22" name="椭圆 21"/>
          <p:cNvSpPr/>
          <p:nvPr>
            <p:custDataLst>
              <p:tags r:id="rId19"/>
            </p:custDataLst>
          </p:nvPr>
        </p:nvSpPr>
        <p:spPr>
          <a:xfrm>
            <a:off x="11607165" y="275907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3" name="椭圆 22"/>
          <p:cNvSpPr/>
          <p:nvPr>
            <p:custDataLst>
              <p:tags r:id="rId20"/>
            </p:custDataLst>
          </p:nvPr>
        </p:nvSpPr>
        <p:spPr>
          <a:xfrm>
            <a:off x="11607165" y="3002280"/>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21"/>
            </p:custDataLst>
          </p:nvPr>
        </p:nvSpPr>
        <p:spPr>
          <a:xfrm>
            <a:off x="11607165" y="4429125"/>
            <a:ext cx="53975" cy="53975"/>
          </a:xfrm>
          <a:prstGeom prst="ellipse">
            <a:avLst/>
          </a:prstGeom>
          <a:solidFill>
            <a:srgbClr val="90726A">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22"/>
            </p:custDataLst>
          </p:nvPr>
        </p:nvSpPr>
        <p:spPr>
          <a:xfrm>
            <a:off x="11607165" y="4671695"/>
            <a:ext cx="53975" cy="53975"/>
          </a:xfrm>
          <a:prstGeom prst="ellipse">
            <a:avLst/>
          </a:prstGeom>
          <a:solidFill>
            <a:srgbClr val="90726A">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34" name="组合 33"/>
          <p:cNvGrpSpPr/>
          <p:nvPr>
            <p:custDataLst>
              <p:tags r:id="rId23"/>
            </p:custDataLst>
          </p:nvPr>
        </p:nvGrpSpPr>
        <p:grpSpPr>
          <a:xfrm rot="16200000">
            <a:off x="11250930" y="3646170"/>
            <a:ext cx="765810" cy="182880"/>
            <a:chOff x="8953" y="9433"/>
            <a:chExt cx="1206" cy="288"/>
          </a:xfrm>
        </p:grpSpPr>
        <p:sp>
          <p:nvSpPr>
            <p:cNvPr id="35" name="矩形 34"/>
            <p:cNvSpPr/>
            <p:nvPr>
              <p:custDataLst>
                <p:tags r:id="rId24"/>
              </p:custDataLst>
            </p:nvPr>
          </p:nvSpPr>
          <p:spPr>
            <a:xfrm rot="2700000">
              <a:off x="8953" y="9481"/>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6" name="矩形 35"/>
            <p:cNvSpPr/>
            <p:nvPr>
              <p:custDataLst>
                <p:tags r:id="rId25"/>
              </p:custDataLst>
            </p:nvPr>
          </p:nvSpPr>
          <p:spPr>
            <a:xfrm rot="2700000">
              <a:off x="9965" y="9480"/>
              <a:ext cx="194" cy="19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37" name="矩形 36"/>
            <p:cNvSpPr/>
            <p:nvPr>
              <p:custDataLst>
                <p:tags r:id="rId26"/>
              </p:custDataLst>
            </p:nvPr>
          </p:nvSpPr>
          <p:spPr>
            <a:xfrm rot="2700000">
              <a:off x="9404" y="9433"/>
              <a:ext cx="289" cy="2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cxnSp>
        <p:nvCxnSpPr>
          <p:cNvPr id="33" name="直接连接符 32"/>
          <p:cNvCxnSpPr/>
          <p:nvPr>
            <p:custDataLst>
              <p:tags r:id="rId27"/>
            </p:custDataLst>
          </p:nvPr>
        </p:nvCxnSpPr>
        <p:spPr>
          <a:xfrm>
            <a:off x="0" y="615950"/>
            <a:ext cx="12192000" cy="0"/>
          </a:xfrm>
          <a:prstGeom prst="line">
            <a:avLst/>
          </a:prstGeom>
          <a:ln>
            <a:solidFill>
              <a:schemeClr val="lt1">
                <a:lumMod val="75000"/>
                <a:alpha val="99000"/>
              </a:scheme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custDataLst>
              <p:tags r:id="rId28"/>
            </p:custDataLst>
          </p:nvPr>
        </p:nvSpPr>
        <p:spPr>
          <a:xfrm>
            <a:off x="2493378" y="939400"/>
            <a:ext cx="7205241" cy="524327"/>
          </a:xfrm>
          <a:prstGeom prst="rect">
            <a:avLst/>
          </a:prstGeom>
          <a:noFill/>
        </p:spPr>
        <p:txBody>
          <a:bodyPr wrap="square" lIns="63500" tIns="25400" rIns="63500" bIns="25400" rtlCol="0" anchor="b" anchorCtr="0">
            <a:normAutofit lnSpcReduction="10000"/>
          </a:bodyPr>
          <a:lstStyle/>
          <a:p>
            <a:pPr marL="0" indent="0" algn="ctr">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cs typeface="微软雅黑" panose="020B0503020204020204" charset="-122"/>
              </a:rPr>
              <a:t>实际 GUI 层：环境接口</a:t>
            </a:r>
            <a:endParaRPr lang="zh-CN" altLang="en-US" sz="3400" b="1" spc="18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4" name="文本框 3"/>
          <p:cNvSpPr txBox="1"/>
          <p:nvPr/>
        </p:nvSpPr>
        <p:spPr>
          <a:xfrm>
            <a:off x="1210190" y="1969590"/>
            <a:ext cx="9771616" cy="4103688"/>
          </a:xfrm>
          <a:prstGeom prst="rect">
            <a:avLst/>
          </a:prstGeom>
          <a:noFill/>
        </p:spPr>
        <p:txBody>
          <a:bodyPr wrap="square">
            <a:spAutoFit/>
          </a:body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提供</a:t>
            </a: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环境：</a:t>
            </a:r>
            <a:r>
              <a:rPr lang="zh-CN" altLang="en-US" sz="1400" dirty="0"/>
              <a:t>作为系统与真实应用界面的交互桥梁，该模块构建了稳定的</a:t>
            </a:r>
            <a:r>
              <a:rPr lang="en-US" altLang="zh-CN" sz="1400" dirty="0"/>
              <a:t>GUI</a:t>
            </a:r>
            <a:r>
              <a:rPr lang="zh-CN" altLang="en-US" sz="1400" dirty="0"/>
              <a:t>测试与操作环境。它确保了所有自动化操作都在真实或高度仿真的界面环境中执行。</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规范的</a:t>
            </a:r>
            <a:r>
              <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操作接口</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真实且合理的</a:t>
            </a:r>
            <a:r>
              <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400" spc="80" dirty="0">
                <a:ln w="3175">
                  <a:noFill/>
                  <a:prstDash val="dash"/>
                </a:ln>
                <a:solidFill>
                  <a:schemeClr val="dk1">
                    <a:lumMod val="75000"/>
                    <a:lumOff val="25000"/>
                  </a:schemeClr>
                </a:solidFill>
                <a:latin typeface="微软雅黑" panose="020B0503020204020204" charset="-122"/>
                <a:ea typeface="微软雅黑" panose="020B0503020204020204" charset="-122"/>
              </a:rPr>
              <a:t>截图</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ADB</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或模拟器（移动端）：</a:t>
            </a:r>
            <a:r>
              <a:rPr lang="zh-CN" altLang="en-US" sz="1400" dirty="0"/>
              <a:t>在移动端通过</a:t>
            </a:r>
            <a:r>
              <a:rPr lang="en-US" altLang="zh-CN" sz="1400" dirty="0"/>
              <a:t>ADB</a:t>
            </a:r>
            <a:r>
              <a:rPr lang="zh-CN" altLang="en-US" sz="1400" dirty="0"/>
              <a:t>连接真实设备或启动模拟器，构建可靠的移动应用测试环境。这一实现为屏幕捕获和指令执行提供了必要的底层支持。</a:t>
            </a:r>
            <a:endPar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桌面区域框选与窗口截屏（</a:t>
            </a:r>
            <a:r>
              <a:rPr lang="en-US" altLang="zh-CN"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PC</a:t>
            </a:r>
            <a:r>
              <a:rPr lang="zh-CN" altLang="en-US" sz="14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端）：</a:t>
            </a:r>
            <a:r>
              <a:rPr lang="zh-CN" altLang="en-US" sz="1400" dirty="0"/>
              <a:t>针对</a:t>
            </a:r>
            <a:r>
              <a:rPr lang="en-US" altLang="zh-CN" sz="1400" dirty="0"/>
              <a:t>PC</a:t>
            </a:r>
            <a:r>
              <a:rPr lang="zh-CN" altLang="en-US" sz="1400" dirty="0"/>
              <a:t>端应用，通过系统</a:t>
            </a:r>
            <a:r>
              <a:rPr lang="en-US" altLang="zh-CN" sz="1400" dirty="0"/>
              <a:t>API</a:t>
            </a:r>
            <a:r>
              <a:rPr lang="zh-CN" altLang="en-US" sz="1400" dirty="0"/>
              <a:t>实现特定窗口或桌面区域的精准框选与截屏。该技术确保了</a:t>
            </a:r>
            <a:r>
              <a:rPr lang="en-US" altLang="zh-CN" sz="1400" dirty="0"/>
              <a:t>PC</a:t>
            </a:r>
            <a:r>
              <a:rPr lang="zh-CN" altLang="en-US" sz="1400" dirty="0"/>
              <a:t>端界面信息采集的针对性和高效性。</a:t>
            </a:r>
            <a:endParaRPr lang="en-US" altLang="zh-CN" sz="14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29"/>
    </p:custData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矩形 22"/>
          <p:cNvSpPr/>
          <p:nvPr userDrawn="1">
            <p:custDataLst>
              <p:tags r:id="rId1"/>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21" name="文本框 20"/>
          <p:cNvSpPr txBox="1"/>
          <p:nvPr>
            <p:custDataLst>
              <p:tags r:id="rId2"/>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200" b="1" spc="160">
                <a:solidFill>
                  <a:schemeClr val="accent1"/>
                </a:solidFill>
                <a:uFillTx/>
                <a:latin typeface="微软雅黑" panose="020B0503020204020204" charset="-122"/>
                <a:ea typeface="微软雅黑" panose="020B0503020204020204" charset="-122"/>
              </a:rPr>
              <a:t>创新点分析</a:t>
            </a:r>
            <a:endParaRPr lang="zh-CN" altLang="en-US" sz="3200" b="1" spc="160">
              <a:solidFill>
                <a:schemeClr val="accent1"/>
              </a:solidFill>
              <a:uFillTx/>
              <a:latin typeface="微软雅黑" panose="020B0503020204020204" charset="-122"/>
              <a:ea typeface="微软雅黑" panose="020B0503020204020204" charset="-122"/>
            </a:endParaRPr>
          </a:p>
        </p:txBody>
      </p:sp>
      <p:sp>
        <p:nvSpPr>
          <p:cNvPr id="6" name="矩形 5"/>
          <p:cNvSpPr/>
          <p:nvPr>
            <p:custDataLst>
              <p:tags r:id="rId3"/>
            </p:custDataLst>
          </p:nvPr>
        </p:nvSpPr>
        <p:spPr>
          <a:xfrm>
            <a:off x="713727" y="1180616"/>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7" name="Title 6"/>
          <p:cNvSpPr txBox="1"/>
          <p:nvPr>
            <p:custDataLst>
              <p:tags r:id="rId4"/>
            </p:custDataLst>
          </p:nvPr>
        </p:nvSpPr>
        <p:spPr>
          <a:xfrm>
            <a:off x="1006997" y="1407286"/>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交互范式的转变</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从被动指令输入到自动托管：</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多数</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智能体的交互范式是用户输入自然语言指令，智能体遵循指令进行对应操作；本项目希望探讨用户用自然语言输入规则，智能体系统根据规则自动托管</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界面的可能性</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5"/>
            </p:custDataLst>
          </p:nvPr>
        </p:nvSpPr>
        <p:spPr>
          <a:xfrm>
            <a:off x="713727" y="3040639"/>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1" name="Title 6"/>
          <p:cNvSpPr txBox="1"/>
          <p:nvPr>
            <p:custDataLst>
              <p:tags r:id="rId6"/>
            </p:custDataLst>
          </p:nvPr>
        </p:nvSpPr>
        <p:spPr>
          <a:xfrm>
            <a:off x="1006997" y="3267309"/>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推理与规则的引入</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智能体根据规则和界面推断行为：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通过引入基于</a:t>
            </a:r>
            <a:r>
              <a:rPr lang="en-US" altLang="zh-CN" sz="1600" spc="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LangChain</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的推理</a:t>
            </a:r>
            <a:r>
              <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LLM</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，智能体可以根据界面变化与定义的规则推断出是否需要行为与需要行为的种类。</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2" name="矩形 11"/>
          <p:cNvSpPr/>
          <p:nvPr>
            <p:custDataLst>
              <p:tags r:id="rId7"/>
            </p:custDataLst>
          </p:nvPr>
        </p:nvSpPr>
        <p:spPr>
          <a:xfrm>
            <a:off x="713727" y="4900662"/>
            <a:ext cx="10976703" cy="1591521"/>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3" name="Title 6"/>
          <p:cNvSpPr txBox="1"/>
          <p:nvPr>
            <p:custDataLst>
              <p:tags r:id="rId8"/>
            </p:custDataLst>
          </p:nvPr>
        </p:nvSpPr>
        <p:spPr>
          <a:xfrm>
            <a:off x="1006997" y="5127332"/>
            <a:ext cx="10471276" cy="111423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智能体行为的闭环</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从感知</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变化出发回归实际</a:t>
            </a:r>
            <a:r>
              <a:rPr lang="en-US" altLang="zh-CN"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依托</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自动托管的交互范式，智能体系统从动态感知界面变化信息出发，再回归到实际的</a:t>
            </a:r>
            <a:r>
              <a:rPr lang="en-US" altLang="zh-CN"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GUI</a:t>
            </a:r>
            <a:r>
              <a:rPr lang="zh-CN" altLang="en-US" sz="16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行为，实现了完整的信息闭环，为后续依托相关数据进一步微调模型提供了可能。</a:t>
            </a:r>
            <a:endParaRPr lang="en-US" altLang="zh-CN"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609555" y="1909822"/>
            <a:ext cx="9768405" cy="3836917"/>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4"/>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latin typeface="微软雅黑" panose="020B0503020204020204" charset="-122"/>
                <a:ea typeface="微软雅黑" panose="020B0503020204020204" charset="-122"/>
              </a:rPr>
              <a:t>可行性分析</a:t>
            </a:r>
            <a:endParaRPr lang="zh-CN" altLang="en-US" sz="3400" b="1" spc="180" dirty="0">
              <a:solidFill>
                <a:schemeClr val="accent1"/>
              </a:solidFill>
              <a:uFillTx/>
              <a:latin typeface="微软雅黑" panose="020B0503020204020204" charset="-122"/>
              <a:ea typeface="微软雅黑" panose="020B0503020204020204" charset="-122"/>
            </a:endParaRPr>
          </a:p>
        </p:txBody>
      </p:sp>
      <p:sp>
        <p:nvSpPr>
          <p:cNvPr id="16" name="Title 6"/>
          <p:cNvSpPr txBox="1"/>
          <p:nvPr>
            <p:custDataLst>
              <p:tags r:id="rId5"/>
            </p:custDataLst>
          </p:nvPr>
        </p:nvSpPr>
        <p:spPr>
          <a:xfrm>
            <a:off x="970322" y="2136491"/>
            <a:ext cx="9102845" cy="3350856"/>
          </a:xfrm>
          <a:prstGeom prst="rect">
            <a:avLst/>
          </a:prstGeom>
          <a:noFill/>
          <a:ln w="3175">
            <a:noFill/>
            <a:prstDash val="dash"/>
          </a:ln>
        </p:spPr>
        <p:txBody>
          <a:bodyPr wrap="square" lIns="63500" tIns="25400" rIns="63500" bIns="25400" anchor="ctr" anchorCtr="0">
            <a:normAutofit lnSpcReduction="1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技术可行性</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核心技术</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较成熟</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模型具备界面解析能力，LangChain 支持规则与 LLM 整合，ADB/uiautomator2 为成熟的设备控制工具，均有开源生态支持，无技术瓶颈</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适配难度较低：</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各技术组件间可通过标准化接口对接（如 GUI-Owl 输出 JSON 格式、LangChain 支持自定义规则），整合难度可控</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实现复杂度</a:t>
            </a:r>
            <a:endParaRPr lang="zh-CN" altLang="en-US" sz="18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架构</a:t>
            </a:r>
            <a:r>
              <a:rPr lang="zh-CN" altLang="en-US" sz="1600" b="1"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耦合度低</a:t>
            </a: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分层设计（监视、决策、执行、反馈）使各模块可独立开发与调试，降低整体开发难度</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6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项目可迭代性强：</a:t>
            </a:r>
            <a:r>
              <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界面变化检测与策略触发逻辑可通过 “阶段性原型验证” 逐步调优，先实现基础功能，再迭代提升稳定性</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4" name="矩形 13"/>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userDrawn="1">
            <p:custDataLst>
              <p:tags r:id="rId1"/>
            </p:custDataLst>
          </p:nvPr>
        </p:nvSpPr>
        <p:spPr>
          <a:xfrm>
            <a:off x="0" y="0"/>
            <a:ext cx="12192000" cy="912114"/>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sp>
        <p:nvSpPr>
          <p:cNvPr id="8" name="矩形 12"/>
          <p:cNvSpPr/>
          <p:nvPr>
            <p:custDataLst>
              <p:tags r:id="rId2"/>
            </p:custDataLst>
          </p:nvPr>
        </p:nvSpPr>
        <p:spPr>
          <a:xfrm rot="240000">
            <a:off x="1524012" y="2286018"/>
            <a:ext cx="9296474" cy="3352827"/>
          </a:xfrm>
          <a:prstGeom prst="rect">
            <a:avLst/>
          </a:prstGeom>
          <a:noFill/>
          <a:ln w="25400">
            <a:solidFill>
              <a:schemeClr val="accent1">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1981216" y="2133617"/>
            <a:ext cx="8382067" cy="3505228"/>
          </a:xfrm>
          <a:prstGeom prst="rect">
            <a:avLst/>
          </a:prstGeom>
          <a:solidFill>
            <a:schemeClr val="lt2"/>
          </a:solidFill>
          <a:ln>
            <a:noFill/>
          </a:ln>
          <a:effectLst>
            <a:outerShdw blurRad="127000" dir="5400000" algn="ctr" rotWithShape="0">
              <a:schemeClr val="lt1">
                <a:lumMod val="50000"/>
                <a:alpha val="8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nvGrpSpPr>
          <p:cNvPr id="5" name="组合 4"/>
          <p:cNvGrpSpPr>
            <a:grpSpLocks noChangeAspect="1"/>
          </p:cNvGrpSpPr>
          <p:nvPr>
            <p:custDataLst>
              <p:tags r:id="rId4"/>
            </p:custDataLst>
          </p:nvPr>
        </p:nvGrpSpPr>
        <p:grpSpPr>
          <a:xfrm>
            <a:off x="11315156" y="1530985"/>
            <a:ext cx="419738" cy="76201"/>
            <a:chOff x="17040" y="2411"/>
            <a:chExt cx="1322" cy="240"/>
          </a:xfrm>
        </p:grpSpPr>
        <p:sp>
          <p:nvSpPr>
            <p:cNvPr id="15" name="椭圆 14"/>
            <p:cNvSpPr/>
            <p:nvPr>
              <p:custDataLst>
                <p:tags r:id="rId5"/>
              </p:custDataLst>
            </p:nvPr>
          </p:nvSpPr>
          <p:spPr>
            <a:xfrm>
              <a:off x="17040"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椭圆 16"/>
            <p:cNvSpPr/>
            <p:nvPr>
              <p:custDataLst>
                <p:tags r:id="rId6"/>
              </p:custDataLst>
            </p:nvPr>
          </p:nvSpPr>
          <p:spPr>
            <a:xfrm>
              <a:off x="17581"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8" name="椭圆 17"/>
            <p:cNvSpPr/>
            <p:nvPr>
              <p:custDataLst>
                <p:tags r:id="rId7"/>
              </p:custDataLst>
            </p:nvPr>
          </p:nvSpPr>
          <p:spPr>
            <a:xfrm>
              <a:off x="18122" y="2411"/>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grpSp>
        <p:nvGrpSpPr>
          <p:cNvPr id="6" name="组合 5"/>
          <p:cNvGrpSpPr>
            <a:grpSpLocks noChangeAspect="1"/>
          </p:cNvGrpSpPr>
          <p:nvPr>
            <p:custDataLst>
              <p:tags r:id="rId8"/>
            </p:custDataLst>
          </p:nvPr>
        </p:nvGrpSpPr>
        <p:grpSpPr>
          <a:xfrm>
            <a:off x="457204" y="6096000"/>
            <a:ext cx="419738" cy="76201"/>
            <a:chOff x="960" y="9600"/>
            <a:chExt cx="1322" cy="240"/>
          </a:xfrm>
        </p:grpSpPr>
        <p:sp>
          <p:nvSpPr>
            <p:cNvPr id="20" name="椭圆 19"/>
            <p:cNvSpPr/>
            <p:nvPr>
              <p:custDataLst>
                <p:tags r:id="rId9"/>
              </p:custDataLst>
            </p:nvPr>
          </p:nvSpPr>
          <p:spPr>
            <a:xfrm>
              <a:off x="960"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4" name="椭圆 23"/>
            <p:cNvSpPr/>
            <p:nvPr>
              <p:custDataLst>
                <p:tags r:id="rId10"/>
              </p:custDataLst>
            </p:nvPr>
          </p:nvSpPr>
          <p:spPr>
            <a:xfrm>
              <a:off x="1501"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5" name="椭圆 24"/>
            <p:cNvSpPr/>
            <p:nvPr>
              <p:custDataLst>
                <p:tags r:id="rId11"/>
              </p:custDataLst>
            </p:nvPr>
          </p:nvSpPr>
          <p:spPr>
            <a:xfrm>
              <a:off x="2042" y="9600"/>
              <a:ext cx="240" cy="2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grpSp>
      <p:sp>
        <p:nvSpPr>
          <p:cNvPr id="9" name="文本框 8"/>
          <p:cNvSpPr txBox="1"/>
          <p:nvPr>
            <p:custDataLst>
              <p:tags r:id="rId12"/>
            </p:custDataLst>
          </p:nvPr>
        </p:nvSpPr>
        <p:spPr>
          <a:xfrm>
            <a:off x="457155" y="152401"/>
            <a:ext cx="11277689" cy="609600"/>
          </a:xfrm>
          <a:prstGeom prst="rect">
            <a:avLst/>
          </a:prstGeom>
          <a:noFill/>
        </p:spPr>
        <p:txBody>
          <a:bodyPr wrap="square" lIns="63500" tIns="25400" rIns="63500" bIns="25400" rtlCol="0" anchor="ctr"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工作安排</a:t>
            </a:r>
            <a:endParaRPr lang="zh-CN" altLang="en-US" sz="3400" b="1" spc="180" dirty="0">
              <a:solidFill>
                <a:schemeClr val="accent1"/>
              </a:solidFill>
              <a:uFillTx/>
              <a:latin typeface="微软雅黑" panose="020B0503020204020204" charset="-122"/>
              <a:ea typeface="微软雅黑" panose="020B0503020204020204" charset="-122"/>
            </a:endParaRPr>
          </a:p>
        </p:txBody>
      </p:sp>
      <p:graphicFrame>
        <p:nvGraphicFramePr>
          <p:cNvPr id="10" name="表格 9"/>
          <p:cNvGraphicFramePr/>
          <p:nvPr>
            <p:custDataLst>
              <p:tags r:id="rId13"/>
            </p:custDataLst>
          </p:nvPr>
        </p:nvGraphicFramePr>
        <p:xfrm>
          <a:off x="2926713" y="2570509"/>
          <a:ext cx="6490970" cy="2631440"/>
        </p:xfrm>
        <a:graphic>
          <a:graphicData uri="http://schemas.openxmlformats.org/drawingml/2006/table">
            <a:tbl>
              <a:tblPr/>
              <a:tblGrid>
                <a:gridCol w="1950085"/>
                <a:gridCol w="1771015"/>
                <a:gridCol w="2769870"/>
              </a:tblGrid>
              <a:tr h="556260">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阶段</a:t>
                      </a:r>
                      <a:endParaRPr lang="zh-CN" altLang="en-US" sz="1800" b="1" i="0" spc="130">
                        <a:solidFill>
                          <a:srgbClr val="000000"/>
                        </a:solidFill>
                        <a:latin typeface="微软雅黑" panose="020B0503020204020204" charset="-122"/>
                        <a:ea typeface="微软雅黑" panose="020B0503020204020204" charset="-122"/>
                      </a:endParaRP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时间</a:t>
                      </a:r>
                      <a:endParaRPr lang="zh-CN" altLang="en-US" sz="1800" b="1" i="0" spc="130">
                        <a:solidFill>
                          <a:srgbClr val="000000"/>
                        </a:solidFill>
                        <a:latin typeface="微软雅黑" panose="020B0503020204020204" charset="-122"/>
                        <a:ea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800" b="1" i="0" spc="130">
                          <a:solidFill>
                            <a:srgbClr val="000000"/>
                          </a:solidFill>
                          <a:latin typeface="微软雅黑" panose="020B0503020204020204" charset="-122"/>
                          <a:ea typeface="微软雅黑" panose="020B0503020204020204" charset="-122"/>
                        </a:rPr>
                        <a:t>核心任务</a:t>
                      </a:r>
                      <a:endParaRPr lang="zh-CN" altLang="en-US" sz="1800" b="1" i="0" spc="130">
                        <a:solidFill>
                          <a:srgbClr val="000000"/>
                        </a:solidFill>
                        <a:latin typeface="微软雅黑" panose="020B0503020204020204" charset="-122"/>
                        <a:ea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准备</a:t>
                      </a:r>
                      <a:endParaRPr lang="zh-CN" altLang="en-US" sz="1600" b="0" i="0" spc="120">
                        <a:solidFill>
                          <a:srgbClr val="000000"/>
                        </a:solidFill>
                        <a:latin typeface="微软雅黑" panose="020B0503020204020204" charset="-122"/>
                        <a:ea typeface="微软雅黑" panose="020B0503020204020204" charset="-122"/>
                      </a:endParaRP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1-2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endPar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环境搭建、模型调试</a:t>
                      </a:r>
                      <a:endParaRPr lang="zh-CN" altLang="en-US" sz="1600" b="0" i="0" spc="120">
                        <a:solidFill>
                          <a:srgbClr val="000000"/>
                        </a:solidFill>
                        <a:latin typeface="微软雅黑" panose="020B0503020204020204" charset="-122"/>
                        <a:ea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监视模块</a:t>
                      </a:r>
                      <a:endParaRPr lang="zh-CN" altLang="en-US" sz="1600" b="0" i="0" spc="120">
                        <a:solidFill>
                          <a:srgbClr val="000000"/>
                        </a:solidFill>
                        <a:latin typeface="微软雅黑" panose="020B0503020204020204" charset="-122"/>
                        <a:ea typeface="微软雅黑" panose="020B0503020204020204" charset="-122"/>
                      </a:endParaRP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3-4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endPar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截屏解析、状态检测</a:t>
                      </a:r>
                      <a:endParaRPr lang="zh-CN" altLang="en-US" sz="1600" b="0" i="0" spc="120">
                        <a:solidFill>
                          <a:srgbClr val="000000"/>
                        </a:solidFill>
                        <a:latin typeface="微软雅黑" panose="020B0503020204020204" charset="-122"/>
                        <a:ea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决策与执行</a:t>
                      </a:r>
                      <a:endParaRPr lang="zh-CN" altLang="en-US" sz="1600" b="0" i="0" spc="120">
                        <a:solidFill>
                          <a:srgbClr val="000000"/>
                        </a:solidFill>
                        <a:latin typeface="微软雅黑" panose="020B0503020204020204" charset="-122"/>
                        <a:ea typeface="微软雅黑" panose="020B0503020204020204" charset="-122"/>
                      </a:endParaRP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5-6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endPar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规则引擎、操作闭环</a:t>
                      </a:r>
                      <a:endParaRPr lang="zh-CN" altLang="en-US" sz="1600" b="0" i="0" spc="120">
                        <a:solidFill>
                          <a:srgbClr val="000000"/>
                        </a:solidFill>
                        <a:latin typeface="微软雅黑" panose="020B0503020204020204" charset="-122"/>
                        <a:ea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r>
              <a:tr h="518795">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反馈优化</a:t>
                      </a:r>
                      <a:endParaRPr lang="zh-CN" altLang="en-US" sz="1600" b="0" i="0" spc="120">
                        <a:solidFill>
                          <a:srgbClr val="000000"/>
                        </a:solidFill>
                        <a:latin typeface="微软雅黑" panose="020B0503020204020204" charset="-122"/>
                        <a:ea typeface="微软雅黑" panose="020B0503020204020204" charset="-122"/>
                      </a:endParaRPr>
                    </a:p>
                  </a:txBody>
                  <a:tcPr marL="177800" marR="177800" marT="107950" marB="107950" anchor="ctr">
                    <a:lnL w="9525"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第 </a:t>
                      </a:r>
                      <a:r>
                        <a:rPr lang="en-US" altLang="zh-CN" sz="1600" b="0" i="0" spc="120">
                          <a:solidFill>
                            <a:srgbClr val="000000"/>
                          </a:solidFill>
                          <a:latin typeface="微软雅黑" panose="020B0503020204020204" charset="-122"/>
                          <a:ea typeface="微软雅黑" panose="020B0503020204020204" charset="-122"/>
                          <a:cs typeface="微软雅黑" panose="020B0503020204020204" charset="-122"/>
                        </a:rPr>
                        <a:t>7-8 </a:t>
                      </a:r>
                      <a:r>
                        <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rPr>
                        <a:t>周</a:t>
                      </a:r>
                      <a:endParaRPr lang="zh-CN" altLang="en-US" sz="1600" b="0" i="0" spc="120">
                        <a:solidFill>
                          <a:srgbClr val="000000"/>
                        </a:solidFill>
                        <a:latin typeface="微软雅黑" panose="020B0503020204020204" charset="-122"/>
                        <a:ea typeface="微软雅黑" panose="020B0503020204020204" charset="-122"/>
                        <a:cs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c>
                  <a:txBody>
                    <a:bodyPr/>
                    <a:lstStyle/>
                    <a:p>
                      <a:pPr marL="0" indent="0" algn="ctr">
                        <a:lnSpc>
                          <a:spcPct val="120000"/>
                        </a:lnSpc>
                        <a:spcBef>
                          <a:spcPts val="0"/>
                        </a:spcBef>
                        <a:spcAft>
                          <a:spcPts val="0"/>
                        </a:spcAft>
                      </a:pPr>
                      <a:r>
                        <a:rPr lang="zh-CN" altLang="en-US" sz="1600" b="0" i="0" spc="120">
                          <a:solidFill>
                            <a:srgbClr val="000000"/>
                          </a:solidFill>
                          <a:latin typeface="微软雅黑" panose="020B0503020204020204" charset="-122"/>
                          <a:ea typeface="微软雅黑" panose="020B0503020204020204" charset="-122"/>
                        </a:rPr>
                        <a:t>集成测试、文档整理</a:t>
                      </a:r>
                      <a:endParaRPr lang="zh-CN" altLang="en-US" sz="1600" b="0" i="0" spc="120">
                        <a:solidFill>
                          <a:srgbClr val="000000"/>
                        </a:solidFill>
                        <a:latin typeface="微软雅黑" panose="020B0503020204020204" charset="-122"/>
                        <a:ea typeface="微软雅黑" panose="020B0503020204020204" charset="-122"/>
                      </a:endParaRPr>
                    </a:p>
                  </a:txBody>
                  <a:tcPr marL="177800" marR="177800" marT="107950" marB="107950" anchor="ctr">
                    <a:lnL w="6350" cap="flat" cmpd="sng">
                      <a:solidFill>
                        <a:srgbClr val="000000"/>
                      </a:solidFill>
                      <a:prstDash val="solid"/>
                      <a:headEnd type="none" w="med" len="med"/>
                      <a:tailEnd type="none" w="med" len="med"/>
                    </a:lnL>
                    <a:lnR w="9525" cap="flat" cmpd="sng">
                      <a:solidFill>
                        <a:srgbClr val="000000"/>
                      </a:solidFill>
                      <a:prstDash val="solid"/>
                      <a:headEnd type="none" w="med" len="med"/>
                      <a:tailEnd type="none" w="med" len="med"/>
                    </a:lnR>
                    <a:lnT w="9525" cap="flat" cmpd="sng">
                      <a:solidFill>
                        <a:srgbClr val="000000"/>
                      </a:solidFill>
                      <a:prstDash val="solid"/>
                      <a:headEnd type="none" w="med" len="med"/>
                      <a:tailEnd type="none" w="med" len="med"/>
                    </a:lnT>
                    <a:lnB w="9525" cap="flat" cmpd="sng">
                      <a:solidFill>
                        <a:srgbClr val="000000"/>
                      </a:solidFill>
                      <a:prstDash val="solid"/>
                      <a:headEnd type="none" w="med" len="med"/>
                      <a:tailEnd type="none" w="med" len="med"/>
                    </a:lnB>
                    <a:noFill/>
                  </a:tcPr>
                </a:tc>
              </a:tr>
            </a:tbl>
          </a:graphicData>
        </a:graphic>
      </p:graphicFrame>
    </p:spTree>
    <p:custDataLst>
      <p:tags r:id="rId1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609556" y="1828815"/>
            <a:ext cx="10972888" cy="4288406"/>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4"/>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dirty="0">
                <a:solidFill>
                  <a:schemeClr val="accent1"/>
                </a:solidFill>
                <a:uFillTx/>
                <a:latin typeface="微软雅黑" panose="020B0503020204020204" charset="-122"/>
                <a:ea typeface="微软雅黑" panose="020B0503020204020204" charset="-122"/>
              </a:rPr>
              <a:t>应用场景展望：从微信到多场景拓展</a:t>
            </a:r>
            <a:endParaRPr lang="zh-CN" altLang="en-US" sz="3400" b="1" spc="180" dirty="0">
              <a:solidFill>
                <a:schemeClr val="accent1"/>
              </a:solidFill>
              <a:uFillTx/>
              <a:latin typeface="微软雅黑" panose="020B0503020204020204" charset="-122"/>
              <a:ea typeface="微软雅黑" panose="020B0503020204020204" charset="-122"/>
            </a:endParaRPr>
          </a:p>
        </p:txBody>
      </p:sp>
      <p:sp>
        <p:nvSpPr>
          <p:cNvPr id="15" name="Title 6"/>
          <p:cNvSpPr txBox="1"/>
          <p:nvPr>
            <p:custDataLst>
              <p:tags r:id="rId5"/>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当前核心场景（微信）</a:t>
            </a:r>
            <a:endPar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工作消息自动回复</a:t>
            </a:r>
            <a:endPar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场景细节：针对工作群或特定联系人，当检测到未读消息时，依据预设规则自动发送回复（如 “当前暂无法及时查看，稍后回复”），避免消息遗漏导致的沟通延误</a:t>
            </a:r>
            <a:endPar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特定联系人消息提醒</a:t>
            </a:r>
            <a:endPar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场景细节：用户可设置 “重要联系人”（如领导、核心客户），当收到该类联系人消息时，系统通过弹窗、铃声等方式主动响应，确保用户优先处理</a:t>
            </a:r>
            <a:endPar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群聊信息过滤</a:t>
            </a:r>
            <a:endParaRPr lang="zh-CN" altLang="en-US" sz="16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场景细节：针对信息量较大的群聊，系统可依据关键词（如 “@我”“紧急”）过滤关键信息，仅向用户推送重要内容，减少无关信息干扰</a:t>
            </a:r>
            <a:endParaRPr lang="zh-CN" altLang="en-US" sz="16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3" name="矩形 12"/>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3"/>
            </p:custDataLst>
          </p:nvPr>
        </p:nvSpPr>
        <p:spPr>
          <a:xfrm>
            <a:off x="609556" y="1938759"/>
            <a:ext cx="10972888" cy="3877520"/>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4"/>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400" b="1" spc="180">
                <a:solidFill>
                  <a:schemeClr val="accent1"/>
                </a:solidFill>
                <a:uFillTx/>
                <a:latin typeface="微软雅黑" panose="020B0503020204020204" charset="-122"/>
                <a:ea typeface="微软雅黑" panose="020B0503020204020204" charset="-122"/>
                <a:sym typeface="+mn-ea"/>
              </a:rPr>
              <a:t>应用场景展望：从微信到多场景拓展</a:t>
            </a:r>
            <a:endParaRPr lang="zh-CN" altLang="en-US" sz="3400" b="1" spc="180">
              <a:solidFill>
                <a:schemeClr val="accent1"/>
              </a:solidFill>
              <a:uFillTx/>
              <a:latin typeface="微软雅黑" panose="020B0503020204020204" charset="-122"/>
              <a:ea typeface="微软雅黑" panose="020B0503020204020204" charset="-122"/>
              <a:sym typeface="+mn-ea"/>
            </a:endParaRPr>
          </a:p>
        </p:txBody>
      </p:sp>
      <p:sp>
        <p:nvSpPr>
          <p:cNvPr id="17" name="Title 6"/>
          <p:cNvSpPr txBox="1"/>
          <p:nvPr>
            <p:custDataLst>
              <p:tags r:id="rId5"/>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92100" lvl="0" indent="-292100" algn="l" fontAlgn="ctr">
              <a:lnSpc>
                <a:spcPct val="120000"/>
              </a:lnSpc>
              <a:spcBef>
                <a:spcPts val="0"/>
              </a:spcBef>
              <a:spcAft>
                <a:spcPts val="800"/>
              </a:spcAft>
              <a:buSzPct val="100000"/>
              <a:buFont typeface="+mn-ea"/>
              <a:buAutoNum type="ea1JpnChsDbPeriod" startAt="2"/>
            </a:pPr>
            <a:r>
              <a:rPr lang="zh-CN" altLang="en-US" sz="18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未来拓展场景</a:t>
            </a:r>
            <a:endParaRPr lang="zh-CN" altLang="en-US" sz="18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办公 App 流程自动化</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（钉钉、飞书）</a:t>
            </a:r>
            <a:endPar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会议提醒：检测到办公 App 中的会议通知，自动同步至日历，并在会议前触发提醒</a:t>
            </a:r>
            <a:endPar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审批处理：针对标准化审批流程（如 “报销申请”），系统可依据用户预设授权，自动完成 “查看 - 确认 - 提交” 的操作</a:t>
            </a:r>
            <a:endPar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b="1"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电商 App 智能监控</a:t>
            </a: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（淘宝、京东）</a:t>
            </a:r>
            <a:endPar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促销提醒：监测关注商品的价格变化、促销活动（如 “降价”“限时折扣”），实时向用户推送提醒</a:t>
            </a:r>
            <a:endPar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订单处理：自动监测订单状态（如 “发货”“签收”），向用户同步进度；针对售后申请，辅助完成基础信息填写与提交</a:t>
            </a:r>
            <a:endParaRPr lang="zh-CN" altLang="en-US" sz="16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矩形 14"/>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1"/>
            </p:custDataLst>
          </p:nvPr>
        </p:nvSpPr>
        <p:spPr>
          <a:xfrm>
            <a:off x="0" y="0"/>
            <a:ext cx="4584143" cy="6858000"/>
          </a:xfrm>
          <a:prstGeom prst="rect">
            <a:avLst/>
          </a:prstGeom>
          <a:solidFill>
            <a:schemeClr val="dk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latin typeface="微软雅黑" panose="020B0503020204020204" charset="-122"/>
              <a:ea typeface="微软雅黑" panose="020B0503020204020204" charset="-122"/>
              <a:sym typeface="+mn-ea"/>
            </a:endParaRPr>
          </a:p>
        </p:txBody>
      </p:sp>
      <p:grpSp>
        <p:nvGrpSpPr>
          <p:cNvPr id="2" name="装饰 20"/>
          <p:cNvGrpSpPr>
            <a:grpSpLocks noChangeAspect="1"/>
          </p:cNvGrpSpPr>
          <p:nvPr>
            <p:custDataLst>
              <p:tags r:id="rId2"/>
            </p:custDataLst>
          </p:nvPr>
        </p:nvGrpSpPr>
        <p:grpSpPr>
          <a:xfrm flipH="1" flipV="1">
            <a:off x="587326" y="626108"/>
            <a:ext cx="875665" cy="764540"/>
            <a:chOff x="3213087" y="1347855"/>
            <a:chExt cx="723913" cy="631688"/>
          </a:xfrm>
          <a:solidFill>
            <a:schemeClr val="bg1">
              <a:lumMod val="75000"/>
            </a:schemeClr>
          </a:solidFill>
        </p:grpSpPr>
        <p:sp>
          <p:nvSpPr>
            <p:cNvPr id="11" name="任意多边形: 形状 21"/>
            <p:cNvSpPr>
              <a:spLocks noChangeAspect="1"/>
            </p:cNvSpPr>
            <p:nvPr>
              <p:custDataLst>
                <p:tags r:id="rId3"/>
              </p:custDataLst>
            </p:nvPr>
          </p:nvSpPr>
          <p:spPr>
            <a:xfrm>
              <a:off x="3213087"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sp>
          <p:nvSpPr>
            <p:cNvPr id="12" name="任意多边形: 形状 22"/>
            <p:cNvSpPr>
              <a:spLocks noChangeAspect="1"/>
            </p:cNvSpPr>
            <p:nvPr>
              <p:custDataLst>
                <p:tags r:id="rId4"/>
              </p:custDataLst>
            </p:nvPr>
          </p:nvSpPr>
          <p:spPr>
            <a:xfrm>
              <a:off x="3625705" y="1347855"/>
              <a:ext cx="311295" cy="63168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cs typeface="+mn-cs"/>
              </a:endParaRPr>
            </a:p>
          </p:txBody>
        </p:sp>
      </p:grpSp>
      <p:sp>
        <p:nvSpPr>
          <p:cNvPr id="3" name="文本框 2"/>
          <p:cNvSpPr txBox="1"/>
          <p:nvPr>
            <p:custDataLst>
              <p:tags r:id="rId5"/>
            </p:custDataLst>
          </p:nvPr>
        </p:nvSpPr>
        <p:spPr>
          <a:xfrm>
            <a:off x="609556" y="1689120"/>
            <a:ext cx="3657600" cy="3797275"/>
          </a:xfrm>
          <a:prstGeom prst="rect">
            <a:avLst/>
          </a:prstGeom>
          <a:noFill/>
        </p:spPr>
        <p:txBody>
          <a:bodyPr wrap="square" lIns="63500" tIns="25400" rIns="63500" bIns="25400" rtlCol="0" anchor="ctr" anchorCtr="0">
            <a:normAutofit/>
          </a:bodyPr>
          <a:p>
            <a:pPr marL="0" indent="0" algn="l">
              <a:lnSpc>
                <a:spcPct val="110000"/>
              </a:lnSpc>
              <a:spcBef>
                <a:spcPts val="0"/>
              </a:spcBef>
              <a:spcAft>
                <a:spcPts val="0"/>
              </a:spcAft>
              <a:buSzPct val="100000"/>
              <a:buNone/>
            </a:pPr>
            <a:r>
              <a:rPr lang="zh-CN" altLang="en-US" sz="4600" b="1" spc="300">
                <a:solidFill>
                  <a:schemeClr val="accent1"/>
                </a:solidFill>
                <a:uFillTx/>
                <a:latin typeface="微软雅黑" panose="020B0503020204020204" charset="-122"/>
                <a:ea typeface="微软雅黑" panose="020B0503020204020204" charset="-122"/>
              </a:rPr>
              <a:t>总结</a:t>
            </a:r>
            <a:endParaRPr lang="zh-CN" altLang="en-US" sz="4600" b="1" spc="300">
              <a:solidFill>
                <a:schemeClr val="accent1"/>
              </a:solidFill>
              <a:uFillTx/>
              <a:latin typeface="微软雅黑" panose="020B0503020204020204" charset="-122"/>
              <a:ea typeface="微软雅黑" panose="020B0503020204020204" charset="-122"/>
            </a:endParaRPr>
          </a:p>
        </p:txBody>
      </p:sp>
      <p:pic>
        <p:nvPicPr>
          <p:cNvPr id="4" name="图片 3"/>
          <p:cNvPicPr>
            <a:picLocks noChangeAspect="1"/>
          </p:cNvPicPr>
          <p:nvPr>
            <p:custDataLst>
              <p:tags r:id="rId6"/>
            </p:custDataLst>
          </p:nvPr>
        </p:nvPicPr>
        <p:blipFill rotWithShape="1">
          <a:blip r:embed="rId7"/>
          <a:srcRect/>
          <a:stretch>
            <a:fillRect/>
          </a:stretch>
        </p:blipFill>
        <p:spPr>
          <a:xfrm>
            <a:off x="5181551" y="609483"/>
            <a:ext cx="5260340" cy="2956700"/>
          </a:xfrm>
          <a:custGeom>
            <a:avLst/>
            <a:gdLst/>
            <a:ahLst/>
            <a:cxnLst>
              <a:cxn ang="3">
                <a:pos x="hc" y="t"/>
              </a:cxn>
              <a:cxn ang="cd2">
                <a:pos x="l" y="vc"/>
              </a:cxn>
              <a:cxn ang="cd4">
                <a:pos x="hc" y="b"/>
              </a:cxn>
              <a:cxn ang="0">
                <a:pos x="r" y="vc"/>
              </a:cxn>
            </a:cxnLst>
            <a:rect l="l" t="t" r="r" b="b"/>
            <a:pathLst>
              <a:path w="10080" h="3120">
                <a:moveTo>
                  <a:pt x="0" y="0"/>
                </a:moveTo>
                <a:lnTo>
                  <a:pt x="10080" y="0"/>
                </a:lnTo>
                <a:lnTo>
                  <a:pt x="10080" y="3120"/>
                </a:lnTo>
                <a:lnTo>
                  <a:pt x="0" y="3120"/>
                </a:lnTo>
                <a:lnTo>
                  <a:pt x="0" y="0"/>
                </a:lnTo>
                <a:close/>
              </a:path>
            </a:pathLst>
          </a:custGeom>
        </p:spPr>
      </p:pic>
      <p:sp>
        <p:nvSpPr>
          <p:cNvPr id="6" name="Title 6"/>
          <p:cNvSpPr txBox="1"/>
          <p:nvPr>
            <p:custDataLst>
              <p:tags r:id="rId8"/>
            </p:custDataLst>
          </p:nvPr>
        </p:nvSpPr>
        <p:spPr>
          <a:xfrm>
            <a:off x="5181592" y="3870504"/>
            <a:ext cx="6400851" cy="2346973"/>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本项目针对传统 GUI 自动化依赖用户指令的痛点，提出 “Agent 策略托管” 方案，基于 GUI-Owl 和 LangChain，构建三层架构，实现主动监视、策略决策、GUI 执行闭环</a:t>
            </a:r>
            <a:endPar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8"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59" name="文本框 58"/>
          <p:cNvSpPr txBox="1"/>
          <p:nvPr>
            <p:custDataLst>
              <p:tags r:id="rId3"/>
            </p:custDataLst>
          </p:nvPr>
        </p:nvSpPr>
        <p:spPr>
          <a:xfrm>
            <a:off x="4694714" y="5496306"/>
            <a:ext cx="4641449" cy="510348"/>
          </a:xfrm>
          <a:prstGeom prst="rect">
            <a:avLst/>
          </a:prstGeom>
          <a:noFill/>
        </p:spPr>
        <p:txBody>
          <a:bodyPr wrap="square" rtlCol="0">
            <a:normAutofit lnSpcReduction="10000"/>
          </a:bodyPr>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总结</a:t>
            </a:r>
            <a:endParaRPr lang="zh-CN" altLang="en-US" sz="2600" spc="180">
              <a:solidFill>
                <a:schemeClr val="accent1"/>
              </a:solidFill>
              <a:latin typeface="微软雅黑" panose="020B0503020204020204" charset="-122"/>
              <a:ea typeface="微软雅黑" panose="020B0503020204020204" charset="-122"/>
            </a:endParaRPr>
          </a:p>
        </p:txBody>
      </p:sp>
      <p:sp>
        <p:nvSpPr>
          <p:cNvPr id="60" name="文本框 59"/>
          <p:cNvSpPr txBox="1"/>
          <p:nvPr>
            <p:custDataLst>
              <p:tags r:id="rId4"/>
            </p:custDataLst>
          </p:nvPr>
        </p:nvSpPr>
        <p:spPr>
          <a:xfrm>
            <a:off x="3832310" y="5468251"/>
            <a:ext cx="674064" cy="566458"/>
          </a:xfrm>
          <a:prstGeom prst="rect">
            <a:avLst/>
          </a:prstGeom>
          <a:noFill/>
        </p:spPr>
        <p:txBody>
          <a:bodyPr wrap="square" rtlCol="0">
            <a:normAutofit fontScale="80000"/>
          </a:bodyPr>
          <a:p>
            <a:r>
              <a:rPr lang="en-US" altLang="zh-CN" sz="3200" b="1" dirty="0">
                <a:solidFill>
                  <a:schemeClr val="accent1"/>
                </a:solidFill>
                <a:latin typeface="微软雅黑" panose="020B0503020204020204" charset="-122"/>
                <a:ea typeface="微软雅黑" panose="020B0503020204020204" charset="-122"/>
              </a:rPr>
              <a:t>07.</a:t>
            </a:r>
            <a:endParaRPr lang="en-US" altLang="zh-CN" sz="3200" b="1" dirty="0">
              <a:solidFill>
                <a:schemeClr val="accent1"/>
              </a:solidFill>
              <a:latin typeface="微软雅黑" panose="020B0503020204020204" charset="-122"/>
              <a:ea typeface="微软雅黑" panose="020B0503020204020204" charset="-122"/>
            </a:endParaRPr>
          </a:p>
        </p:txBody>
      </p:sp>
      <p:sp>
        <p:nvSpPr>
          <p:cNvPr id="61" name="文本框 60"/>
          <p:cNvSpPr txBox="1"/>
          <p:nvPr>
            <p:custDataLst>
              <p:tags r:id="rId5"/>
            </p:custDataLst>
          </p:nvPr>
        </p:nvSpPr>
        <p:spPr>
          <a:xfrm>
            <a:off x="4694714" y="4734941"/>
            <a:ext cx="4641449" cy="510348"/>
          </a:xfrm>
          <a:prstGeom prst="rect">
            <a:avLst/>
          </a:prstGeom>
          <a:noFill/>
        </p:spPr>
        <p:txBody>
          <a:bodyPr wrap="square" rtlCol="0">
            <a:normAutofit lnSpcReduction="10000"/>
          </a:bodyPr>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应用场景规划</a:t>
            </a:r>
            <a:endParaRPr lang="zh-CN" altLang="en-US" sz="2600" spc="180" dirty="0">
              <a:solidFill>
                <a:schemeClr val="accent1"/>
              </a:solidFill>
              <a:latin typeface="微软雅黑" panose="020B0503020204020204" charset="-122"/>
              <a:ea typeface="微软雅黑" panose="020B0503020204020204" charset="-122"/>
            </a:endParaRPr>
          </a:p>
        </p:txBody>
      </p:sp>
      <p:sp>
        <p:nvSpPr>
          <p:cNvPr id="62" name="文本框 61"/>
          <p:cNvSpPr txBox="1"/>
          <p:nvPr>
            <p:custDataLst>
              <p:tags r:id="rId6"/>
            </p:custDataLst>
          </p:nvPr>
        </p:nvSpPr>
        <p:spPr>
          <a:xfrm>
            <a:off x="3832310" y="4706886"/>
            <a:ext cx="674064" cy="566458"/>
          </a:xfrm>
          <a:prstGeom prst="rect">
            <a:avLst/>
          </a:prstGeom>
          <a:noFill/>
        </p:spPr>
        <p:txBody>
          <a:bodyPr wrap="square" rtlCol="0">
            <a:normAutofit fontScale="80000"/>
          </a:bodyPr>
          <a:p>
            <a:r>
              <a:rPr lang="en-US" altLang="zh-CN" sz="3200" b="1" dirty="0">
                <a:solidFill>
                  <a:schemeClr val="accent1"/>
                </a:solidFill>
                <a:latin typeface="微软雅黑" panose="020B0503020204020204" charset="-122"/>
                <a:ea typeface="微软雅黑" panose="020B0503020204020204" charset="-122"/>
              </a:rPr>
              <a:t>06.</a:t>
            </a:r>
            <a:endParaRPr lang="en-US" altLang="zh-CN" sz="3200" b="1" dirty="0">
              <a:solidFill>
                <a:schemeClr val="accent1"/>
              </a:solidFill>
              <a:latin typeface="微软雅黑" panose="020B0503020204020204" charset="-122"/>
              <a:ea typeface="微软雅黑" panose="020B0503020204020204" charset="-122"/>
            </a:endParaRPr>
          </a:p>
        </p:txBody>
      </p:sp>
      <p:sp>
        <p:nvSpPr>
          <p:cNvPr id="64" name="文本框 63"/>
          <p:cNvSpPr txBox="1"/>
          <p:nvPr>
            <p:custDataLst>
              <p:tags r:id="rId7"/>
            </p:custDataLst>
          </p:nvPr>
        </p:nvSpPr>
        <p:spPr>
          <a:xfrm>
            <a:off x="4694714" y="4001631"/>
            <a:ext cx="4641449" cy="510348"/>
          </a:xfrm>
          <a:prstGeom prst="rect">
            <a:avLst/>
          </a:prstGeom>
          <a:noFill/>
        </p:spPr>
        <p:txBody>
          <a:bodyPr wrap="square" rtlCol="0">
            <a:normAutofit lnSpcReduction="10000"/>
          </a:bodyPr>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可行性分析与项目计划</a:t>
            </a:r>
            <a:endParaRPr lang="zh-CN" altLang="en-US" sz="2600" spc="180">
              <a:solidFill>
                <a:schemeClr val="accent1"/>
              </a:solidFill>
              <a:latin typeface="微软雅黑" panose="020B0503020204020204" charset="-122"/>
              <a:ea typeface="微软雅黑" panose="020B0503020204020204" charset="-122"/>
            </a:endParaRPr>
          </a:p>
        </p:txBody>
      </p:sp>
      <p:sp>
        <p:nvSpPr>
          <p:cNvPr id="65" name="文本框 64"/>
          <p:cNvSpPr txBox="1"/>
          <p:nvPr>
            <p:custDataLst>
              <p:tags r:id="rId8"/>
            </p:custDataLst>
          </p:nvPr>
        </p:nvSpPr>
        <p:spPr>
          <a:xfrm>
            <a:off x="3832310" y="3973576"/>
            <a:ext cx="674064" cy="566458"/>
          </a:xfrm>
          <a:prstGeom prst="rect">
            <a:avLst/>
          </a:prstGeom>
          <a:noFill/>
        </p:spPr>
        <p:txBody>
          <a:bodyPr wrap="square" rtlCol="0">
            <a:normAutofit fontScale="80000"/>
          </a:bodyPr>
          <a:p>
            <a:r>
              <a:rPr lang="en-US" altLang="zh-CN" sz="3200" b="1" dirty="0">
                <a:solidFill>
                  <a:schemeClr val="accent1"/>
                </a:solidFill>
                <a:latin typeface="微软雅黑" panose="020B0503020204020204" charset="-122"/>
                <a:ea typeface="微软雅黑" panose="020B0503020204020204" charset="-122"/>
              </a:rPr>
              <a:t>05.</a:t>
            </a:r>
            <a:endParaRPr lang="en-US" altLang="zh-CN" sz="3200" b="1" dirty="0">
              <a:solidFill>
                <a:schemeClr val="accent1"/>
              </a:solidFill>
              <a:latin typeface="微软雅黑" panose="020B0503020204020204" charset="-122"/>
              <a:ea typeface="微软雅黑" panose="020B0503020204020204" charset="-122"/>
            </a:endParaRPr>
          </a:p>
        </p:txBody>
      </p:sp>
      <p:sp>
        <p:nvSpPr>
          <p:cNvPr id="66" name="文本框 65"/>
          <p:cNvSpPr txBox="1"/>
          <p:nvPr>
            <p:custDataLst>
              <p:tags r:id="rId9"/>
            </p:custDataLst>
          </p:nvPr>
        </p:nvSpPr>
        <p:spPr>
          <a:xfrm>
            <a:off x="4694714" y="3243937"/>
            <a:ext cx="4641449" cy="510348"/>
          </a:xfrm>
          <a:prstGeom prst="rect">
            <a:avLst/>
          </a:prstGeom>
          <a:noFill/>
        </p:spPr>
        <p:txBody>
          <a:bodyPr wrap="square" rtlCol="0">
            <a:normAutofit lnSpcReduction="10000"/>
          </a:bodyPr>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rPr>
              <a:t>创新点与差异化优势</a:t>
            </a:r>
            <a:endParaRPr lang="zh-CN" altLang="en-US" sz="2600" spc="180">
              <a:solidFill>
                <a:schemeClr val="accent1"/>
              </a:solidFill>
              <a:latin typeface="微软雅黑" panose="020B0503020204020204" charset="-122"/>
              <a:ea typeface="微软雅黑" panose="020B0503020204020204" charset="-122"/>
            </a:endParaRPr>
          </a:p>
        </p:txBody>
      </p:sp>
      <p:sp>
        <p:nvSpPr>
          <p:cNvPr id="67" name="文本框 66"/>
          <p:cNvSpPr txBox="1"/>
          <p:nvPr>
            <p:custDataLst>
              <p:tags r:id="rId10"/>
            </p:custDataLst>
          </p:nvPr>
        </p:nvSpPr>
        <p:spPr>
          <a:xfrm>
            <a:off x="3832310" y="3215882"/>
            <a:ext cx="674064" cy="566458"/>
          </a:xfrm>
          <a:prstGeom prst="rect">
            <a:avLst/>
          </a:prstGeom>
          <a:noFill/>
        </p:spPr>
        <p:txBody>
          <a:bodyPr wrap="square" rtlCol="0">
            <a:normAutofit fontScale="80000"/>
          </a:bodyPr>
          <a:p>
            <a:r>
              <a:rPr lang="en-US" altLang="zh-CN" sz="3200" b="1" dirty="0">
                <a:solidFill>
                  <a:schemeClr val="accent1"/>
                </a:solidFill>
                <a:latin typeface="微软雅黑" panose="020B0503020204020204" charset="-122"/>
                <a:ea typeface="微软雅黑" panose="020B0503020204020204" charset="-122"/>
              </a:rPr>
              <a:t>04.</a:t>
            </a:r>
            <a:endParaRPr lang="en-US" altLang="zh-CN" sz="3200" b="1" dirty="0">
              <a:solidFill>
                <a:schemeClr val="accent1"/>
              </a:solidFill>
              <a:latin typeface="微软雅黑" panose="020B0503020204020204" charset="-122"/>
              <a:ea typeface="微软雅黑" panose="020B0503020204020204" charset="-122"/>
            </a:endParaRPr>
          </a:p>
        </p:txBody>
      </p:sp>
      <p:sp>
        <p:nvSpPr>
          <p:cNvPr id="69" name="文本框 68"/>
          <p:cNvSpPr txBox="1"/>
          <p:nvPr>
            <p:custDataLst>
              <p:tags r:id="rId11"/>
            </p:custDataLst>
          </p:nvPr>
        </p:nvSpPr>
        <p:spPr>
          <a:xfrm>
            <a:off x="4694714" y="2510627"/>
            <a:ext cx="4641449" cy="510348"/>
          </a:xfrm>
          <a:prstGeom prst="rect">
            <a:avLst/>
          </a:prstGeom>
          <a:noFill/>
        </p:spPr>
        <p:txBody>
          <a:bodyPr wrap="square" rtlCol="0">
            <a:normAutofit lnSpcReduction="10000"/>
          </a:bodyPr>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架构设计与技术实现</a:t>
            </a:r>
            <a:endParaRPr lang="zh-CN" altLang="en-US" sz="2600" spc="180" dirty="0">
              <a:solidFill>
                <a:schemeClr val="accent1"/>
              </a:solidFill>
              <a:latin typeface="微软雅黑" panose="020B0503020204020204" charset="-122"/>
              <a:ea typeface="微软雅黑" panose="020B0503020204020204" charset="-122"/>
            </a:endParaRPr>
          </a:p>
        </p:txBody>
      </p:sp>
      <p:sp>
        <p:nvSpPr>
          <p:cNvPr id="71" name="文本框 70"/>
          <p:cNvSpPr txBox="1"/>
          <p:nvPr>
            <p:custDataLst>
              <p:tags r:id="rId12"/>
            </p:custDataLst>
          </p:nvPr>
        </p:nvSpPr>
        <p:spPr>
          <a:xfrm>
            <a:off x="3832310" y="2482572"/>
            <a:ext cx="674064" cy="566458"/>
          </a:xfrm>
          <a:prstGeom prst="rect">
            <a:avLst/>
          </a:prstGeom>
          <a:noFill/>
        </p:spPr>
        <p:txBody>
          <a:bodyPr wrap="square" rtlCol="0">
            <a:normAutofit fontScale="80000"/>
          </a:bodyPr>
          <a:p>
            <a:r>
              <a:rPr lang="en-US" altLang="zh-CN" sz="3200" b="1" dirty="0">
                <a:solidFill>
                  <a:schemeClr val="accent1"/>
                </a:solidFill>
                <a:latin typeface="微软雅黑" panose="020B0503020204020204" charset="-122"/>
                <a:ea typeface="微软雅黑" panose="020B0503020204020204" charset="-122"/>
              </a:rPr>
              <a:t>03.</a:t>
            </a:r>
            <a:endParaRPr lang="en-US" altLang="zh-CN" sz="3200" b="1" dirty="0">
              <a:solidFill>
                <a:schemeClr val="accent1"/>
              </a:solidFill>
              <a:latin typeface="微软雅黑" panose="020B0503020204020204" charset="-122"/>
              <a:ea typeface="微软雅黑" panose="020B0503020204020204" charset="-122"/>
            </a:endParaRPr>
          </a:p>
        </p:txBody>
      </p:sp>
      <p:sp>
        <p:nvSpPr>
          <p:cNvPr id="72" name="文本框 71"/>
          <p:cNvSpPr txBox="1"/>
          <p:nvPr>
            <p:custDataLst>
              <p:tags r:id="rId13"/>
            </p:custDataLst>
          </p:nvPr>
        </p:nvSpPr>
        <p:spPr>
          <a:xfrm>
            <a:off x="4694714" y="1749262"/>
            <a:ext cx="4641449" cy="510348"/>
          </a:xfrm>
          <a:prstGeom prst="rect">
            <a:avLst/>
          </a:prstGeom>
          <a:noFill/>
        </p:spPr>
        <p:txBody>
          <a:bodyPr wrap="square" rtlCol="0">
            <a:normAutofit lnSpcReduction="10000"/>
          </a:bodyPr>
          <a:p>
            <a:pPr marL="0" lvl="0" indent="0" algn="l">
              <a:lnSpc>
                <a:spcPct val="100000"/>
              </a:lnSpc>
              <a:spcBef>
                <a:spcPts val="0"/>
              </a:spcBef>
              <a:spcAft>
                <a:spcPts val="800"/>
              </a:spcAft>
              <a:buSzPct val="100000"/>
              <a:buNone/>
            </a:pPr>
            <a:r>
              <a:rPr lang="zh-CN" altLang="en-US" sz="2600" spc="180" dirty="0">
                <a:solidFill>
                  <a:schemeClr val="accent1"/>
                </a:solidFill>
                <a:latin typeface="微软雅黑" panose="020B0503020204020204" charset="-122"/>
                <a:ea typeface="微软雅黑" panose="020B0503020204020204" charset="-122"/>
              </a:rPr>
              <a:t>项目核心目标</a:t>
            </a:r>
            <a:endParaRPr lang="zh-CN" altLang="en-US" sz="2600" spc="180" dirty="0">
              <a:solidFill>
                <a:schemeClr val="accent1"/>
              </a:solidFill>
              <a:latin typeface="微软雅黑" panose="020B0503020204020204" charset="-122"/>
              <a:ea typeface="微软雅黑" panose="020B0503020204020204" charset="-122"/>
            </a:endParaRPr>
          </a:p>
        </p:txBody>
      </p:sp>
      <p:sp>
        <p:nvSpPr>
          <p:cNvPr id="73" name="文本框 72"/>
          <p:cNvSpPr txBox="1"/>
          <p:nvPr>
            <p:custDataLst>
              <p:tags r:id="rId14"/>
            </p:custDataLst>
          </p:nvPr>
        </p:nvSpPr>
        <p:spPr>
          <a:xfrm>
            <a:off x="3832310" y="1721207"/>
            <a:ext cx="674064" cy="566458"/>
          </a:xfrm>
          <a:prstGeom prst="rect">
            <a:avLst/>
          </a:prstGeom>
          <a:noFill/>
        </p:spPr>
        <p:txBody>
          <a:bodyPr wrap="square" rtlCol="0">
            <a:normAutofit fontScale="80000"/>
          </a:bodyPr>
          <a:p>
            <a:r>
              <a:rPr lang="en-US" altLang="zh-CN" sz="3200" b="1" dirty="0">
                <a:solidFill>
                  <a:schemeClr val="accent1"/>
                </a:solidFill>
                <a:latin typeface="微软雅黑" panose="020B0503020204020204" charset="-122"/>
                <a:ea typeface="微软雅黑" panose="020B0503020204020204" charset="-122"/>
              </a:rPr>
              <a:t>02.</a:t>
            </a:r>
            <a:endParaRPr lang="en-US" altLang="zh-CN" sz="3200" b="1" dirty="0">
              <a:solidFill>
                <a:schemeClr val="accent1"/>
              </a:solidFill>
              <a:latin typeface="微软雅黑" panose="020B0503020204020204" charset="-122"/>
              <a:ea typeface="微软雅黑" panose="020B0503020204020204" charset="-122"/>
            </a:endParaRPr>
          </a:p>
        </p:txBody>
      </p:sp>
      <p:sp>
        <p:nvSpPr>
          <p:cNvPr id="74" name="文本框 73"/>
          <p:cNvSpPr txBox="1"/>
          <p:nvPr>
            <p:custDataLst>
              <p:tags r:id="rId15"/>
            </p:custDataLst>
          </p:nvPr>
        </p:nvSpPr>
        <p:spPr>
          <a:xfrm>
            <a:off x="4694714" y="1015952"/>
            <a:ext cx="4641449" cy="510348"/>
          </a:xfrm>
          <a:prstGeom prst="rect">
            <a:avLst/>
          </a:prstGeom>
          <a:noFill/>
        </p:spPr>
        <p:txBody>
          <a:bodyPr wrap="square" rtlCol="0">
            <a:normAutofit lnSpcReduction="10000"/>
          </a:bodyPr>
          <a:p>
            <a:pPr marL="0" lvl="0" indent="0" algn="l">
              <a:lnSpc>
                <a:spcPct val="100000"/>
              </a:lnSpc>
              <a:spcBef>
                <a:spcPts val="0"/>
              </a:spcBef>
              <a:spcAft>
                <a:spcPts val="800"/>
              </a:spcAft>
              <a:buSzPct val="100000"/>
              <a:buNone/>
            </a:pPr>
            <a:r>
              <a:rPr lang="zh-CN" altLang="en-US" sz="2600" spc="180">
                <a:solidFill>
                  <a:schemeClr val="accent1"/>
                </a:solidFill>
                <a:latin typeface="微软雅黑" panose="020B0503020204020204" charset="-122"/>
                <a:ea typeface="微软雅黑" panose="020B0503020204020204" charset="-122"/>
                <a:cs typeface="微软雅黑" panose="020B0503020204020204" charset="-122"/>
              </a:rPr>
              <a:t>项目背景与 GUI 交互痛点</a:t>
            </a:r>
            <a:endParaRPr lang="zh-CN" altLang="en-US" sz="2600" spc="180">
              <a:solidFill>
                <a:schemeClr val="accent1"/>
              </a:solidFill>
              <a:latin typeface="微软雅黑" panose="020B0503020204020204" charset="-122"/>
              <a:ea typeface="微软雅黑" panose="020B0503020204020204" charset="-122"/>
              <a:cs typeface="微软雅黑" panose="020B0503020204020204" charset="-122"/>
            </a:endParaRPr>
          </a:p>
        </p:txBody>
      </p:sp>
      <p:sp>
        <p:nvSpPr>
          <p:cNvPr id="75" name="文本框 74"/>
          <p:cNvSpPr txBox="1"/>
          <p:nvPr>
            <p:custDataLst>
              <p:tags r:id="rId16"/>
            </p:custDataLst>
          </p:nvPr>
        </p:nvSpPr>
        <p:spPr>
          <a:xfrm>
            <a:off x="3832310" y="987897"/>
            <a:ext cx="674064" cy="566458"/>
          </a:xfrm>
          <a:prstGeom prst="rect">
            <a:avLst/>
          </a:prstGeom>
          <a:noFill/>
        </p:spPr>
        <p:txBody>
          <a:bodyPr wrap="square" rtlCol="0">
            <a:normAutofit fontScale="80000"/>
          </a:bodyPr>
          <a:p>
            <a:r>
              <a:rPr lang="en-US" altLang="zh-CN" sz="3200" b="1" dirty="0">
                <a:solidFill>
                  <a:schemeClr val="accent1"/>
                </a:solidFill>
                <a:latin typeface="微软雅黑" panose="020B0503020204020204" charset="-122"/>
                <a:ea typeface="微软雅黑" panose="020B0503020204020204" charset="-122"/>
              </a:rPr>
              <a:t>01.</a:t>
            </a:r>
            <a:endParaRPr lang="en-US" altLang="zh-CN" sz="3200" b="1" dirty="0">
              <a:solidFill>
                <a:schemeClr val="accent1"/>
              </a:solidFill>
              <a:latin typeface="微软雅黑" panose="020B0503020204020204" charset="-122"/>
              <a:ea typeface="微软雅黑" panose="020B0503020204020204" charset="-122"/>
            </a:endParaRPr>
          </a:p>
        </p:txBody>
      </p:sp>
      <p:grpSp>
        <p:nvGrpSpPr>
          <p:cNvPr id="35" name="组合 34"/>
          <p:cNvGrpSpPr/>
          <p:nvPr/>
        </p:nvGrpSpPr>
        <p:grpSpPr>
          <a:xfrm rot="0">
            <a:off x="1514475" y="1164590"/>
            <a:ext cx="1469390" cy="1083945"/>
            <a:chOff x="-1604504" y="2147667"/>
            <a:chExt cx="3687215" cy="2719712"/>
          </a:xfrm>
        </p:grpSpPr>
        <p:cxnSp>
          <p:nvCxnSpPr>
            <p:cNvPr id="41" name="直接连接符 40"/>
            <p:cNvCxnSpPr/>
            <p:nvPr>
              <p:custDataLst>
                <p:tags r:id="rId17"/>
              </p:custDataLst>
            </p:nvPr>
          </p:nvCxnSpPr>
          <p:spPr>
            <a:xfrm flipH="1">
              <a:off x="-1604504" y="2687623"/>
              <a:ext cx="2592288" cy="2179756"/>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custDataLst>
                <p:tags r:id="rId18"/>
              </p:custDataLst>
            </p:nvPr>
          </p:nvCxnSpPr>
          <p:spPr>
            <a:xfrm flipH="1">
              <a:off x="-509577" y="2147667"/>
              <a:ext cx="2592288" cy="2179756"/>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rot="0" flipH="1" flipV="1">
            <a:off x="1946910" y="4609465"/>
            <a:ext cx="1469390" cy="1083945"/>
            <a:chOff x="-1604504" y="2147667"/>
            <a:chExt cx="3687215" cy="2719712"/>
          </a:xfrm>
        </p:grpSpPr>
        <p:cxnSp>
          <p:nvCxnSpPr>
            <p:cNvPr id="3" name="直接连接符 2"/>
            <p:cNvCxnSpPr/>
            <p:nvPr>
              <p:custDataLst>
                <p:tags r:id="rId19"/>
              </p:custDataLst>
            </p:nvPr>
          </p:nvCxnSpPr>
          <p:spPr>
            <a:xfrm flipH="1">
              <a:off x="-1604504" y="2687623"/>
              <a:ext cx="2592288" cy="2179756"/>
            </a:xfrm>
            <a:prstGeom prst="line">
              <a:avLst/>
            </a:prstGeom>
            <a:ln w="76200">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20"/>
              </p:custDataLst>
            </p:nvPr>
          </p:nvCxnSpPr>
          <p:spPr>
            <a:xfrm flipH="1">
              <a:off x="-509577" y="2147667"/>
              <a:ext cx="2592288" cy="2179756"/>
            </a:xfrm>
            <a:prstGeom prst="line">
              <a:avLst/>
            </a:prstGeom>
            <a:ln w="12700">
              <a:solidFill>
                <a:schemeClr val="dk1">
                  <a:lumMod val="85000"/>
                  <a:lumOff val="15000"/>
                </a:schemeClr>
              </a:solidFill>
            </a:ln>
          </p:spPr>
          <p:style>
            <a:lnRef idx="1">
              <a:schemeClr val="accent1"/>
            </a:lnRef>
            <a:fillRef idx="0">
              <a:schemeClr val="accent1"/>
            </a:fillRef>
            <a:effectRef idx="0">
              <a:schemeClr val="accent1"/>
            </a:effectRef>
            <a:fontRef idx="minor">
              <a:schemeClr val="tx1"/>
            </a:fontRef>
          </p:style>
        </p:cxnSp>
      </p:grpSp>
      <p:sp>
        <p:nvSpPr>
          <p:cNvPr id="6" name="TextBox 8"/>
          <p:cNvSpPr txBox="1"/>
          <p:nvPr>
            <p:custDataLst>
              <p:tags r:id="rId21"/>
            </p:custDataLst>
          </p:nvPr>
        </p:nvSpPr>
        <p:spPr>
          <a:xfrm>
            <a:off x="2234565" y="1939925"/>
            <a:ext cx="1181735" cy="2884805"/>
          </a:xfrm>
          <a:prstGeom prst="rect">
            <a:avLst/>
          </a:prstGeom>
          <a:noFill/>
        </p:spPr>
        <p:txBody>
          <a:bodyPr vert="eaVert" wrap="none" rtlCol="0" anchor="b" anchorCtr="0">
            <a:noAutofit/>
          </a:bodyPr>
          <a:p>
            <a:pPr algn="l" fontAlgn="auto">
              <a:lnSpc>
                <a:spcPct val="100000"/>
              </a:lnSpc>
            </a:pPr>
            <a:r>
              <a:rPr lang="zh-CN" altLang="en-US" sz="7200" spc="1200" dirty="0">
                <a:solidFill>
                  <a:schemeClr val="accent1"/>
                </a:solidFill>
                <a:uFillTx/>
                <a:latin typeface="微软雅黑" panose="020B0503020204020204" charset="-122"/>
                <a:ea typeface="微软雅黑" panose="020B0503020204020204" charset="-122"/>
                <a:cs typeface="微软雅黑" panose="020B0503020204020204" charset="-122"/>
              </a:rPr>
              <a:t>目 录</a:t>
            </a:r>
            <a:endParaRPr lang="zh-CN" altLang="en-US" sz="7200" spc="120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7" name="矩形 6"/>
          <p:cNvSpPr/>
          <p:nvPr>
            <p:custDataLst>
              <p:tags r:id="rId22"/>
            </p:custDataLst>
          </p:nvPr>
        </p:nvSpPr>
        <p:spPr>
          <a:xfrm>
            <a:off x="1604645" y="3265170"/>
            <a:ext cx="614680" cy="1931670"/>
          </a:xfrm>
          <a:prstGeom prst="rect">
            <a:avLst/>
          </a:prstGeom>
        </p:spPr>
        <p:txBody>
          <a:bodyPr vert="eaVert" wrap="square">
            <a:normAutofit/>
          </a:bodyPr>
          <a:p>
            <a:pPr lvl="0"/>
            <a:r>
              <a:rPr lang="en-US" altLang="zh-CN" sz="1400" spc="200">
                <a:solidFill>
                  <a:schemeClr val="accent1"/>
                </a:solidFill>
                <a:uFillTx/>
                <a:latin typeface="微软雅黑" panose="020B0503020204020204" charset="-122"/>
                <a:ea typeface="微软雅黑" panose="020B0503020204020204" charset="-122"/>
              </a:rPr>
              <a:t>CONTENTS</a:t>
            </a:r>
            <a:endParaRPr lang="en-US" altLang="zh-CN" sz="1400" spc="200">
              <a:solidFill>
                <a:schemeClr val="accent1"/>
              </a:solidFill>
              <a:uFillTx/>
              <a:latin typeface="微软雅黑" panose="020B0503020204020204" charset="-122"/>
              <a:ea typeface="微软雅黑" panose="020B0503020204020204" charset="-122"/>
            </a:endParaRPr>
          </a:p>
        </p:txBody>
      </p:sp>
    </p:spTree>
    <p:custDataLst>
      <p:tags r:id="rId2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custDataLst>
              <p:tags r:id="rId1"/>
            </p:custDataLst>
          </p:nvPr>
        </p:nvSpPr>
        <p:spPr>
          <a:xfrm>
            <a:off x="574834" y="1302152"/>
            <a:ext cx="4164993" cy="1397925"/>
          </a:xfrm>
          <a:prstGeom prst="rect">
            <a:avLst/>
          </a:prstGeom>
          <a:noFill/>
        </p:spPr>
        <p:txBody>
          <a:bodyPr wrap="square" lIns="63500" tIns="25400" rIns="63500" bIns="25400" rtlCol="0" anchor="b" anchorCtr="0">
            <a:normAutofit/>
          </a:bodyPr>
          <a:lstStyle/>
          <a:p>
            <a:pPr marL="0" indent="0" algn="ctr">
              <a:lnSpc>
                <a:spcPct val="110000"/>
              </a:lnSpc>
              <a:spcBef>
                <a:spcPts val="0"/>
              </a:spcBef>
              <a:spcAft>
                <a:spcPts val="0"/>
              </a:spcAft>
              <a:buSzPct val="100000"/>
              <a:buNone/>
            </a:pPr>
            <a:r>
              <a:rPr lang="zh-CN" altLang="en-US" sz="4000" b="1" spc="240" dirty="0">
                <a:solidFill>
                  <a:schemeClr val="accent1"/>
                </a:solidFill>
                <a:uFillTx/>
                <a:latin typeface="微软雅黑" panose="020B0503020204020204" charset="-122"/>
                <a:ea typeface="微软雅黑" panose="020B0503020204020204" charset="-122"/>
              </a:rPr>
              <a:t>智能体浪潮下的 GUI 交互痛点</a:t>
            </a:r>
            <a:endParaRPr lang="zh-CN" altLang="en-US" sz="4000" b="1" spc="240" dirty="0">
              <a:solidFill>
                <a:schemeClr val="accent1"/>
              </a:solidFill>
              <a:uFillTx/>
              <a:latin typeface="微软雅黑" panose="020B0503020204020204" charset="-122"/>
              <a:ea typeface="微软雅黑" panose="020B0503020204020204" charset="-122"/>
            </a:endParaRPr>
          </a:p>
        </p:txBody>
      </p:sp>
      <p:pic>
        <p:nvPicPr>
          <p:cNvPr id="11" name="图片 10"/>
          <p:cNvPicPr>
            <a:picLocks noChangeAspect="1"/>
          </p:cNvPicPr>
          <p:nvPr>
            <p:custDataLst>
              <p:tags r:id="rId2"/>
            </p:custDataLst>
          </p:nvPr>
        </p:nvPicPr>
        <p:blipFill rotWithShape="1">
          <a:blip r:embed="rId3"/>
          <a:srcRect/>
          <a:stretch>
            <a:fillRect/>
          </a:stretch>
        </p:blipFill>
        <p:spPr>
          <a:xfrm>
            <a:off x="758419" y="3475299"/>
            <a:ext cx="3797821" cy="2109470"/>
          </a:xfrm>
          <a:custGeom>
            <a:avLst/>
            <a:gdLst/>
            <a:ahLst/>
            <a:cxnLst>
              <a:cxn ang="3">
                <a:pos x="hc" y="t"/>
              </a:cxn>
              <a:cxn ang="cd2">
                <a:pos x="l" y="vc"/>
              </a:cxn>
              <a:cxn ang="cd4">
                <a:pos x="hc" y="b"/>
              </a:cxn>
              <a:cxn ang="0">
                <a:pos x="r" y="vc"/>
              </a:cxn>
            </a:cxnLst>
            <a:rect l="l" t="t" r="r" b="b"/>
            <a:pathLst>
              <a:path w="6960" h="6240">
                <a:moveTo>
                  <a:pt x="0" y="0"/>
                </a:moveTo>
                <a:lnTo>
                  <a:pt x="6960" y="0"/>
                </a:lnTo>
                <a:lnTo>
                  <a:pt x="6960" y="6240"/>
                </a:lnTo>
                <a:lnTo>
                  <a:pt x="0" y="6240"/>
                </a:lnTo>
                <a:lnTo>
                  <a:pt x="0" y="0"/>
                </a:lnTo>
                <a:close/>
              </a:path>
            </a:pathLst>
          </a:custGeom>
          <a:effectLst>
            <a:outerShdw blurRad="457200" dist="50800" dir="2700000" algn="tl" rotWithShape="0">
              <a:srgbClr val="000000">
                <a:alpha val="20000"/>
              </a:srgbClr>
            </a:outerShdw>
          </a:effectLst>
        </p:spPr>
      </p:pic>
      <p:sp>
        <p:nvSpPr>
          <p:cNvPr id="12" name="Title 6"/>
          <p:cNvSpPr txBox="1"/>
          <p:nvPr>
            <p:custDataLst>
              <p:tags r:id="rId4"/>
            </p:custDataLst>
          </p:nvPr>
        </p:nvSpPr>
        <p:spPr>
          <a:xfrm>
            <a:off x="5044032" y="1012765"/>
            <a:ext cx="6717817" cy="502923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rgbClr val="000000"/>
                </a:solidFill>
                <a:effectLst/>
                <a:latin typeface="Arial" panose="020B0604020202020204" pitchFamily="34" charset="0"/>
                <a:ea typeface="微软雅黑" panose="020B0503020204020204" charset="-122"/>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 GUI 自动化现状</a:t>
            </a:r>
            <a:endPar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endParaRP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主流方案：ShowUI、MobileAgent 等，核心能力为 “自然语言输入→界面操作生成” 的端到端控制</a:t>
            </a:r>
            <a:endPar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endParaRP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核心机制：依赖 </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“用户指令→模型解析→界面执行”</a:t>
            </a: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 三步流程，每一次操作均需用户主动发起指令</a:t>
            </a:r>
            <a:endPar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endParaRP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实际局限：用户需持续介入才能完成系列任务，无法应对 “信息持续产生且处理规则固定” 的场景</a:t>
            </a:r>
            <a:endPar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endParaRPr>
          </a:p>
          <a:p>
            <a:pPr marL="317500" lvl="0" indent="-317500" algn="l" fontAlgn="ctr">
              <a:lnSpc>
                <a:spcPct val="120000"/>
              </a:lnSpc>
              <a:spcBef>
                <a:spcPts val="0"/>
              </a:spcBef>
              <a:spcAft>
                <a:spcPts val="800"/>
              </a:spcAft>
              <a:buSzPct val="100000"/>
              <a:buFont typeface="微软雅黑" panose="020B0503020204020204" charset="-122"/>
              <a:buAutoNum type="ea1JpnChsDbPeriod"/>
            </a:pPr>
            <a:r>
              <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核心矛盾</a:t>
            </a:r>
            <a:endParaRPr lang="zh-CN" altLang="en-US" sz="1700" b="1" spc="9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endParaRP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传统范式局限：“指令驱动” 模式下，系统仅能被动响应用户命令，无法主动感知界面变化与处理需求</a:t>
            </a:r>
            <a:endPar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endParaRP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矛盾本质：用户对 “持续化、自主化信息管理” 的需求，与现有 GUI 自动化 “被动执行、需频繁介入” 能力的不匹配</a:t>
            </a:r>
            <a:endPar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endParaRPr>
          </a:p>
          <a:p>
            <a:pPr marL="609600" lvl="1" indent="-292100" algn="l" fontAlgn="ctr">
              <a:lnSpc>
                <a:spcPct val="120000"/>
              </a:lnSpc>
              <a:spcBef>
                <a:spcPts val="0"/>
              </a:spcBef>
              <a:spcAft>
                <a:spcPts val="800"/>
              </a:spcAft>
              <a:buSzPct val="100000"/>
              <a:buFont typeface="Arial" panose="020B0604020202020204" pitchFamily="34" charset="0"/>
              <a:buChar char="○"/>
            </a:pPr>
            <a:r>
              <a:rPr lang="zh-CN" altLang="en-US" sz="1500"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解决方向：将交互逻辑从 “用户即时控制” 转向 “Agent 策略托管”，让系统具备主动监视与自主决策能力，</a:t>
            </a:r>
            <a:r>
              <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rPr>
              <a:t>用户用自然语言输入的不再是逐条指令，而是托管期间的基本规则</a:t>
            </a:r>
            <a:endParaRPr lang="zh-CN" altLang="en-US" sz="1500" b="1" spc="70" dirty="0">
              <a:ln w="3175">
                <a:noFill/>
                <a:prstDash val="dash"/>
              </a:ln>
              <a:solidFill>
                <a:srgbClr val="000000">
                  <a:lumMod val="75000"/>
                  <a:lumOff val="25000"/>
                </a:srgbClr>
              </a:solidFill>
              <a:uFillTx/>
              <a:latin typeface="微软雅黑" panose="020B0503020204020204" charset="-122"/>
              <a:ea typeface="微软雅黑" panose="020B0503020204020204" charset="-122"/>
              <a:cs typeface="微软雅黑" panose="020B0503020204020204" charset="-122"/>
            </a:endParaRPr>
          </a:p>
        </p:txBody>
      </p:sp>
    </p:spTree>
    <p:custDataLst>
      <p:tags r:id="rId5"/>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2" name="矩形 11"/>
          <p:cNvSpPr/>
          <p:nvPr>
            <p:custDataLst>
              <p:tags r:id="rId3"/>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4" name="文本框 13"/>
          <p:cNvSpPr txBox="1"/>
          <p:nvPr>
            <p:custDataLst>
              <p:tags r:id="rId4"/>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Agent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托管式</a:t>
            </a:r>
            <a:r>
              <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rPr>
              <a:t> GUI </a:t>
            </a:r>
            <a:r>
              <a:rPr lang="en-US" altLang="zh-CN" sz="3100" b="1" spc="150" dirty="0" err="1">
                <a:solidFill>
                  <a:schemeClr val="accent1"/>
                </a:solidFill>
                <a:uFillTx/>
                <a:latin typeface="微软雅黑" panose="020B0503020204020204" charset="-122"/>
                <a:ea typeface="微软雅黑" panose="020B0503020204020204" charset="-122"/>
                <a:cs typeface="微软雅黑" panose="020B0503020204020204" charset="-122"/>
              </a:rPr>
              <a:t>智能体的三大核心目标</a:t>
            </a:r>
            <a:endParaRPr lang="en-US" altLang="zh-CN" sz="3100" b="1" spc="15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5" name="Title 6"/>
          <p:cNvSpPr txBox="1"/>
          <p:nvPr>
            <p:custDataLst>
              <p:tags r:id="rId5"/>
            </p:custDataLst>
          </p:nvPr>
        </p:nvSpPr>
        <p:spPr>
          <a:xfrm>
            <a:off x="914359" y="1828815"/>
            <a:ext cx="10363276" cy="4114825"/>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17500" lvl="0" indent="-317500" algn="l" fontAlgn="ctr">
              <a:lnSpc>
                <a:spcPct val="120000"/>
              </a:lnSpc>
              <a:spcBef>
                <a:spcPts val="0"/>
              </a:spcBef>
              <a:spcAft>
                <a:spcPts val="800"/>
              </a:spcAft>
              <a:buSzPct val="100000"/>
              <a:buFont typeface="+mn-ea"/>
              <a:buAutoNum type="ea1JpnChsDbPeriod"/>
            </a:pPr>
            <a:r>
              <a:rPr lang="zh-CN" altLang="en-US" sz="1800" b="1"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主动监视与界面语义识别</a:t>
            </a:r>
            <a:endParaRPr lang="zh-CN" altLang="en-US" sz="1800" b="1"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317500" lvl="0" indent="-317500" algn="l" fontAlgn="ctr">
              <a:lnSpc>
                <a:spcPct val="120000"/>
              </a:lnSpc>
              <a:spcBef>
                <a:spcPts val="0"/>
              </a:spcBef>
              <a:spcAft>
                <a:spcPts val="800"/>
              </a:spcAft>
              <a:buSzPct val="100000"/>
              <a:buFont typeface="Wingdings" panose="05000000000000000000" charset="0"/>
              <a:buChar char="l"/>
            </a:pP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基于</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GUI-Owl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的视觉理解能力与周期性截屏机制，实现对微信界面的持续检测与语义解析。</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 </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系统定时截取当前</a:t>
            </a:r>
            <a:r>
              <a:rPr lang="en-US" altLang="zh-CN"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UI</a:t>
            </a:r>
            <a:r>
              <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画面，通过模型提取界面元素（如消息列表、联系人、按钮等）并转换为结构化文本与状态信息，为后续策略判断提供稳定输入。核心能力为：</a:t>
            </a:r>
            <a:endParaRPr lang="zh-CN" altLang="en-US" sz="1800" spc="9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周期性截屏：通过 ADB 工具或模拟器流实现定时采集，截屏周期可根据实际需求灵活设置</a:t>
            </a:r>
            <a:endPar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20000"/>
              </a:lnSpc>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语义结构化：将界面视觉信息转化为 JSON 格式，包含 “元素 ID - 文本内容 - 坐标范围 - 状态（未读 / 已读 / 可点击）” 等关键信息</a:t>
            </a:r>
            <a:endPar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
        <p:nvSpPr>
          <p:cNvPr id="13" name="矩形 12"/>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150">
                <a:solidFill>
                  <a:schemeClr val="accent1"/>
                </a:solidFill>
                <a:uFillTx/>
                <a:latin typeface="微软雅黑" panose="020B0503020204020204" charset="-122"/>
                <a:ea typeface="微软雅黑" panose="020B0503020204020204" charset="-122"/>
                <a:cs typeface="微软雅黑" panose="020B0503020204020204" charset="-122"/>
                <a:sym typeface="+mn-ea"/>
              </a:rPr>
              <a:t>Agent 托管式 GUI 智能体的三大核心目标</a:t>
            </a:r>
            <a:endParaRPr lang="en-US" altLang="zh-CN" sz="3100" b="1" spc="150">
              <a:solidFill>
                <a:schemeClr val="accent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8" name="Title 6"/>
          <p:cNvSpPr txBox="1"/>
          <p:nvPr>
            <p:custDataLst>
              <p:tags r:id="rId5"/>
            </p:custDataLst>
          </p:nvPr>
        </p:nvSpPr>
        <p:spPr>
          <a:xfrm>
            <a:off x="914362" y="2433151"/>
            <a:ext cx="10363276" cy="3046894"/>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30200" lvl="0" indent="-330200" algn="l" fontAlgn="ctr">
              <a:lnSpc>
                <a:spcPct val="120000"/>
              </a:lnSpc>
              <a:spcBef>
                <a:spcPts val="0"/>
              </a:spcBef>
              <a:spcAft>
                <a:spcPts val="800"/>
              </a:spcAft>
              <a:buSzPct val="100000"/>
              <a:buFont typeface="+mn-ea"/>
              <a:buAutoNum type="ea1JpnChsDbPeriod" startAt="2"/>
            </a:pPr>
            <a:r>
              <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策略驱动与自调用决策</a:t>
            </a:r>
            <a:endParaRPr lang="zh-CN" altLang="en-US" sz="1800" b="1"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30200" lvl="0" indent="-330200" algn="l" fontAlgn="ctr">
              <a:lnSpc>
                <a:spcPct val="120000"/>
              </a:lnSpc>
              <a:spcBef>
                <a:spcPts val="0"/>
              </a:spcBef>
              <a:spcAft>
                <a:spcPts val="800"/>
              </a:spcAft>
              <a:buSzPct val="100000"/>
              <a:buFont typeface="Wingdings" panose="05000000000000000000" charset="0"/>
              <a:buChar char="l"/>
            </a:pPr>
            <a:r>
              <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结合 LangChain 框架实现规则引擎与Prompt模板机制，用户可定义自动化托管策略（如“检测到未读工作消息→自动回复”）； 当模型解析结果满足触发条件时，系统会自主调用任务规划流程，通过大模型推理生成对应的操作计划，实现主动决策与自调用执行触发。</a:t>
            </a:r>
            <a:endParaRPr lang="zh-CN" altLang="en-US" sz="1800" spc="10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规则配置：用户可设置确定性规则，如 “未读工作群消息达到设定数量时触发自动回复”“特定联系人消息触发提醒”</a:t>
            </a:r>
            <a:endPar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635000" lvl="1" indent="-304800" algn="l" fontAlgn="ctr">
              <a:lnSpc>
                <a:spcPct val="120000"/>
              </a:lnSpc>
              <a:spcBef>
                <a:spcPts val="0"/>
              </a:spcBef>
              <a:spcAft>
                <a:spcPts val="800"/>
              </a:spcAft>
              <a:buSzPct val="100000"/>
              <a:buFont typeface="Arial" panose="020B0604020202020204" pitchFamily="34" charset="0"/>
              <a:buChar char="○"/>
            </a:pPr>
            <a:r>
              <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模型推理：针对语义模糊场景（如 “识别疑似重要工作消息”），通过 Prompt 模板调用大模型生成操作方案，模板包含 “界面状态上下文 - 历史操作记录 - 用户偏好” 关键要素</a:t>
            </a:r>
            <a:endParaRPr lang="zh-CN" altLang="en-US" sz="16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609556" y="2199190"/>
            <a:ext cx="10972888" cy="3507129"/>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7" name="任意形状 8"/>
          <p:cNvSpPr/>
          <p:nvPr userDrawn="1">
            <p:custDataLst>
              <p:tags r:id="rId2"/>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6" name="任意形状 8"/>
          <p:cNvSpPr/>
          <p:nvPr userDrawn="1">
            <p:custDataLst>
              <p:tags r:id="rId3"/>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6" name="文本框 5"/>
          <p:cNvSpPr txBox="1"/>
          <p:nvPr>
            <p:custDataLst>
              <p:tags r:id="rId4"/>
            </p:custDataLst>
          </p:nvPr>
        </p:nvSpPr>
        <p:spPr>
          <a:xfrm>
            <a:off x="1066782" y="628891"/>
            <a:ext cx="10210876" cy="63468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Agent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托管式</a:t>
            </a:r>
            <a:r>
              <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rPr>
              <a:t> GUI </a:t>
            </a:r>
            <a:r>
              <a:rPr lang="en-US" altLang="zh-CN" sz="3100" b="1" spc="220" dirty="0" err="1">
                <a:solidFill>
                  <a:schemeClr val="accent1"/>
                </a:solidFill>
                <a:uFillTx/>
                <a:latin typeface="微软雅黑" panose="020B0503020204020204" charset="-122"/>
                <a:ea typeface="微软雅黑" panose="020B0503020204020204" charset="-122"/>
                <a:cs typeface="微软雅黑" panose="020B0503020204020204" charset="-122"/>
                <a:sym typeface="+mn-ea"/>
              </a:rPr>
              <a:t>智能体的三大核心目标</a:t>
            </a:r>
            <a:endParaRPr lang="en-US" altLang="zh-CN" sz="3100" b="1" spc="220" dirty="0">
              <a:solidFill>
                <a:schemeClr val="accent1"/>
              </a:solidFill>
              <a:uFillTx/>
              <a:latin typeface="微软雅黑" panose="020B0503020204020204" charset="-122"/>
              <a:ea typeface="微软雅黑" panose="020B0503020204020204" charset="-122"/>
              <a:cs typeface="微软雅黑" panose="020B0503020204020204" charset="-122"/>
              <a:sym typeface="+mn-ea"/>
            </a:endParaRPr>
          </a:p>
        </p:txBody>
      </p:sp>
      <p:sp>
        <p:nvSpPr>
          <p:cNvPr id="15" name="Title 6"/>
          <p:cNvSpPr txBox="1"/>
          <p:nvPr>
            <p:custDataLst>
              <p:tags r:id="rId5"/>
            </p:custDataLst>
          </p:nvPr>
        </p:nvSpPr>
        <p:spPr>
          <a:xfrm>
            <a:off x="914382" y="2432342"/>
            <a:ext cx="10363276" cy="3073118"/>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368300" lvl="0" indent="-368300" algn="l" fontAlgn="ctr">
              <a:lnSpc>
                <a:spcPct val="120000"/>
              </a:lnSpc>
              <a:spcBef>
                <a:spcPts val="0"/>
              </a:spcBef>
              <a:spcAft>
                <a:spcPts val="800"/>
              </a:spcAft>
              <a:buSzPct val="100000"/>
              <a:buFont typeface="+mn-ea"/>
              <a:buAutoNum type="ea1JpnChsDbPeriod" startAt="3"/>
            </a:pP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GUI层自动执行与</a:t>
            </a:r>
            <a:r>
              <a:rPr lang="zh-CN" altLang="en-US"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行为</a:t>
            </a:r>
            <a:r>
              <a:rPr lang="en-US" altLang="zh-CN" sz="1800" b="1" spc="13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闭环</a:t>
            </a:r>
            <a:r>
              <a:rPr lang="en-US" altLang="zh-CN" sz="1800" b="1"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 </a:t>
            </a:r>
            <a:endParaRPr lang="en-US" altLang="zh-CN"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368300" indent="-368300" fontAlgn="ctr">
              <a:lnSpc>
                <a:spcPct val="120000"/>
              </a:lnSpc>
              <a:spcBef>
                <a:spcPts val="0"/>
              </a:spcBef>
              <a:spcAft>
                <a:spcPts val="800"/>
              </a:spcAft>
              <a:buSzPct val="100000"/>
              <a:buFont typeface="Wingdings" panose="05000000000000000000" charset="0"/>
              <a:buChar char="l"/>
            </a:pPr>
            <a:r>
              <a:rPr lang="zh-CN" altLang="en-US" sz="1800" spc="13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实现从自然语言指令到</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多步</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指令的功能，目前多数</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 Agent</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的端到端功能在此已有较多验证，本项目不希望重新造轮子，故借助开源模型</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GUI-Owl</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的</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感知与</a:t>
            </a:r>
            <a:r>
              <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UI</a:t>
            </a:r>
            <a:r>
              <a:rPr lang="zh-CN" altLang="en-US"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执行两个功能，但这里仍包括两个技术难点：</a:t>
            </a:r>
            <a:endParaRPr lang="en-US" altLang="zh-CN" sz="18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执行验证：每步操作后重新采集界面状态，确认是否达到预期效果（如 “发送回复后检查消息是否成功发出”）</a:t>
            </a:r>
            <a:endPar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a:p>
            <a:pPr marL="711200" lvl="1" indent="-342900" fontAlgn="ctr">
              <a:lnSpc>
                <a:spcPct val="120000"/>
              </a:lnSpc>
              <a:spcAft>
                <a:spcPts val="800"/>
              </a:spcAft>
              <a:buSzPct val="100000"/>
              <a:buFont typeface="Arial" panose="020B0604020202020204" pitchFamily="34" charset="0"/>
              <a:buChar char="○"/>
            </a:pPr>
            <a:r>
              <a:rPr lang="zh-CN" altLang="en-US" sz="1600" spc="11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rPr>
              <a:t>异常处理：操作失败时触发回退机制，重新生成指令（如点击按钮无响应时，重新定位元素后再次执行）</a:t>
            </a:r>
            <a:endParaRPr lang="en-US" altLang="zh-CN" sz="1600" spc="13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 name="矩形 4"/>
          <p:cNvSpPr/>
          <p:nvPr>
            <p:custDataLst>
              <p:tags r:id="rId6"/>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custDataLst>
              <p:tags r:id="rId1"/>
            </p:custDataLst>
          </p:nvPr>
        </p:nvSpPr>
        <p:spPr>
          <a:xfrm>
            <a:off x="0" y="0"/>
            <a:ext cx="12192000" cy="1066762"/>
          </a:xfrm>
          <a:prstGeom prst="rect">
            <a:avLst/>
          </a:prstGeom>
          <a:solidFill>
            <a:schemeClr val="dk2">
              <a:alpha val="7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olidFill>
                <a:schemeClr val="lt1"/>
              </a:solidFill>
              <a:latin typeface="微软雅黑" panose="020B0503020204020204" charset="-122"/>
              <a:ea typeface="微软雅黑" panose="020B0503020204020204" charset="-122"/>
              <a:sym typeface="+mn-ea"/>
            </a:endParaRPr>
          </a:p>
        </p:txBody>
      </p:sp>
      <p:cxnSp>
        <p:nvCxnSpPr>
          <p:cNvPr id="21" name="直接连接符 20"/>
          <p:cNvCxnSpPr/>
          <p:nvPr>
            <p:custDataLst>
              <p:tags r:id="rId2"/>
            </p:custDataLst>
          </p:nvPr>
        </p:nvCxnSpPr>
        <p:spPr>
          <a:xfrm>
            <a:off x="457204" y="320042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custDataLst>
              <p:tags r:id="rId3"/>
            </p:custDataLst>
          </p:nvPr>
        </p:nvCxnSpPr>
        <p:spPr>
          <a:xfrm>
            <a:off x="457204" y="4572036"/>
            <a:ext cx="4267234" cy="0"/>
          </a:xfrm>
          <a:prstGeom prst="line">
            <a:avLst/>
          </a:prstGeom>
          <a:ln w="12700">
            <a:solidFill>
              <a:schemeClr val="accent1"/>
            </a:solidFill>
            <a:prstDash val="sysDash"/>
          </a:ln>
        </p:spPr>
        <p:style>
          <a:lnRef idx="1">
            <a:schemeClr val="accent1"/>
          </a:lnRef>
          <a:fillRef idx="0">
            <a:schemeClr val="accent1"/>
          </a:fillRef>
          <a:effectRef idx="0">
            <a:schemeClr val="accent1"/>
          </a:effectRef>
          <a:fontRef idx="minor">
            <a:schemeClr val="tx1"/>
          </a:fontRef>
        </p:style>
      </p:cxnSp>
      <p:sp>
        <p:nvSpPr>
          <p:cNvPr id="5" name="文本框 4"/>
          <p:cNvSpPr txBox="1"/>
          <p:nvPr>
            <p:custDataLst>
              <p:tags r:id="rId4"/>
            </p:custDataLst>
          </p:nvPr>
        </p:nvSpPr>
        <p:spPr>
          <a:xfrm>
            <a:off x="341457" y="235354"/>
            <a:ext cx="11277689" cy="609600"/>
          </a:xfrm>
          <a:prstGeom prst="rect">
            <a:avLst/>
          </a:prstGeom>
          <a:noFill/>
        </p:spPr>
        <p:txBody>
          <a:bodyPr wrap="square" lIns="63500" tIns="25400" rIns="63500" bIns="25400" rtlCol="0" anchor="ctr" anchorCtr="0">
            <a:noAutofit/>
          </a:bodyPr>
          <a:lstStyle/>
          <a:p>
            <a:pPr marL="0" indent="0" algn="l">
              <a:lnSpc>
                <a:spcPct val="100000"/>
              </a:lnSpc>
              <a:spcBef>
                <a:spcPts val="0"/>
              </a:spcBef>
              <a:spcAft>
                <a:spcPts val="0"/>
              </a:spcAft>
              <a:buSzPct val="100000"/>
              <a:buNone/>
            </a:pPr>
            <a:r>
              <a:rPr lang="zh-CN" altLang="en-US" sz="4000" b="1" spc="180" dirty="0">
                <a:solidFill>
                  <a:schemeClr val="accent1"/>
                </a:solidFill>
                <a:uFillTx/>
                <a:latin typeface="微软雅黑" panose="020B0503020204020204" charset="-122"/>
                <a:ea typeface="微软雅黑" panose="020B0503020204020204" charset="-122"/>
              </a:rPr>
              <a:t>系统架构</a:t>
            </a:r>
            <a:endParaRPr lang="zh-CN" altLang="en-US" sz="4000" b="1" spc="180" dirty="0">
              <a:solidFill>
                <a:schemeClr val="accent1"/>
              </a:solidFill>
              <a:uFillTx/>
              <a:latin typeface="微软雅黑" panose="020B0503020204020204" charset="-122"/>
              <a:ea typeface="微软雅黑" panose="020B0503020204020204" charset="-122"/>
            </a:endParaRPr>
          </a:p>
        </p:txBody>
      </p:sp>
      <p:sp>
        <p:nvSpPr>
          <p:cNvPr id="11" name="Title 6"/>
          <p:cNvSpPr txBox="1"/>
          <p:nvPr>
            <p:custDataLst>
              <p:tags r:id="rId5"/>
            </p:custDataLst>
          </p:nvPr>
        </p:nvSpPr>
        <p:spPr>
          <a:xfrm>
            <a:off x="457204" y="1981216"/>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实际 GUI 层</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环境接口与执行反馈</a:t>
            </a:r>
            <a:endPar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6" name="Title 6"/>
          <p:cNvSpPr txBox="1"/>
          <p:nvPr>
            <p:custDataLst>
              <p:tags r:id="rId6"/>
            </p:custDataLst>
          </p:nvPr>
        </p:nvSpPr>
        <p:spPr>
          <a:xfrm>
            <a:off x="457204" y="3335465"/>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en-US" altLang="zh-CN"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GUI-Owl </a:t>
            </a:r>
            <a:r>
              <a:rPr lang="en-US" altLang="zh-CN" sz="2400" b="1"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智能体层</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en-US" altLang="zh-CN" sz="2400" spc="160" dirty="0" err="1">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感知与执行中枢</a:t>
            </a:r>
            <a:endParaRPr lang="en-US" altLang="zh-CN"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7" name="Title 6"/>
          <p:cNvSpPr txBox="1"/>
          <p:nvPr>
            <p:custDataLst>
              <p:tags r:id="rId7"/>
            </p:custDataLst>
          </p:nvPr>
        </p:nvSpPr>
        <p:spPr>
          <a:xfrm>
            <a:off x="457204" y="4724438"/>
            <a:ext cx="4267225" cy="106680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pPr>
            <a:r>
              <a:rPr lang="zh-CN" altLang="en-US"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用户规则与决策层</a:t>
            </a:r>
            <a:endParaRPr lang="en-US" altLang="zh-CN" sz="2400" b="1"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pPr>
            <a:r>
              <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规则驱动与行为生成</a:t>
            </a:r>
            <a:endParaRPr lang="zh-CN" altLang="en-US" sz="2400" spc="1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pic>
        <p:nvPicPr>
          <p:cNvPr id="8" name="图片 7"/>
          <p:cNvPicPr>
            <a:picLocks noChangeAspect="1"/>
          </p:cNvPicPr>
          <p:nvPr>
            <p:custDataLst>
              <p:tags r:id="rId8"/>
            </p:custDataLst>
          </p:nvPr>
        </p:nvPicPr>
        <p:blipFill rotWithShape="1">
          <a:blip r:embed="rId9"/>
          <a:srcRect l="8354" r="8354"/>
          <a:stretch>
            <a:fillRect/>
          </a:stretch>
        </p:blipFill>
        <p:spPr>
          <a:xfrm>
            <a:off x="5181641" y="1828815"/>
            <a:ext cx="6096038" cy="4114825"/>
          </a:xfrm>
          <a:custGeom>
            <a:avLst/>
            <a:gdLst/>
            <a:ahLst/>
            <a:cxnLst>
              <a:cxn ang="3">
                <a:pos x="hc" y="t"/>
              </a:cxn>
              <a:cxn ang="cd2">
                <a:pos x="l" y="vc"/>
              </a:cxn>
              <a:cxn ang="cd4">
                <a:pos x="hc" y="b"/>
              </a:cxn>
              <a:cxn ang="0">
                <a:pos x="r" y="vc"/>
              </a:cxn>
            </a:cxnLst>
            <a:rect l="l" t="t" r="r" b="b"/>
            <a:pathLst>
              <a:path w="9600" h="6480">
                <a:moveTo>
                  <a:pt x="0" y="0"/>
                </a:moveTo>
                <a:lnTo>
                  <a:pt x="9600" y="0"/>
                </a:lnTo>
                <a:lnTo>
                  <a:pt x="9600" y="6480"/>
                </a:lnTo>
                <a:lnTo>
                  <a:pt x="0" y="6480"/>
                </a:lnTo>
                <a:lnTo>
                  <a:pt x="0" y="0"/>
                </a:lnTo>
                <a:close/>
              </a:path>
            </a:pathLst>
          </a:custGeom>
        </p:spPr>
      </p:pic>
    </p:spTree>
    <p:custDataLst>
      <p:tags r:id="rId10"/>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8"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4" name="矩形 13"/>
          <p:cNvSpPr/>
          <p:nvPr>
            <p:custDataLst>
              <p:tags r:id="rId3"/>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4"/>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zh-CN" altLang="en-US" sz="3200" b="1" spc="180" dirty="0">
                <a:solidFill>
                  <a:schemeClr val="accent1"/>
                </a:solidFill>
                <a:uFillTx/>
                <a:latin typeface="微软雅黑" panose="020B0503020204020204" charset="-122"/>
                <a:ea typeface="微软雅黑" panose="020B0503020204020204" charset="-122"/>
              </a:rPr>
              <a:t>用户规则与决策层：规则驱动与策略生成</a:t>
            </a:r>
            <a:endParaRPr lang="zh-CN" altLang="en-US" sz="3200" b="1" spc="180" dirty="0">
              <a:solidFill>
                <a:schemeClr val="accent1"/>
              </a:solidFill>
              <a:uFillTx/>
              <a:latin typeface="微软雅黑" panose="020B0503020204020204" charset="-122"/>
              <a:ea typeface="微软雅黑" panose="020B0503020204020204" charset="-122"/>
            </a:endParaRPr>
          </a:p>
        </p:txBody>
      </p:sp>
      <p:sp>
        <p:nvSpPr>
          <p:cNvPr id="15" name="矩形 14"/>
          <p:cNvSpPr/>
          <p:nvPr>
            <p:custDataLst>
              <p:tags r:id="rId5"/>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6"/>
            </p:custDataLst>
          </p:nvPr>
        </p:nvSpPr>
        <p:spPr>
          <a:xfrm>
            <a:off x="942323" y="1669679"/>
            <a:ext cx="10307354" cy="4271058"/>
          </a:xfrm>
          <a:prstGeom prst="rect">
            <a:avLst/>
          </a:prstGeom>
          <a:noFill/>
          <a:ln w="3175">
            <a:noFill/>
            <a:prstDash val="dash"/>
          </a:ln>
        </p:spPr>
        <p:txBody>
          <a:bodyPr wrap="square" lIns="63500" tIns="25400" rIns="63500" bIns="25400" anchor="ctr" anchorCtr="0">
            <a:normAutofit fontScale="925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存储与决策：</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该层作为系统的逻辑中枢，负责持久化存储用户预设的自然语言托管规则。在运行时，它将这些规则与实时界面语义描述结合，进行统一的决策判断。</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记录与迭代：</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系统具备记忆机制，能够记录历史交互状态与决策结果。这些记录用于上下文构建，支持决策过程的持续迭代与优化。</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1.</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 初始化时用户定义的自然语言托管规则；</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2. </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运行过程中获取的</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界面结构化信息</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运行过程中根据托管规则产生的自然语言</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行为</a:t>
            </a:r>
            <a:r>
              <a:rPr lang="zh-CN" altLang="en-US" sz="1400" spc="60" dirty="0">
                <a:ln w="3175">
                  <a:noFill/>
                  <a:prstDash val="dash"/>
                </a:ln>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a:t>
            </a:r>
            <a:endParaRPr lang="zh-CN" altLang="en-US" sz="14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19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a:t>
            </a:r>
            <a:r>
              <a:rPr lang="en-US" altLang="zh-CN" sz="1500" b="1" spc="80" dirty="0" err="1">
                <a:ln w="3175">
                  <a:noFill/>
                  <a:prstDash val="dash"/>
                </a:ln>
                <a:solidFill>
                  <a:schemeClr val="dk1">
                    <a:lumMod val="75000"/>
                    <a:lumOff val="25000"/>
                  </a:schemeClr>
                </a:solidFill>
                <a:latin typeface="微软雅黑" panose="020B0503020204020204" charset="-122"/>
                <a:ea typeface="微软雅黑" panose="020B0503020204020204" charset="-122"/>
              </a:rPr>
              <a:t>LangChain</a:t>
            </a: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的上下文工程与推理流程：</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利用</a:t>
            </a:r>
            <a:r>
              <a:rPr lang="en-US" altLang="zh-CN" sz="1500" spc="80" dirty="0" err="1">
                <a:ln w="3175">
                  <a:noFill/>
                  <a:prstDash val="dash"/>
                </a:ln>
                <a:solidFill>
                  <a:schemeClr val="dk1">
                    <a:lumMod val="75000"/>
                    <a:lumOff val="25000"/>
                  </a:schemeClr>
                </a:solidFill>
                <a:latin typeface="微软雅黑" panose="020B0503020204020204" charset="-122"/>
                <a:ea typeface="微软雅黑" panose="020B0503020204020204" charset="-122"/>
              </a:rPr>
              <a:t>LangChain</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框架构建提示模板，将界面状态与用户规则整合为决策上下文。</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LLM</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基于此上下文进行深层语义解析，并直接生成符合要求的高层行为策略。</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5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基于本地存储的记忆：</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记忆模块采用本地向量数据库等存储方案，用于保存历史决策与状态信息。这些记忆在后续决策中被检索引用，为</a:t>
            </a:r>
            <a:r>
              <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LLM</a:t>
            </a:r>
            <a:r>
              <a:rPr lang="zh-CN" altLang="en-US" sz="1500" spc="80" dirty="0">
                <a:ln w="3175">
                  <a:noFill/>
                  <a:prstDash val="dash"/>
                </a:ln>
                <a:solidFill>
                  <a:schemeClr val="dk1">
                    <a:lumMod val="75000"/>
                    <a:lumOff val="25000"/>
                  </a:schemeClr>
                </a:solidFill>
                <a:latin typeface="微软雅黑" panose="020B0503020204020204" charset="-122"/>
                <a:ea typeface="微软雅黑" panose="020B0503020204020204" charset="-122"/>
              </a:rPr>
              <a:t>提供丰富的上下文依据。</a:t>
            </a: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形状 8"/>
          <p:cNvSpPr/>
          <p:nvPr userDrawn="1">
            <p:custDataLst>
              <p:tags r:id="rId1"/>
            </p:custDataLst>
          </p:nvPr>
        </p:nvSpPr>
        <p:spPr>
          <a:xfrm>
            <a:off x="9727092" y="-51"/>
            <a:ext cx="2464998" cy="2403231"/>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7" name="任意形状 8"/>
          <p:cNvSpPr/>
          <p:nvPr userDrawn="1">
            <p:custDataLst>
              <p:tags r:id="rId2"/>
            </p:custDataLst>
          </p:nvPr>
        </p:nvSpPr>
        <p:spPr>
          <a:xfrm rot="10800000">
            <a:off x="0" y="5480050"/>
            <a:ext cx="1412875" cy="1377950"/>
          </a:xfrm>
          <a:custGeom>
            <a:avLst/>
            <a:gdLst>
              <a:gd name="connsiteX0" fmla="*/ 361564 w 3507050"/>
              <a:gd name="connsiteY0" fmla="*/ 0 h 3419170"/>
              <a:gd name="connsiteX1" fmla="*/ 3507050 w 3507050"/>
              <a:gd name="connsiteY1" fmla="*/ 0 h 3419170"/>
              <a:gd name="connsiteX2" fmla="*/ 3507050 w 3507050"/>
              <a:gd name="connsiteY2" fmla="*/ 3045349 h 3419170"/>
              <a:gd name="connsiteX3" fmla="*/ 3329322 w 3507050"/>
              <a:gd name="connsiteY3" fmla="*/ 3151539 h 3419170"/>
              <a:gd name="connsiteX4" fmla="*/ 2254631 w 3507050"/>
              <a:gd name="connsiteY4" fmla="*/ 3419170 h 3419170"/>
              <a:gd name="connsiteX5" fmla="*/ 0 w 3507050"/>
              <a:gd name="connsiteY5" fmla="*/ 1201750 h 3419170"/>
              <a:gd name="connsiteX6" fmla="*/ 272122 w 3507050"/>
              <a:gd name="connsiteY6" fmla="*/ 144796 h 3419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7050" h="3419170">
                <a:moveTo>
                  <a:pt x="361564" y="0"/>
                </a:moveTo>
                <a:lnTo>
                  <a:pt x="3507050" y="0"/>
                </a:lnTo>
                <a:lnTo>
                  <a:pt x="3507050" y="3045349"/>
                </a:lnTo>
                <a:lnTo>
                  <a:pt x="3329322" y="3151539"/>
                </a:lnTo>
                <a:cubicBezTo>
                  <a:pt x="3009856" y="3322220"/>
                  <a:pt x="2643756" y="3419170"/>
                  <a:pt x="2254631" y="3419170"/>
                </a:cubicBezTo>
                <a:cubicBezTo>
                  <a:pt x="1009433" y="3419170"/>
                  <a:pt x="0" y="2426397"/>
                  <a:pt x="0" y="1201750"/>
                </a:cubicBezTo>
                <a:cubicBezTo>
                  <a:pt x="0" y="819048"/>
                  <a:pt x="98578" y="458990"/>
                  <a:pt x="272122" y="144796"/>
                </a:cubicBezTo>
                <a:close/>
              </a:path>
            </a:pathLst>
          </a:custGeom>
          <a:gradFill>
            <a:gsLst>
              <a:gs pos="0">
                <a:schemeClr val="bg2">
                  <a:alpha val="10000"/>
                </a:schemeClr>
              </a:gs>
              <a:gs pos="100000">
                <a:schemeClr val="tx2">
                  <a:lumMod val="90000"/>
                  <a:alpha val="24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zh-CN" altLang="en-US" dirty="0">
              <a:solidFill>
                <a:schemeClr val="lt1"/>
              </a:solidFill>
              <a:highlight>
                <a:srgbClr val="1171F1"/>
              </a:highlight>
              <a:latin typeface="微软雅黑" panose="020B0503020204020204" charset="-122"/>
              <a:ea typeface="微软雅黑" panose="020B0503020204020204" charset="-122"/>
            </a:endParaRPr>
          </a:p>
        </p:txBody>
      </p:sp>
      <p:sp>
        <p:nvSpPr>
          <p:cNvPr id="13" name="矩形 12"/>
          <p:cNvSpPr/>
          <p:nvPr>
            <p:custDataLst>
              <p:tags r:id="rId3"/>
            </p:custDataLst>
          </p:nvPr>
        </p:nvSpPr>
        <p:spPr>
          <a:xfrm>
            <a:off x="609556" y="1524012"/>
            <a:ext cx="10972888" cy="4724438"/>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15" name="文本框 14"/>
          <p:cNvSpPr txBox="1"/>
          <p:nvPr>
            <p:custDataLst>
              <p:tags r:id="rId4"/>
            </p:custDataLst>
          </p:nvPr>
        </p:nvSpPr>
        <p:spPr>
          <a:xfrm>
            <a:off x="1066800" y="609600"/>
            <a:ext cx="10210876" cy="609600"/>
          </a:xfrm>
          <a:prstGeom prst="rect">
            <a:avLst/>
          </a:prstGeom>
          <a:noFill/>
        </p:spPr>
        <p:txBody>
          <a:bodyPr wrap="square" lIns="63500" tIns="25400" rIns="63500" bIns="25400" rtlCol="0" anchor="t" anchorCtr="0">
            <a:normAutofit/>
          </a:bodyPr>
          <a:lstStyle/>
          <a:p>
            <a:pPr marL="0" indent="0" algn="l">
              <a:lnSpc>
                <a:spcPct val="100000"/>
              </a:lnSpc>
              <a:spcBef>
                <a:spcPts val="0"/>
              </a:spcBef>
              <a:spcAft>
                <a:spcPts val="0"/>
              </a:spcAft>
              <a:buSzPct val="100000"/>
              <a:buNone/>
            </a:pPr>
            <a:r>
              <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rPr>
              <a:t>GUI-Owl </a:t>
            </a:r>
            <a:r>
              <a:rPr lang="en-US" altLang="zh-CN" sz="3200" b="1" spc="160" dirty="0" err="1">
                <a:solidFill>
                  <a:schemeClr val="accent1"/>
                </a:solidFill>
                <a:uFillTx/>
                <a:latin typeface="微软雅黑" panose="020B0503020204020204" charset="-122"/>
                <a:ea typeface="微软雅黑" panose="020B0503020204020204" charset="-122"/>
                <a:cs typeface="微软雅黑" panose="020B0503020204020204" charset="-122"/>
              </a:rPr>
              <a:t>智能体层：Monitor</a:t>
            </a:r>
            <a:endParaRPr lang="en-US" altLang="zh-CN" sz="3200" b="1" spc="160" dirty="0">
              <a:solidFill>
                <a:schemeClr val="accent1"/>
              </a:solidFill>
              <a:uFillTx/>
              <a:latin typeface="微软雅黑" panose="020B0503020204020204" charset="-122"/>
              <a:ea typeface="微软雅黑" panose="020B0503020204020204" charset="-122"/>
              <a:cs typeface="微软雅黑" panose="020B0503020204020204" charset="-122"/>
            </a:endParaRPr>
          </a:p>
        </p:txBody>
      </p:sp>
      <p:sp>
        <p:nvSpPr>
          <p:cNvPr id="14" name="矩形 13"/>
          <p:cNvSpPr/>
          <p:nvPr>
            <p:custDataLst>
              <p:tags r:id="rId5"/>
            </p:custDataLst>
          </p:nvPr>
        </p:nvSpPr>
        <p:spPr>
          <a:xfrm>
            <a:off x="609605" y="609600"/>
            <a:ext cx="152401" cy="6096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charset="-122"/>
              <a:ea typeface="微软雅黑" panose="020B0503020204020204" charset="-122"/>
            </a:endParaRPr>
          </a:p>
        </p:txBody>
      </p:sp>
      <p:sp>
        <p:nvSpPr>
          <p:cNvPr id="2" name="Title 6"/>
          <p:cNvSpPr txBox="1"/>
          <p:nvPr>
            <p:custDataLst>
              <p:tags r:id="rId6"/>
            </p:custDataLst>
          </p:nvPr>
        </p:nvSpPr>
        <p:spPr>
          <a:xfrm>
            <a:off x="942323" y="1750702"/>
            <a:ext cx="10307354" cy="4271058"/>
          </a:xfrm>
          <a:prstGeom prst="rect">
            <a:avLst/>
          </a:prstGeom>
          <a:noFill/>
          <a:ln w="3175">
            <a:noFill/>
            <a:prstDash val="dash"/>
          </a:ln>
        </p:spPr>
        <p:txBody>
          <a:bodyPr wrap="square" lIns="63500" tIns="25400" rIns="63500" bIns="25400" anchor="ctr" anchorCtr="0">
            <a:normAutofit fontScale="85000"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功能定位</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收集屏幕截图：</a:t>
            </a:r>
            <a:r>
              <a:rPr lang="en-US" altLang="zh-CN" sz="1600" dirty="0"/>
              <a:t>Monitor</a:t>
            </a:r>
            <a:r>
              <a:rPr lang="zh-CN" altLang="en-US" sz="1600" dirty="0"/>
              <a:t>代理通过</a:t>
            </a:r>
            <a:r>
              <a:rPr lang="en-US" altLang="zh-CN" sz="1600" dirty="0"/>
              <a:t>ADB</a:t>
            </a:r>
            <a:r>
              <a:rPr lang="zh-CN" altLang="en-US" sz="1600" dirty="0"/>
              <a:t>或模拟器流，以</a:t>
            </a:r>
            <a:r>
              <a:rPr lang="en-US" altLang="zh-CN" sz="1600" dirty="0"/>
              <a:t>1-3</a:t>
            </a:r>
            <a:r>
              <a:rPr lang="zh-CN" altLang="en-US" sz="1600" dirty="0"/>
              <a:t>秒的可配置周期持续捕获设备屏幕图像。这一过程确保了界面状态变化的实时感知与采集。</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整合</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信息：</a:t>
            </a:r>
            <a:r>
              <a:rPr lang="zh-CN" altLang="en-US" sz="1600" dirty="0"/>
              <a:t>获取的截图被送入</a:t>
            </a:r>
            <a:r>
              <a:rPr lang="en-US" altLang="zh-CN" sz="1600" dirty="0"/>
              <a:t>GUI-Owl</a:t>
            </a:r>
            <a:r>
              <a:rPr lang="zh-CN" altLang="en-US" sz="1600" dirty="0"/>
              <a:t>感知模型，解析生成包含元素层级、文本内容及状态标签的结构化描述。这些信息最终被整合为</a:t>
            </a:r>
            <a:r>
              <a:rPr lang="en-US" altLang="zh-CN" sz="1600" dirty="0"/>
              <a:t>JSON</a:t>
            </a:r>
            <a:r>
              <a:rPr lang="zh-CN" altLang="en-US" sz="1600" dirty="0"/>
              <a:t>格式，为上层决策提供完整的界面语义上下文。</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输入与输出</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输入端：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周期性上传的真实</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截图</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输出端：</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由</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扮演的解析</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Agent</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得到的对</a:t>
            </a:r>
            <a:r>
              <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spc="80" dirty="0">
                <a:ln w="3175">
                  <a:noFill/>
                  <a:prstDash val="dash"/>
                </a:ln>
                <a:solidFill>
                  <a:schemeClr val="dk1">
                    <a:lumMod val="75000"/>
                    <a:lumOff val="25000"/>
                  </a:schemeClr>
                </a:solidFill>
                <a:latin typeface="微软雅黑" panose="020B0503020204020204" charset="-122"/>
                <a:ea typeface="微软雅黑" panose="020B0503020204020204" charset="-122"/>
              </a:rPr>
              <a:t>布局的结构化信息</a:t>
            </a:r>
            <a:endParaRPr lang="zh-CN" altLang="en-US" sz="1600"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79400" lvl="0" indent="-279400" algn="l" fontAlgn="ctr">
              <a:lnSpc>
                <a:spcPct val="120000"/>
              </a:lnSpc>
              <a:spcBef>
                <a:spcPts val="0"/>
              </a:spcBef>
              <a:spcAft>
                <a:spcPts val="800"/>
              </a:spcAft>
              <a:buSzPct val="100000"/>
              <a:buFont typeface="Wingdings" panose="05000000000000000000" charset="0"/>
              <a:buChar char="l"/>
            </a:pPr>
            <a:r>
              <a:rPr lang="zh-CN" altLang="en-US"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技术实现</a:t>
            </a:r>
            <a:endParaRPr lang="en-US" altLang="zh-CN" sz="2100" b="1" spc="6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GUI-Owl</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的</a:t>
            </a:r>
            <a:r>
              <a:rPr lang="en-US" altLang="zh-CN"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UI</a:t>
            </a: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解析能力：</a:t>
            </a:r>
            <a:r>
              <a:rPr lang="zh-CN" altLang="en-US" sz="1600" dirty="0"/>
              <a:t>基于专有的感知模型，能够从屏幕截图中精准识别</a:t>
            </a:r>
            <a:r>
              <a:rPr lang="en-US" altLang="zh-CN" sz="1600" dirty="0"/>
              <a:t>UI</a:t>
            </a:r>
            <a:r>
              <a:rPr lang="zh-CN" altLang="en-US" sz="1600" dirty="0"/>
              <a:t>元素的层级结构、文本内容及交互状态。该模型输出的结构化描述为上层规则决策提供了可靠的语义基础。</a:t>
            </a:r>
            <a:endParaRPr lang="en-US" altLang="zh-CN" sz="16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a:p>
            <a:pPr marL="635000" lvl="1" indent="-304800" fontAlgn="ctr">
              <a:lnSpc>
                <a:spcPct val="130000"/>
              </a:lnSpc>
              <a:spcBef>
                <a:spcPts val="0"/>
              </a:spcBef>
              <a:spcAft>
                <a:spcPts val="800"/>
              </a:spcAft>
              <a:buSzPct val="100000"/>
              <a:buFont typeface="Arial" panose="020B0604020202020204" pitchFamily="34" charset="0"/>
              <a:buChar char="○"/>
            </a:pPr>
            <a:r>
              <a:rPr lang="zh-CN" altLang="en-US" sz="1600" b="1" spc="80" dirty="0">
                <a:ln w="3175">
                  <a:noFill/>
                  <a:prstDash val="dash"/>
                </a:ln>
                <a:solidFill>
                  <a:schemeClr val="dk1">
                    <a:lumMod val="75000"/>
                    <a:lumOff val="25000"/>
                  </a:schemeClr>
                </a:solidFill>
                <a:latin typeface="微软雅黑" panose="020B0503020204020204" charset="-122"/>
                <a:ea typeface="微软雅黑" panose="020B0503020204020204" charset="-122"/>
              </a:rPr>
              <a:t>周期性截屏流：</a:t>
            </a:r>
            <a:r>
              <a:rPr lang="zh-CN" altLang="en-US" sz="1600" dirty="0"/>
              <a:t>通过</a:t>
            </a:r>
            <a:r>
              <a:rPr lang="en-US" altLang="zh-CN" sz="1600" dirty="0"/>
              <a:t>ADB</a:t>
            </a:r>
            <a:r>
              <a:rPr lang="zh-CN" altLang="en-US" sz="1600" dirty="0"/>
              <a:t>命令或模拟器提供的屏幕采集接口，建立稳定的定时截屏机制。这个数据流是系统感知环境变化、实现自动化响应的源头。</a:t>
            </a:r>
            <a:br>
              <a:rPr lang="zh-CN" altLang="en-US" sz="1600" dirty="0"/>
            </a:br>
            <a:endParaRPr lang="en-US" altLang="zh-CN" sz="1500" spc="80" dirty="0">
              <a:ln w="3175">
                <a:noFill/>
                <a:prstDash val="dash"/>
              </a:ln>
              <a:solidFill>
                <a:schemeClr val="dk1">
                  <a:lumMod val="75000"/>
                  <a:lumOff val="25000"/>
                </a:schemeClr>
              </a:solidFill>
              <a:latin typeface="微软雅黑" panose="020B0503020204020204" charset="-122"/>
              <a:ea typeface="微软雅黑" panose="020B0503020204020204" charset="-122"/>
            </a:endParaRPr>
          </a:p>
        </p:txBody>
      </p:sp>
    </p:spTree>
    <p:custDataLst>
      <p:tags r:id="rId7"/>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 name="KSO_WM_UNIT_BK_DARK_LIGHT" val="2"/>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13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14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15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6915"/>
</p:tagLst>
</file>

<file path=ppt/tags/tag1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9.xml><?xml version="1.0" encoding="utf-8"?>
<p:tagLst xmlns:p="http://schemas.openxmlformats.org/presentationml/2006/main">
  <p:tag name="KSO_WM_TEMPLATE_SUBCATEGORY" val="0"/>
  <p:tag name="KSO_WM_TEMPLATE_MASTER_TYPE" val="1"/>
  <p:tag name="KSO_WM_TEMPLATE_COLOR_TYPE" val="1"/>
  <p:tag name="KSO_WM_TAG_VERSION" val="1.0"/>
  <p:tag name="KSO_WM_BEAUTIFY_FLAG" val="#wm#"/>
  <p:tag name="KSO_WM_TEMPLATE_CATEGORY" val="custom"/>
  <p:tag name="KSO_WM_TEMPLATE_INDEX" val="20206915"/>
  <p:tag name="KSO_WM_TEMPLATE_MASTER_THUMB_INDEX" val="12"/>
  <p:tag name="KSO_WM_TEMPLATE_THUMBS_INDEX" val="1、4、7、8、10、11、12、13、15"/>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3*i*1"/>
  <p:tag name="KSO_WM_UNIT_LAYERLEVEL" val="1"/>
  <p:tag name="KSO_WM_TAG_VERSION" val="1.0"/>
  <p:tag name="KSO_WM_BEAUTIFY_FLAG" val="#wm#"/>
  <p:tag name="KSO_WM_UNIT_SUBTYPE" val="h"/>
  <p:tag name="KSO_WM_SLIDE_BACKGROUND_TYPE" val="frame"/>
  <p:tag name="KSO_WM_SLIDE_BK_DARK_LIGHT" val="2"/>
  <p:tag name="KSO_WM_UNIT_BK_DARK_LIGHT" val="2"/>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i*1"/>
  <p:tag name="KSO_WM_UNIT_LAYERLEVEL" val="1"/>
  <p:tag name="KSO_WM_TAG_VERSION" val="1.0"/>
  <p:tag name="KSO_WM_BEAUTIFY_FLAG" val="#wm#"/>
  <p:tag name="KSO_WM_UNIT_TYPE" val="i"/>
  <p:tag name="KSO_WM_UNIT_INDEX" val="1"/>
  <p:tag name="KSO_WM_UNIT_SUBTYPE" val="h"/>
  <p:tag name="KSO_WM_SLIDE_BACKGROUND_TYPE" val="topBottom"/>
  <p:tag name="KSO_WM_SLIDE_BK_DARK_LIGHT" val="2"/>
  <p:tag name="KSO_WM_UNIT_BK_DARK_LIGHT" val="2"/>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i*1"/>
  <p:tag name="KSO_WM_UNIT_LAYERLEVEL" val="1"/>
  <p:tag name="KSO_WM_TAG_VERSION" val="1.0"/>
  <p:tag name="KSO_WM_BEAUTIFY_FLAG" val="#wm#"/>
  <p:tag name="KSO_WM_UNIT_TYPE" val="i"/>
  <p:tag name="KSO_WM_UNIT_INDEX" val="1"/>
  <p:tag name="KSO_WM_UNIT_SUBTYPE" val="h"/>
  <p:tag name="KSO_WM_SLIDE_BACKGROUND_TYPE" val="belt"/>
  <p:tag name="KSO_WM_SLIDE_BK_DARK_LIGHT" val="2"/>
  <p:tag name="KSO_WM_UNIT_BK_DARK_LIGHT" val="2"/>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INDEX" val="20212215"/>
  <p:tag name="KSO_WM_TEMPLATE_CATEGORY" val="diagram"/>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86.xml><?xml version="1.0" encoding="utf-8"?>
<p:tagLst xmlns:p="http://schemas.openxmlformats.org/presentationml/2006/main">
  <p:tag name="KSO_WM_BEAUTIFY_FLAG" val="#wm#"/>
  <p:tag name="KSO_WM_TAG_VERSION" val="1.0"/>
  <p:tag name="KSO_WM_TEMPLATE_CATEGORY" val="diagram"/>
  <p:tag name="KSO_WM_TEMPLATE_INDEX" val="20212215"/>
</p:tagLst>
</file>

<file path=ppt/tags/tag287.xml><?xml version="1.0" encoding="utf-8"?>
<p:tagLst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288.xml><?xml version="1.0" encoding="utf-8"?>
<p:tagLst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 name="KSO_WM_UNIT_TEXT_FILL_FORE_SCHEMECOLOR_INDEX_BRIGHTNESS" val="0"/>
  <p:tag name="KSO_WM_UNIT_TEXT_FILL_FORE_SCHEMECOLOR_INDEX" val="5"/>
  <p:tag name="KSO_WM_UNIT_TEXT_FILL_TYPE" val="1"/>
</p:tagLst>
</file>

<file path=ppt/tags/tag289.xml><?xml version="1.0" encoding="utf-8"?>
<p:tagLst xmlns:p="http://schemas.openxmlformats.org/presentationml/2006/main">
  <p:tag name="KSO_WM_SLIDE_ID" val="custom20206915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6915"/>
  <p:tag name="KSO_WM_SLIDE_LAYOUT" val="a_b_f"/>
  <p:tag name="KSO_WM_SLIDE_LAYOUT_CNT" val="1_1_1"/>
  <p:tag name="KSO_WM_UNIT_SHOW_EDIT_AREA_INDICATION" val="1"/>
  <p:tag name="KSO_WM_TEMPLATE_THUMBS_INDEX" val="1、4、7、8、10、11、12、13、15"/>
  <p:tag name="KSO_WM_TEMPLATE_MASTER_THUMB_INDEX" val="12"/>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29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7_1"/>
  <p:tag name="KSO_WM_UNIT_ID" val="diagram20217712_6*l_h_f*1_7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7_1"/>
  <p:tag name="KSO_WM_UNIT_ID" val="diagram20217712_6*l_h_i*1_7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17712_6*l_h_f*1_6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1"/>
  <p:tag name="KSO_WM_UNIT_ID" val="diagram20217712_6*l_h_i*1_6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17712_6*l_h_f*1_5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1"/>
  <p:tag name="KSO_WM_UNIT_ID" val="diagram20217712_6*l_h_i*1_5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298.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7712_6*l_h_f*1_4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29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7712_6*l_h_i*1_4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7712_6*l_h_f*1_3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7712_6*l_h_i*1_3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7712_6*l_h_f*1_2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7712_6*l_h_i*1_2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4.xml><?xml version="1.0" encoding="utf-8"?>
<p:tagLst xmlns:p="http://schemas.openxmlformats.org/presentationml/2006/main">
  <p:tag name="KSO_WM_UNIT_SUBTYPE" val="a"/>
  <p:tag name="KSO_WM_UNIT_NOCLEAR" val="0"/>
  <p:tag name="KSO_WM_UNIT_VALUE" val="13"/>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7712_6*l_h_f*1_1_1"/>
  <p:tag name="KSO_WM_TEMPLATE_CATEGORY" val="diagram"/>
  <p:tag name="KSO_WM_TEMPLATE_INDEX" val="20217712"/>
  <p:tag name="KSO_WM_UNIT_LAYERLEVEL" val="1_1_1"/>
  <p:tag name="KSO_WM_TAG_VERSION" val="1.0"/>
  <p:tag name="KSO_WM_BEAUTIFY_FLAG" val="#wm#"/>
  <p:tag name="KSO_WM_UNIT_PRESET_TEXT" val="单击此处添加文本具体内容"/>
  <p:tag name="KSO_WM_UNIT_TEXT_FILL_FORE_SCHEMECOLOR_INDEX_BRIGHTNESS" val="0"/>
  <p:tag name="KSO_WM_UNIT_TEXT_FILL_FORE_SCHEMECOLOR_INDEX" val="5"/>
  <p:tag name="KSO_WM_UNIT_TEXT_FILL_TYPE" val="1"/>
  <p:tag name="KSO_WM_UNIT_USESOURCEFORMAT_APPLY" val="1"/>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7712_6*l_h_i*1_1_1"/>
  <p:tag name="KSO_WM_TEMPLATE_CATEGORY" val="diagram"/>
  <p:tag name="KSO_WM_TEMPLATE_INDEX" val="20217712"/>
  <p:tag name="KSO_WM_UNIT_LAYERLEVEL" val="1_1_1"/>
  <p:tag name="KSO_WM_TAG_VERSION" val="1.0"/>
  <p:tag name="KSO_WM_BEAUTIFY_FLAG" val="#wm#"/>
  <p:tag name="KSO_WM_UNIT_SUBTYPE" val="d"/>
  <p:tag name="KSO_WM_UNIT_TEXT_FILL_FORE_SCHEMECOLOR_INDEX_BRIGHTNESS" val="0"/>
  <p:tag name="KSO_WM_UNIT_TEXT_FILL_FORE_SCHEMECOLOR_INDEX" val="5"/>
  <p:tag name="KSO_WM_UNIT_TEXT_FILL_TYPE" val="1"/>
  <p:tag name="KSO_WM_UNIT_USESOURCEFORMAT_APPLY" val="1"/>
</p:tagLst>
</file>

<file path=ppt/tags/tag3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5"/>
  <p:tag name="KSO_WM_UNIT_ID" val="diagram20217712_1*i*5"/>
  <p:tag name="KSO_WM_TEMPLATE_CATEGORY" val="diagram"/>
  <p:tag name="KSO_WM_TEMPLATE_INDEX" val="20217712"/>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3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7"/>
  <p:tag name="KSO_WM_UNIT_ID" val="diagram20217712_1*i*7"/>
  <p:tag name="KSO_WM_TEMPLATE_CATEGORY" val="diagram"/>
  <p:tag name="KSO_WM_TEMPLATE_INDEX" val="20217712"/>
  <p:tag name="KSO_WM_UNIT_LAYERLEVEL" val="1"/>
  <p:tag name="KSO_WM_TAG_VERSION" val="1.0"/>
  <p:tag name="KSO_WM_BEAUTIFY_FLAG" val="#wm#"/>
  <p:tag name="KSO_WM_UNIT_LINE_FORE_SCHEMECOLOR_INDEX_BRIGHTNESS" val="0"/>
  <p:tag name="KSO_WM_UNIT_LINE_FORE_SCHEMECOLOR_INDEX" val="5"/>
  <p:tag name="KSO_WM_UNIT_LINE_FILL_TYPE" val="2"/>
  <p:tag name="KSO_WM_UNIT_USESOURCEFORMAT_APPLY" val="1"/>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9"/>
  <p:tag name="KSO_WM_UNIT_ID" val="diagram20217712_1*i*9"/>
  <p:tag name="KSO_WM_TEMPLATE_CATEGORY" val="diagram"/>
  <p:tag name="KSO_WM_TEMPLATE_INDEX" val="20217712"/>
  <p:tag name="KSO_WM_UNIT_LAYERLEVEL" val="1"/>
  <p:tag name="KSO_WM_TAG_VERSION" val="1.0"/>
  <p:tag name="KSO_WM_BEAUTIFY_FLAG" val="#wm#"/>
  <p:tag name="KSO_WM_UNIT_LINE_FORE_SCHEMECOLOR_INDEX_BRIGHTNESS" val="0.15"/>
  <p:tag name="KSO_WM_UNIT_LINE_FORE_SCHEMECOLOR_INDEX" val="13"/>
  <p:tag name="KSO_WM_UNIT_LINE_FILL_TYPE" val="2"/>
  <p:tag name="KSO_WM_UNIT_USESOURCEFORMAT_APPLY"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diagram20217712_1*i*1"/>
  <p:tag name="KSO_WM_TEMPLATE_CATEGORY" val="diagram"/>
  <p:tag name="KSO_WM_TEMPLATE_INDEX" val="20217712"/>
  <p:tag name="KSO_WM_UNIT_LAYERLEVEL" val="1"/>
  <p:tag name="KSO_WM_TAG_VERSION" val="1.0"/>
  <p:tag name="KSO_WM_BEAUTIFY_FLAG" val="#wm#"/>
  <p:tag name="KSO_WM_UNIT_LINE_FORE_SCHEMECOLOR_INDEX_BRIGHTNESS" val="0.15"/>
  <p:tag name="KSO_WM_UNIT_LINE_FORE_SCHEMECOLOR_INDEX" val="13"/>
  <p:tag name="KSO_WM_UNIT_LINE_FILL_TYPE" val="2"/>
  <p:tag name="KSO_WM_UNIT_USESOURCEFORMAT_APPLY" val="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UNIT_ISCONTENTSTITLE" val="1"/>
  <p:tag name="KSO_WM_UNIT_ISNUMDGMTITLE" val="0"/>
  <p:tag name="KSO_WM_UNIT_NOCLEAR" val="0"/>
  <p:tag name="KSO_WM_UNIT_VALUE" val="3"/>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diagram20217712_1*a*1"/>
  <p:tag name="KSO_WM_TEMPLATE_CATEGORY" val="diagram"/>
  <p:tag name="KSO_WM_TEMPLATE_INDEX" val="20217712"/>
  <p:tag name="KSO_WM_UNIT_LAYERLEVEL" val="1"/>
  <p:tag name="KSO_WM_TAG_VERSION" val="1.0"/>
  <p:tag name="KSO_WM_BEAUTIFY_FLAG" val="#wm#"/>
  <p:tag name="KSO_WM_UNIT_PRESET_TEXT" val="目 录"/>
  <p:tag name="KSO_WM_UNIT_TEXT_FILL_FORE_SCHEMECOLOR_INDEX_BRIGHTNESS" val="0"/>
  <p:tag name="KSO_WM_UNIT_TEXT_FILL_FORE_SCHEMECOLOR_INDEX" val="5"/>
  <p:tag name="KSO_WM_UNIT_TEXT_FILL_TYPE" val="1"/>
  <p:tag name="KSO_WM_UNIT_USESOURCEFORMAT_APPLY" val="1"/>
</p:tagLst>
</file>

<file path=ppt/tags/tag311.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1"/>
  <p:tag name="KSO_WM_UNIT_DIAGRAM_ISNUMVISUAL" val="0"/>
  <p:tag name="KSO_WM_UNIT_DIAGRAM_ISREFERUNIT" val="0"/>
  <p:tag name="KSO_WM_DIAGRAM_GROUP_CODE" val="l1-1"/>
  <p:tag name="KSO_WM_UNIT_TYPE" val="b"/>
  <p:tag name="KSO_WM_UNIT_INDEX" val="1"/>
  <p:tag name="KSO_WM_UNIT_ID" val="diagram20217712_1*b*1"/>
  <p:tag name="KSO_WM_TEMPLATE_CATEGORY" val="diagram"/>
  <p:tag name="KSO_WM_TEMPLATE_INDEX" val="20217712"/>
  <p:tag name="KSO_WM_UNIT_LAYERLEVEL" val="1"/>
  <p:tag name="KSO_WM_TAG_VERSION" val="1.0"/>
  <p:tag name="KSO_WM_BEAUTIFY_FLAG" val="#wm#"/>
  <p:tag name="KSO_WM_UNIT_PRESET_TEXT" val="CONTENTS"/>
  <p:tag name="KSO_WM_UNIT_TEXT_FILL_FORE_SCHEMECOLOR_INDEX_BRIGHTNESS" val="0"/>
  <p:tag name="KSO_WM_UNIT_TEXT_FILL_FORE_SCHEMECOLOR_INDEX" val="5"/>
  <p:tag name="KSO_WM_UNIT_TEXT_FILL_TYPE" val="1"/>
  <p:tag name="KSO_WM_UNIT_USESOURCEFORMAT_APPLY" val="1"/>
</p:tagLst>
</file>

<file path=ppt/tags/tag312.xml><?xml version="1.0" encoding="utf-8"?>
<p:tagLst xmlns:p="http://schemas.openxmlformats.org/presentationml/2006/main">
  <p:tag name="KSO_WM_BEAUTIFY_FLAG" val="#wm#"/>
  <p:tag name="KSO_WM_TEMPLATE_CATEGORY" val="diagram"/>
  <p:tag name="KSO_WM_TEMPLATE_INDEX" val="20217712"/>
  <p:tag name="KSO_WM_SLIDE_ID" val="diagram20217712_6"/>
  <p:tag name="KSO_WM_TEMPLATE_SUBCATEGORY" val="0"/>
  <p:tag name="KSO_WM_TEMPLATE_MASTER_TYPE" val="0"/>
  <p:tag name="KSO_WM_TEMPLATE_COLOR_TYPE" val="1"/>
  <p:tag name="KSO_WM_SLIDE_ITEM_CNT" val="7"/>
  <p:tag name="KSO_WM_SLIDE_INDEX" val="6"/>
  <p:tag name="KSO_WM_TAG_VERSION" val="1.0"/>
  <p:tag name="KSO_WM_SLIDE_TYPE" val="contents"/>
  <p:tag name="KSO_WM_SLIDE_SUBTYPE" val="diag"/>
  <p:tag name="KSO_WM_DIAGRAM_GROUP_CODE" val="l1-1"/>
  <p:tag name="KSO_WM_SLIDE_DIAGTYPE" val="l"/>
  <p:tag name="KSO_WM_SLIDE_LAYOUT" val="a_b_l"/>
  <p:tag name="KSO_WM_SLIDE_LAYOUT_CNT" val="1_1_1"/>
  <p:tag name="KSO_WM_SLIDE_BACKGROUND_TYPE" val="general"/>
</p:tagLst>
</file>

<file path=ppt/tags/tag313.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215_1*a*1"/>
  <p:tag name="KSO_WM_TEMPLATE_CATEGORY" val="diagram"/>
  <p:tag name="KSO_WM_TEMPLATE_INDEX" val="20212215"/>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781c4cb25be49a584d5d1da30c580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f84a11210a1645a0929e9f363acf313e"/>
  <p:tag name="KSO_WM_UNIT_TEXT_FILL_FORE_SCHEMECOLOR_INDEX_BRIGHTNESS" val="0"/>
  <p:tag name="KSO_WM_UNIT_TEXT_FILL_FORE_SCHEMECOLOR_INDEX" val="13"/>
  <p:tag name="KSO_WM_UNIT_TEXT_FILL_TYPE" val="1"/>
  <p:tag name="KSO_WM_TEMPLATE_ASSEMBLE_XID" val="639b06370c9383becde71a1e"/>
  <p:tag name="KSO_WM_TEMPLATE_ASSEMBLE_GROUPID" val="639b06370c9383becde71a1e"/>
</p:tagLst>
</file>

<file path=ppt/tags/tag314.xml><?xml version="1.0" encoding="utf-8"?>
<p:tagLst xmlns:p="http://schemas.openxmlformats.org/presentationml/2006/main">
  <p:tag name="KSO_WM_UNIT_VALUE" val="1100*1227"/>
  <p:tag name="KSO_WM_UNIT_HIGHLIGHT" val="0"/>
  <p:tag name="KSO_WM_UNIT_COMPATIBLE" val="0"/>
  <p:tag name="KSO_WM_UNIT_DIAGRAM_ISNUMVISUAL" val="0"/>
  <p:tag name="KSO_WM_UNIT_DIAGRAM_ISREFERUNIT" val="0"/>
  <p:tag name="KSO_WM_UNIT_TYPE" val="d"/>
  <p:tag name="KSO_WM_UNIT_INDEX" val="1"/>
  <p:tag name="KSO_WM_UNIT_ID" val="diagram20212215_1*d*1"/>
  <p:tag name="KSO_WM_TEMPLATE_CATEGORY" val="diagram"/>
  <p:tag name="KSO_WM_TEMPLATE_INDEX" val="20212215"/>
  <p:tag name="KSO_WM_UNIT_LAYERLEVEL" val="1"/>
  <p:tag name="KSO_WM_TAG_VERSION" val="1.0"/>
  <p:tag name="KSO_WM_BEAUTIFY_FLAG" val="#wm#"/>
  <p:tag name="KSO_WM_CHIP_GROUPID" val="5e7310da9a230a26b9e88a19"/>
  <p:tag name="KSO_WM_CHIP_XID" val="5e7310da9a230a26b9e88a1a"/>
  <p:tag name="KSO_WM_UNIT_DEC_AREA_ID" val="ed577dfaa2f344c2b4f778cdc26632b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d241a0f26f2f4bf59c5bfec223d2dddf"/>
  <p:tag name="KSO_WM_UNIT_SUPPORT_UNIT_TYPE" val="[&quot;d&quot;,&quot;α&quot;,&quot;β&quot;,&quot;θ&quot;]"/>
  <p:tag name="KSO_WM_TEMPLATE_ASSEMBLE_XID" val="639b06370c9383becde71a1e"/>
  <p:tag name="KSO_WM_TEMPLATE_ASSEMBLE_GROUPID" val="639b06370c9383becde71a1e"/>
</p:tagLst>
</file>

<file path=ppt/tags/tag31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215_1*f*1"/>
  <p:tag name="KSO_WM_TEMPLATE_CATEGORY" val="diagram"/>
  <p:tag name="KSO_WM_TEMPLATE_INDEX" val="20212215"/>
  <p:tag name="KSO_WM_UNIT_LAYERLEVEL" val="1"/>
  <p:tag name="KSO_WM_TAG_VERSION" val="1.0"/>
  <p:tag name="KSO_WM_BEAUTIFY_FLAG" val="#wm#"/>
  <p:tag name="KSO_WM_UNIT_DEFAULT_FONT" val="14;20;2"/>
  <p:tag name="KSO_WM_UNIT_BLOCK" val="0"/>
  <p:tag name="KSO_WM_UNIT_VALUE" val="336"/>
  <p:tag name="KSO_WM_UNIT_SHOW_EDIT_AREA_INDICATION" val="1"/>
  <p:tag name="KSO_WM_CHIP_GROUPID" val="5e6b05596848fb12bee65ac8"/>
  <p:tag name="KSO_WM_CHIP_XID" val="5e6b05596848fb12bee65aca"/>
  <p:tag name="KSO_WM_UNIT_DEC_AREA_ID" val="531a551f70e64bd9b3467586c2eb8a1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2b85d72a2e041d2a53aa3d309c8d125"/>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39b06370c9383becde71a1e"/>
  <p:tag name="KSO_WM_TEMPLATE_ASSEMBLE_GROUPID" val="639b06370c9383becde71a1e"/>
</p:tagLst>
</file>

<file path=ppt/tags/tag316.xml><?xml version="1.0" encoding="utf-8"?>
<p:tagLst xmlns:p="http://schemas.openxmlformats.org/presentationml/2006/main">
  <p:tag name="KSO_WM_BEAUTIFY_FLAG" val="#wm#"/>
  <p:tag name="KSO_WM_TEMPLATE_CATEGORY" val="diagram"/>
  <p:tag name="KSO_WM_TEMPLATE_INDEX" val="20212215"/>
  <p:tag name="KSO_WM_SLIDE_ID" val="diagram20212215_1"/>
  <p:tag name="KSO_WM_TEMPLATE_SUBCATEGORY" val="21"/>
  <p:tag name="KSO_WM_TEMPLATE_MASTER_TYPE" val="0"/>
  <p:tag name="KSO_WM_TEMPLATE_COLOR_TYPE" val="1"/>
  <p:tag name="KSO_WM_SLIDE_ITEM_CNT" val="0"/>
  <p:tag name="KSO_WM_SLIDE_INDEX" val="1"/>
  <p:tag name="KSO_WM_TAG_VERSION" val="1.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icTxt"/>
  <p:tag name="KSO_WM_SLIDE_SIZE" val="864*396"/>
  <p:tag name="KSO_WM_SLIDE_POSITION" val="48*72"/>
  <p:tag name="KSO_WM_SLIDE_LAYOUT" val="a_d_f"/>
  <p:tag name="KSO_WM_SLIDE_LAYOUT_CNT" val="1_1_1"/>
  <p:tag name="KSO_WM_SLIDE_BACKGROUND" val="[&quot;general&quot;]"/>
  <p:tag name="KSO_WM_SLIDE_RATIO" val="1.777778"/>
  <p:tag name="KSO_WM_CHIP_FILLPROP" val="[[{&quot;text_align&quot;:&quot;lb&quot;,&quot;text_direction&quot;:&quot;horizontal&quot;,&quot;support_big_font&quot;:false,&quot;picture_toward&quot;:0,&quot;picture_dockside&quot;:[],&quot;fill_id&quot;:&quot;b7340f5df43247b388bf8111af5beefc&quot;,&quot;fill_align&quot;:&quot;lb&quot;,&quot;chip_types&quot;:[&quot;header&quot;]},{&quot;text_align&quot;:&quot;lt&quot;,&quot;text_direction&quot;:&quot;horizontal&quot;,&quot;support_big_font&quot;:false,&quot;picture_toward&quot;:0,&quot;picture_dockside&quot;:[],&quot;fill_id&quot;:&quot;39e5b8525f65425eb1a46efefc99b092&quot;,&quot;fill_align&quot;:&quot;lt&quot;,&quot;chip_types&quot;:[&quot;pictext&quot;,&quot;text&quot;,&quot;picture&quot;,&quot;chart&quot;,&quot;table&quot;,&quot;video&quot;]},{&quot;text_align&quot;:&quot;lm&quot;,&quot;text_direction&quot;:&quot;horizontal&quot;,&quot;support_features&quot;:[&quot;collage&quot;,&quot;carousel&quot;,&quot;creativecrop&quot;],&quot;support_big_font&quot;:false,&quot;picture_toward&quot;:0,&quot;picture_dockside&quot;:[],&quot;fill_id&quot;:&quot;36771e6c83554b7eb13570d10bad3e3b&quot;,&quot;fill_align&quot;:&quot;cm&quot;,&quot;chip_types&quot;:[&quot;diagram&quot;,&quot;pictext&quot;,&quot;text&quot;,&quot;picture&quot;,&quot;chart&quot;,&quot;table&quot;,&quot;video&quot;]}],[{&quot;text_align&quot;:&quot;lb&quot;,&quot;text_direction&quot;:&quot;horizontal&quot;,&quot;support_big_font&quot;:false,&quot;picture_toward&quot;:0,&quot;picture_dockside&quot;:[],&quot;fill_id&quot;:&quot;b7340f5df43247b388bf8111af5beefc&quot;,&quot;fill_align&quot;:&quot;lb&quot;,&quot;chip_types&quot;:[&quot;text&quot;,&quot;header&quot;]},{&quot;text_align&quot;:&quot;lt&quot;,&quot;text_direction&quot;:&quot;horizontal&quot;,&quot;support_big_font&quot;:false,&quot;picture_toward&quot;:0,&quot;picture_dockside&quot;:[],&quot;fill_id&quot;:&quot;39e5b8525f65425eb1a46efefc99b092&quot;,&quot;fill_align&quot;:&quot;lt&quot;,&quot;chip_types&quot;:[&quot;picture&quot;]},{&quot;text_align&quot;:&quot;lm&quot;,&quot;text_direction&quot;:&quot;horizontal&quot;,&quot;support_features&quot;:[&quot;collage&quot;],&quot;support_big_font&quot;:false,&quot;picture_toward&quot;:0,&quot;picture_dockside&quot;:[],&quot;fill_id&quot;:&quot;36771e6c83554b7eb13570d10bad3e3b&quot;,&quot;fill_align&quot;:&quot;rm&quot;,&quot;chip_types&quot;:[&quot;pic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0"/>
  <p:tag name="KSO_WM_TEMPLATE_ASSEMBLE_XID" val="639b06370c9383becde71a1e"/>
  <p:tag name="KSO_WM_TEMPLATE_ASSEMBLE_GROUPID" val="639b06370c9383becde71a1e"/>
  <p:tag name="KSO_WM_SLIDE_LAYOUT_INFO" val="{&quot;backgroundInfo&quot;:[{&quot;bottom&quot;:0,&quot;bottomAbs&quot;:false,&quot;left&quot;:0,&quot;leftAbs&quot;:false,&quot;right&quot;:0,&quot;rightAbs&quot;:false,&quot;top&quot;:0,&quot;topAbs&quot;:false,&quot;type&quot;:&quot;general&quot;}],&quot;direction&quot;:1,&quot;id&quot;:&quot;2022-12-15T19:34:16&quot;,&quot;maxSize&quot;:{&quot;size1&quot;:49.99966382980347},&quot;minSize&quot;:{&quot;size1&quot;:36.19966382980347},&quot;normalSize&quot;:{&quot;size1&quot;:36.19976799647013},&quot;subLayout&quot;:[{&quot;id&quot;:&quot;2022-12-15T19:34:16&quot;,&quot;maxSize&quot;:{&quot;size1&quot;:46.69965068052849},&quot;minSize&quot;:{&quot;size1&quot;:19.999650680528482},&quot;normalSize&quot;:{&quot;size1&quot;:46.69965068052849},&quot;subLayout&quot;:[{&quot;id&quot;:&quot;2022-12-15T19:34:16&quot;,&quot;margin&quot;:{&quot;bottom&quot;:0.02600000612437725,&quot;left&quot;:1.6929999589920044,&quot;right&quot;:0.02600000612437725,&quot;top&quot;:1.6929999589920044},&quot;type&quot;:0},{&quot;id&quot;:&quot;2022-12-15T19:34:16&quot;,&quot;margin&quot;:{&quot;bottom&quot;:1.6929999589920044,&quot;left&quot;:1.6929999589920044,&quot;right&quot;:0.02600000612437725,&quot;top&quot;:0.8199999928474426},&quot;type&quot;:0}],&quot;type&quot;:0},{&quot;id&quot;:&quot;2022-12-15T19:34:16&quot;,&quot;margin&quot;:{&quot;bottom&quot;:1.6929999589920044,&quot;left&quot;:1.243999719619751,&quot;right&quot;:1.6929999589920044,&quot;top&quot;:1.6929999589920044},&quot;type&quot;:0}],&quot;type&quot;:0}"/>
</p:tagLst>
</file>

<file path=ppt/tags/tag3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2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23.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27.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2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34.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3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37.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26.699814814814815},&quot;subLayout&quot;:[{&quot;id&quot;:&quot;2021-04-01T15:43:53&quot;,&quot;margin&quot;:{&quot;bottom&quot;:0.02600000612437725,&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Lst>
</file>

<file path=ppt/tags/tag3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359_1*i*2"/>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e5944e3b40a74874903293630bcf1509"/>
  <p:tag name="KSO_WM_UNIT_DECORATE_INFO" val="{&quot;DecorateInfoH&quot;:{&quot;IsAbs&quot;:true},&quot;DecorateInfoW&quot;:{&quot;IsAbs&quot;:true},&quot;DecorateInfoX&quot;:{&quot;IsAbs&quot;:true,&quot;Pos&quot;:1},&quot;DecorateInfoY&quot;:{&quot;IsAbs&quot;:true,&quot;Pos&quot;:0},&quot;ReferentInfo&quot;:{&quot;Id&quot;:&quot;c729f4a84af0479ba70a3a544af27b5c&quot;,&quot;X&quot;:{&quot;Pos&quot;:1},&quot;Y&quot;:{&quot;Pos&quot;:2}},&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359_1*i*3"/>
  <p:tag name="KSO_WM_TEMPLATE_CATEGORY" val="diagram"/>
  <p:tag name="KSO_WM_TEMPLATE_INDEX" val="20212359"/>
  <p:tag name="KSO_WM_UNIT_LAYERLEVEL" val="1"/>
  <p:tag name="KSO_WM_TAG_VERSION" val="1.0"/>
  <p:tag name="KSO_WM_BEAUTIFY_FLAG" val="#wm#"/>
  <p:tag name="KSO_WM_UNIT_BLOCK" val="0"/>
  <p:tag name="KSO_WM_UNIT_SM_LIMIT_TYPE" val="0"/>
  <p:tag name="KSO_WM_UNIT_DEC_AREA_ID" val="7451d059fb8e41ceab034b4b1508c201"/>
  <p:tag name="KSO_WM_UNIT_DECORATE_INFO" val="{&quot;DecorateInfoH&quot;:{&quot;IsAbs&quot;:true},&quot;DecorateInfoW&quot;:{&quot;IsAbs&quot;:true},&quot;DecorateInfoX&quot;:{&quot;IsAbs&quot;:true,&quot;Pos&quot;:1},&quot;DecorateInfoY&quot;:{&quot;IsAbs&quot;:true,&quot;Pos&quot;:2},&quot;ReferentInfo&quot;:{&quot;Id&quot;:&quot;0144f326a2214953b5a4393581eca494&quot;,&quot;X&quot;:{&quot;Pos&quot;:1},&quot;Y&quot;:{&quot;Pos&quot;:0}},&quot;whChangeMode&quot;:0}"/>
  <p:tag name="KSO_WM_CHIP_GROUPID" val="5f2a14fa45e1f15ec24fe383"/>
  <p:tag name="KSO_WM_CHIP_XID" val="5f2a14fa45e1f15ec24fe384"/>
  <p:tag name="KSO_WM_UNIT_LINE_FORE_SCHEMECOLOR_INDEX_BRIGHTNESS" val="0"/>
  <p:tag name="KSO_WM_UNIT_LINE_FORE_SCHEMECOLOR_INDEX" val="5"/>
  <p:tag name="KSO_WM_UNIT_LINE_FILL_TYPE" val="2"/>
  <p:tag name="KSO_WM_TEMPLATE_ASSEMBLE_XID" val="60656f4f4054ed1e2fb807a6"/>
  <p:tag name="KSO_WM_TEMPLATE_ASSEMBLE_GROUPID" val="60656f4f4054ed1e2fb807a6"/>
</p:tagLst>
</file>

<file path=ppt/tags/tag341.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2359_1*a*1"/>
  <p:tag name="KSO_WM_TEMPLATE_CATEGORY" val="diagram"/>
  <p:tag name="KSO_WM_TEMPLATE_INDEX" val="2021235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7ea31454b0d45f689176bce9a9f2b9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ab991ccd1844b53a483ade2e357c6aa"/>
  <p:tag name="KSO_WM_UNIT_TEXT_FILL_FORE_SCHEMECOLOR_INDEX_BRIGHTNESS" val="0"/>
  <p:tag name="KSO_WM_UNIT_TEXT_FILL_FORE_SCHEMECOLOR_INDEX" val="13"/>
  <p:tag name="KSO_WM_UNIT_TEXT_FILL_TYPE" val="1"/>
  <p:tag name="KSO_WM_TEMPLATE_ASSEMBLE_XID" val="60656f4f4054ed1e2fb807a6"/>
  <p:tag name="KSO_WM_TEMPLATE_ASSEMBLE_GROUPID" val="60656f4f4054ed1e2fb807a6"/>
</p:tagLst>
</file>

<file path=ppt/tags/tag342.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3"/>
  <p:tag name="KSO_WM_UNIT_ID" val="diagram20212359_1*f*3"/>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c729f4a84af0479ba70a3a544af27b5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12f4b1cfc4c43c3873f6e25291a41b9"/>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3.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2359_1*f*2"/>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bfd52b8dc99a43c5b3ed264b767234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dca4f3e064c14556b8a50eafa5d9d022"/>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4.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359_1*f*1"/>
  <p:tag name="KSO_WM_TEMPLATE_CATEGORY" val="diagram"/>
  <p:tag name="KSO_WM_TEMPLATE_INDEX" val="20212359"/>
  <p:tag name="KSO_WM_UNIT_LAYERLEVEL" val="1"/>
  <p:tag name="KSO_WM_TAG_VERSION" val="1.0"/>
  <p:tag name="KSO_WM_BEAUTIFY_FLAG" val="#wm#"/>
  <p:tag name="KSO_WM_UNIT_DEFAULT_FONT" val="14;20;2"/>
  <p:tag name="KSO_WM_UNIT_BLOCK" val="0"/>
  <p:tag name="KSO_WM_UNIT_VALUE" val="48"/>
  <p:tag name="KSO_WM_UNIT_SHOW_EDIT_AREA_INDICATION" val="1"/>
  <p:tag name="KSO_WM_CHIP_GROUPID" val="5e6b05596848fb12bee65ac8"/>
  <p:tag name="KSO_WM_CHIP_XID" val="5e6b05596848fb12bee65aca"/>
  <p:tag name="KSO_WM_UNIT_DEC_AREA_ID" val="0144f326a2214953b5a4393581eca49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dad9a2e20d47e4b29ad84bc5bd04d6"/>
  <p:tag name="KSO_WM_UNIT_TEXT_FILL_FORE_SCHEMECOLOR_INDEX_BRIGHTNESS" val="0.25"/>
  <p:tag name="KSO_WM_UNIT_TEXT_FILL_FORE_SCHEMECOLOR_INDEX" val="13"/>
  <p:tag name="KSO_WM_UNIT_TEXT_FILL_TYPE" val="1"/>
  <p:tag name="KSO_WM_TEMPLATE_ASSEMBLE_XID" val="60656f4f4054ed1e2fb807a6"/>
  <p:tag name="KSO_WM_TEMPLATE_ASSEMBLE_GROUPID" val="60656f4f4054ed1e2fb807a6"/>
</p:tagLst>
</file>

<file path=ppt/tags/tag345.xml><?xml version="1.0" encoding="utf-8"?>
<p:tagLst xmlns:p="http://schemas.openxmlformats.org/presentationml/2006/main">
  <p:tag name="KSO_WM_UNIT_VALUE" val="1142*1692"/>
  <p:tag name="KSO_WM_UNIT_HIGHLIGHT" val="0"/>
  <p:tag name="KSO_WM_UNIT_COMPATIBLE" val="0"/>
  <p:tag name="KSO_WM_UNIT_DIAGRAM_ISNUMVISUAL" val="0"/>
  <p:tag name="KSO_WM_UNIT_DIAGRAM_ISREFERUNIT" val="0"/>
  <p:tag name="KSO_WM_UNIT_TYPE" val="d"/>
  <p:tag name="KSO_WM_UNIT_INDEX" val="1"/>
  <p:tag name="KSO_WM_UNIT_ID" val="diagram20212359_1*d*1"/>
  <p:tag name="KSO_WM_TEMPLATE_CATEGORY" val="diagram"/>
  <p:tag name="KSO_WM_TEMPLATE_INDEX" val="20212359"/>
  <p:tag name="KSO_WM_UNIT_LAYERLEVEL" val="1"/>
  <p:tag name="KSO_WM_TAG_VERSION" val="1.0"/>
  <p:tag name="KSO_WM_BEAUTIFY_FLAG" val="#wm#"/>
  <p:tag name="KSO_WM_CHIP_GROUPID" val="5e7310da9a230a26b9e88a19"/>
  <p:tag name="KSO_WM_CHIP_XID" val="5e7310da9a230a26b9e88a1a"/>
  <p:tag name="KSO_WM_UNIT_DEC_AREA_ID" val="9a8dddfd5f1c4080a25383de0b457c7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22d0c62514f43b4ae9d3536be71c958"/>
  <p:tag name="KSO_WM_TEMPLATE_ASSEMBLE_XID" val="60656f4f4054ed1e2fb807a6"/>
  <p:tag name="KSO_WM_TEMPLATE_ASSEMBLE_GROUPID" val="60656f4f4054ed1e2fb807a6"/>
</p:tagLst>
</file>

<file path=ppt/tags/tag346.xml><?xml version="1.0" encoding="utf-8"?>
<p:tagLst xmlns:p="http://schemas.openxmlformats.org/presentationml/2006/main">
  <p:tag name="KSO_WM_BEAUTIFY_FLAG" val="#wm#"/>
  <p:tag name="KSO_WM_TEMPLATE_CATEGORY" val="diagram"/>
  <p:tag name="KSO_WM_TEMPLATE_INDEX" val="20212359"/>
  <p:tag name="KSO_WM_SLIDE_LAYOUT_INFO" val="{&quot;id&quot;:&quot;2021-04-01T15:39:36&quot;,&quot;maxSize&quot;:{&quot;size1&quot;:13.5},&quot;minSize&quot;:{&quot;size1&quot;:13.5},&quot;normalSize&quot;:{&quot;size1&quot;:13.5},&quot;subLayout&quot;:[{&quot;backgroundInfo&quot;:[{&quot;bottom&quot;:0,&quot;bottomAbs&quot;:false,&quot;left&quot;:0,&quot;leftAbs&quot;:false,&quot;right&quot;:0,&quot;rightAbs&quot;:false,&quot;top&quot;:0,&quot;topAbs&quot;:false,&quot;type&quot;:&quot;navigation&quot;}],&quot;id&quot;:&quot;2021-04-01T15:39:36&quot;,&quot;margin&quot;:{&quot;bottom&quot;:0.44999995827674866,&quot;left&quot;:1.2699999809265137,&quot;right&quot;:1.2699999809265137,&quot;top&quot;:0.4230000376701355},&quot;type&quot;:0},{&quot;direction&quot;:1,&quot;id&quot;:&quot;2021-04-01T15:39:36&quot;,&quot;maxSize&quot;:{&quot;size1&quot;:41.3},&quot;minSize&quot;:{&quot;size1&quot;:41.3},&quot;normalSize&quot;:{&quot;size1&quot;:41.3},&quot;subLayout&quot;:[{&quot;id&quot;:&quot;2021-04-01T15:39:36&quot;,&quot;maxSize&quot;:{&quot;size1&quot;:41.1},&quot;minSize&quot;:{&quot;size1&quot;:33.4},&quot;normalSize&quot;:{&quot;size1&quot;:36},&quot;subLayout&quot;:[{&quot;id&quot;:&quot;2021-04-01T15:39:36&quot;,&quot;margin&quot;:{&quot;bottom&quot;:0.0260000042617321,&quot;left&quot;:1.2699999809265137,&quot;right&quot;:0.8730000257492065,&quot;top&quot;:2.937000036239624},&quot;type&quot;:0},{&quot;id&quot;:&quot;2021-04-01T15:39:36&quot;,&quot;maxSize&quot;:{&quot;size1&quot;:48.1},&quot;minSize&quot;:{&quot;size1&quot;:36.1},&quot;normalSize&quot;:{&quot;size1&quot;:43.6},&quot;subLayout&quot;:[{&quot;id&quot;:&quot;2021-04-01T15:39:36&quot;,&quot;margin&quot;:{&quot;bottom&quot;:0.847000002861023,&quot;left&quot;:1.2699999809265137,&quot;right&quot;:0.8730000257492065,&quot;top&quot;:0.847000002861023},&quot;type&quot;:0},{&quot;id&quot;:&quot;2021-04-01T15:39:36&quot;,&quot;margin&quot;:{&quot;bottom&quot;:2.9629998207092285,&quot;left&quot;:1.2699999809265137,&quot;right&quot;:0.8730000257492065,&quot;top&quot;:0.0260000042617321},&quot;type&quot;:0}],&quot;type&quot;:0}],&quot;type&quot;:0},{&quot;id&quot;:&quot;2021-04-01T15:39:36&quot;,&quot;margin&quot;:{&quot;bottom&quot;:2.5399999618530273,&quot;left&quot;:0.3970000147819519,&quot;right&quot;:2.5399999618530273,&quot;top&quot;:2.5139999389648438},&quot;type&quot;:0}],&quot;type&quot;:0}],&quot;type&quot;:0}"/>
  <p:tag name="KSO_WM_SLIDE_BACKGROUND" val="[&quot;navigation&quot;]"/>
  <p:tag name="KSO_WM_SLIDE_RATIO" val="1.777778"/>
  <p:tag name="KSO_WM_CHIP_INFOS" val="{&quot;type&quot;:0,&quot;layout_type&quot;:&quot;navigation&quot;,&quot;layout_feature&quot;:1,&quot;aspect_ratio&quot;:&quot;16:9&quot;,&quot;same_font_size&quot;:tru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2a14fa45e1f15ec24fe384"/>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f228f23c9ad3484faccd1cd6db074e76&quot;,&quot;fill_align&quot;:&quot;lm&quot;,&quot;chip_types&quot;:[&quot;text&quot;]},{&quot;text_align&quot;:&quot;lm&quot;,&quot;text_direction&quot;:&quot;horizontal&quot;,&quot;support_big_font&quot;:false,&quot;picture_toward&quot;:0,&quot;picture_dockside&quot;:[],&quot;fill_id&quot;:&quot;2914f646b38542c498a81fc6ad688d35&quot;,&quot;fill_align&quot;:&quot;lm&quot;,&quot;chip_types&quot;:[&quot;text&quot;]},{&quot;text_align&quot;:&quot;lm&quot;,&quot;text_direction&quot;:&quot;horizontal&quot;,&quot;support_big_font&quot;:false,&quot;picture_toward&quot;:0,&quot;picture_dockside&quot;:[],&quot;fill_id&quot;:&quot;96254a404d4040ea9c59fc78673b5701&quot;,&quot;fill_align&quot;:&quot;lm&quot;,&quot;chip_types&quot;:[&quot;text&quot;]},{&quot;text_align&quot;:&quot;cm&quot;,&quot;text_direction&quot;:&quot;horizontal&quot;,&quot;support_features&quot;:[&quot;carousel&quot;],&quot;support_big_font&quot;:false,&quot;picture_toward&quot;:0,&quot;picture_dockside&quot;:[],&quot;fill_id&quot;:&quot;224661b0a6f6447f9527e2b9dfb3690f&quot;,&quot;fill_align&quot;:&quot;cm&quot;,&quot;chip_types&quot;:[&quot;picture&quot;]}]]"/>
  <p:tag name="KSO_WM_SLIDE_ID" val="diagram20212359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68"/>
  <p:tag name="KSO_WM_SLIDE_POSITION" val="0*0"/>
  <p:tag name="KSO_WM_TAG_VERSION" val="1.0"/>
  <p:tag name="KSO_WM_SLIDE_LAYOUT" val="a_d_f"/>
  <p:tag name="KSO_WM_SLIDE_LAYOUT_CNT" val="1_1_3"/>
  <p:tag name="KSO_WM_CHIP_DECFILLPROP" val="[]"/>
  <p:tag name="KSO_WM_SLIDE_CAN_ADD_NAVIGATION" val="1"/>
  <p:tag name="KSO_WM_CHIP_GROUPID" val="5f2a14fa45e1f15ec24fe383"/>
  <p:tag name="KSO_WM_SLIDE_BK_DARK_LIGHT" val="2"/>
  <p:tag name="KSO_WM_SLIDE_BACKGROUND_TYPE" val="navigation"/>
  <p:tag name="KSO_WM_SLIDE_SUPPORT_FEATURE_TYPE" val="2"/>
  <p:tag name="KSO_WM_SLIDE_SAME_FONT_SIZE" val="1"/>
  <p:tag name="KSO_WM_TEMPLATE_ASSEMBLE_XID" val="60656f4f4054ed1e2fb807a6"/>
  <p:tag name="KSO_WM_TEMPLATE_ASSEMBLE_GROUPID" val="60656f4f4054ed1e2fb807a6"/>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5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53.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57.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5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64.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3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366.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367.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7394_1*i*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7394_1*i*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7394_1*i*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7394_1*i*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VALUE" val="0"/>
  <p:tag name="KSO_WM_TEMPLATE_ASSEMBLE_XID" val="606570824054ed1e2fb816ac"/>
  <p:tag name="KSO_WM_TEMPLATE_ASSEMBLE_GROUPID" val="606570824054ed1e2fb816ac"/>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7394_1*i*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7394_1*i*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7394_1*i*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7394_1*i*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7394_1*i*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7394_1*i*1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7394_1*i*1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17394_1*i*1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3"/>
  <p:tag name="KSO_WM_UNIT_ID" val="diagram20217394_1*i*1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4"/>
  <p:tag name="KSO_WM_UNIT_ID" val="diagram20217394_1*i*1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5"/>
  <p:tag name="KSO_WM_UNIT_ID" val="diagram20217394_1*i*15"/>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5"/>
  <p:tag name="KSO_WM_UNIT_LINE_FORE_SCHEMECOLOR_INDEX" val="13"/>
  <p:tag name="KSO_WM_UNIT_LINE_FILL_TYPE" val="2"/>
  <p:tag name="KSO_WM_TEMPLATE_ASSEMBLE_XID" val="606570824054ed1e2fb816ac"/>
  <p:tag name="KSO_WM_TEMPLATE_ASSEMBLE_GROUPID" val="606570824054ed1e2fb816ac"/>
</p:tagLst>
</file>

<file path=ppt/tags/tag3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6"/>
  <p:tag name="KSO_WM_UNIT_ID" val="diagram20217394_1*i*16"/>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7"/>
  <p:tag name="KSO_WM_UNIT_ID" val="diagram20217394_1*i*17"/>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8"/>
  <p:tag name="KSO_WM_UNIT_ID" val="diagram20217394_1*i*18"/>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9"/>
  <p:tag name="KSO_WM_UNIT_ID" val="diagram20217394_1*i*19"/>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0"/>
  <p:tag name="KSO_WM_UNIT_ID" val="diagram20217394_1*i*20"/>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TEMPLATE_ASSEMBLE_XID" val="606570824054ed1e2fb816ac"/>
  <p:tag name="KSO_WM_TEMPLATE_ASSEMBLE_GROUPID" val="606570824054ed1e2fb816ac"/>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1"/>
  <p:tag name="KSO_WM_UNIT_ID" val="diagram20217394_1*i*21"/>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2"/>
  <p:tag name="KSO_WM_UNIT_ID" val="diagram20217394_1*i*22"/>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3"/>
  <p:tag name="KSO_WM_UNIT_ID" val="diagram20217394_1*i*23"/>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70824054ed1e2fb816ac"/>
  <p:tag name="KSO_WM_TEMPLATE_ASSEMBLE_GROUPID" val="606570824054ed1e2fb816ac"/>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4"/>
  <p:tag name="KSO_WM_UNIT_ID" val="diagram20217394_1*i*24"/>
  <p:tag name="KSO_WM_TEMPLATE_CATEGORY" val="diagram"/>
  <p:tag name="KSO_WM_TEMPLATE_INDEX" val="20217394"/>
  <p:tag name="KSO_WM_UNIT_LAYERLEVEL" val="1"/>
  <p:tag name="KSO_WM_TAG_VERSION" val="1.0"/>
  <p:tag name="KSO_WM_BEAUTIFY_FLAG" val="#wm#"/>
  <p:tag name="KSO_WM_CHIP_GROUPID" val="5fd07e214d383dce34166718"/>
  <p:tag name="KSO_WM_CHIP_XID" val="5fd07e214d383dce34166719"/>
  <p:tag name="KSO_WM_UNIT_LINE_FORE_SCHEMECOLOR_INDEX_BRIGHTNESS" val="-0.25"/>
  <p:tag name="KSO_WM_UNIT_LINE_FORE_SCHEMECOLOR_INDEX" val="14"/>
  <p:tag name="KSO_WM_UNIT_LINE_FILL_TYPE" val="2"/>
  <p:tag name="KSO_WM_TEMPLATE_ASSEMBLE_XID" val="606570824054ed1e2fb816ac"/>
  <p:tag name="KSO_WM_TEMPLATE_ASSEMBLE_GROUPID" val="606570824054ed1e2fb816ac"/>
</p:tagLst>
</file>

<file path=ppt/tags/tag395.xml><?xml version="1.0" encoding="utf-8"?>
<p:tagLst xmlns:p="http://schemas.openxmlformats.org/presentationml/2006/main">
  <p:tag name="KSO_WM_UNIT_ISCONTENTSTITLE" val="0"/>
  <p:tag name="KSO_WM_UNIT_ISNUMDGMTITLE" val="0"/>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17394_1*a*1"/>
  <p:tag name="KSO_WM_TEMPLATE_CATEGORY" val="diagram"/>
  <p:tag name="KSO_WM_TEMPLATE_INDEX" val="20217394"/>
  <p:tag name="KSO_WM_UNIT_LAYERLEVEL" val="1"/>
  <p:tag name="KSO_WM_TAG_VERSION" val="1.0"/>
  <p:tag name="KSO_WM_BEAUTIFY_FLAG" val="#wm#"/>
  <p:tag name="KSO_WM_UNIT_PRESET_TEXT" val="单击添加大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5194de7853a54bcd82117ccb788b7a8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3cd9736ffa514c9b9e0e40ff1d06a14f"/>
  <p:tag name="KSO_WM_UNIT_TEXT_FILL_FORE_SCHEMECOLOR_INDEX_BRIGHTNESS" val="0"/>
  <p:tag name="KSO_WM_UNIT_TEXT_FILL_FORE_SCHEMECOLOR_INDEX" val="13"/>
  <p:tag name="KSO_WM_UNIT_TEXT_FILL_TYPE" val="1"/>
  <p:tag name="KSO_WM_TEMPLATE_ASSEMBLE_XID" val="606570824054ed1e2fb816ac"/>
  <p:tag name="KSO_WM_TEMPLATE_ASSEMBLE_GROUPID" val="606570824054ed1e2fb816ac"/>
</p:tagLst>
</file>

<file path=ppt/tags/tag396.xml><?xml version="1.0" encoding="utf-8"?>
<p:tagLst xmlns:p="http://schemas.openxmlformats.org/presentationml/2006/main">
  <p:tag name="KSO_WM_BEAUTIFY_FLAG" val="#wm#"/>
  <p:tag name="KSO_WM_TEMPLATE_CATEGORY" val="diagram"/>
  <p:tag name="KSO_WM_TEMPLATE_INDEX" val="20217394"/>
  <p:tag name="KSO_WM_SLIDE_ID" val="diagram20217394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70"/>
  <p:tag name="KSO_WM_SLIDE_POSITION" val="0*17"/>
  <p:tag name="KSO_WM_TAG_VERSION" val="1.0"/>
  <p:tag name="KSO_WM_SLIDE_LAYOUT" val="a_f"/>
  <p:tag name="KSO_WM_SLIDE_LAYOUT_CNT" val="1_1"/>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d07e214d383dce34166719"/>
  <p:tag name="KSO_WM_CHIP_FILLPROP" val="[[{&quot;text_align&quot;:&quot;lb&quot;,&quot;text_direction&quot;:&quot;horizontal&quot;,&quot;support_big_font&quot;:false,&quot;picture_toward&quot;:0,&quot;picture_dockside&quot;:[],&quot;fill_id&quot;:&quot;57cb550cf250444db0b4ac32a85bbfee&quot;,&quot;fill_align&quot;:&quot;lb&quot;,&quot;chip_types&quot;:[&quot;text&quot;,&quot;header&quot;]},{&quot;text_align&quot;:&quot;lt&quot;,&quot;text_direction&quot;:&quot;horizontal&quot;,&quot;support_big_font&quot;:false,&quot;picture_toward&quot;:0,&quot;picture_dockside&quot;:[],&quot;fill_id&quot;:&quot;0fd6899152de4c8b85f823fc1bc4cc6c&quot;,&quot;fill_align&quot;:&quot;lt&quot;,&quot;chip_types&quot;:[&quot;diagram&quot;,&quot;text&quot;,&quot;picture&quot;,&quot;chart&quot;,&quot;table&quot;]}]]"/>
  <p:tag name="KSO_WM_CHIP_DECFILLPROP" val="[]"/>
  <p:tag name="KSO_WM_SLIDE_CAN_ADD_NAVIGATION" val="1"/>
  <p:tag name="KSO_WM_CHIP_GROUPID" val="5fd07e214d383dce34166718"/>
  <p:tag name="KSO_WM_SLIDE_BACKGROUND_TYPE" val="general"/>
  <p:tag name="KSO_WM_SLIDE_SUPPORT_FEATURE_TYPE" val="0"/>
  <p:tag name="KSO_WM_TEMPLATE_ASSEMBLE_XID" val="606570824054ed1e2fb816ac"/>
  <p:tag name="KSO_WM_TEMPLATE_ASSEMBLE_GROUPID" val="606570824054ed1e2fb816ac"/>
  <p:tag name="KSO_WM_SLIDE_LAYOUT_INFO" val="{&quot;backgroundInfo&quot;:[{&quot;bottom&quot;:0,&quot;bottomAbs&quot;:false,&quot;left&quot;:0,&quot;leftAbs&quot;:false,&quot;right&quot;:0,&quot;rightAbs&quot;:false,&quot;top&quot;:0,&quot;topAbs&quot;:false,&quot;type&quot;:&quot;general&quot;}],&quot;id&quot;:&quot;2021-04-01T16:21:16&quot;,&quot;maxSize&quot;:{&quot;size1&quot;:40},&quot;minSize&quot;:{&quot;size1&quot;:31.2},&quot;normalSize&quot;:{&quot;size1&quot;:35.4},&quot;subLayout&quot;:[{&quot;id&quot;:&quot;2021-04-01T16:21:16&quot;,&quot;margin&quot;:{&quot;bottom&quot;:0.8199999928474426,&quot;left&quot;:5.079999923706055,&quot;right&quot;:5.502999782562256,&quot;top&quot;:2.9629998207092285},&quot;type&quot;:0},{&quot;id&quot;:&quot;2021-04-01T16:21:16&quot;,&quot;margin&quot;:{&quot;bottom&quot;:2.997999906539917,&quot;left&quot;:5.079999923706055,&quot;right&quot;:5.502999782562256,&quot;top&quot;:0.0260000042617321},&quot;type&quot;:0}],&quot;type&quot;:0}"/>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98.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07646_1*a*1"/>
  <p:tag name="KSO_WM_TEMPLATE_CATEGORY" val="diagram"/>
  <p:tag name="KSO_WM_TEMPLATE_INDEX" val="20207646"/>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b735707c32bd4005b584443f719e71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fab8be1c0c904db0b6a036e6d182573b"/>
  <p:tag name="KSO_WM_UNIT_TEXT_FILL_FORE_SCHEMECOLOR_INDEX_BRIGHTNESS" val="0"/>
  <p:tag name="KSO_WM_UNIT_TEXT_FILL_FORE_SCHEMECOLOR_INDEX" val="13"/>
  <p:tag name="KSO_WM_UNIT_TEXT_FILL_TYPE" val="1"/>
  <p:tag name="KSO_WM_TEMPLATE_ASSEMBLE_XID" val="60656e6e4054ed1e2fb7f89d"/>
  <p:tag name="KSO_WM_TEMPLATE_ASSEMBLE_GROUPID" val="60656e6e4054ed1e2fb7f89d"/>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02.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0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05.xml><?xml version="1.0" encoding="utf-8"?>
<p:tagLst xmlns:p="http://schemas.openxmlformats.org/presentationml/2006/main">
  <p:tag name="KSO_WM_BEAUTIFY_FLAG" val="#wm#"/>
  <p:tag name="KSO_WM_TEMPLATE_CATEGORY" val="diagram"/>
  <p:tag name="KSO_WM_TEMPLATE_INDEX" val="20207646"/>
  <p:tag name="KSO_WM_SLIDE_ID" val="diagram20207646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960*468"/>
  <p:tag name="KSO_WM_SLIDE_POSITION" val="0*0"/>
  <p:tag name="KSO_WM_TAG_VERSION" val="1.0"/>
  <p:tag name="KSO_WM_SLIDE_LAYOUT" val="a_f"/>
  <p:tag name="KSO_WM_SLIDE_LAYOUT_CNT" val="1_1"/>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aeb09008addf29f4264c3"/>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features&quot;:[&quot;collage&quot;,&quot;carousel&quot;],&quot;support_big_font&quot;:false,&quot;picture_toward&quot;:0,&quot;picture_dockside&quot;:[],&quot;fill_id&quot;:&quot;537f454074a24564a7dd15a2992bf40d&quot;,&quot;fill_align&quot;:&quot;cm&quot;,&quot;chip_types&quot;:[&quot;picture&quot;,&quot;diagram&quot;,&quot;pictext&quot;,&quot;table&quot;,&quot;chart&quot;,&quot;video&quot;,&quot;text&quot;]}]]"/>
  <p:tag name="KSO_WM_CHIP_DECFILLPROP" val="[]"/>
  <p:tag name="KSO_WM_SLIDE_CAN_ADD_NAVIGATION" val="1"/>
  <p:tag name="KSO_WM_CHIP_GROUPID" val="5eeaeb09008addf29f4264c2"/>
  <p:tag name="KSO_WM_SLIDE_BACKGROUND_TYPE" val="navigation"/>
  <p:tag name="KSO_WM_SLIDE_SUPPORT_FEATURE_TYPE" val="0"/>
  <p:tag name="KSO_WM_TEMPLATE_ASSEMBLE_XID" val="60656e6e4054ed1e2fb7f89d"/>
  <p:tag name="KSO_WM_TEMPLATE_ASSEMBLE_GROUPID" val="60656e6e4054ed1e2fb7f89d"/>
  <p:tag name="KSO_WM_SLIDE_LAYOUT_INFO" val="{&quot;id&quot;:&quot;2021-04-01T14:58:34&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4:58:34&quot;,&quot;margin&quot;:{&quot;bottom&quot;:0.4230000674724579,&quot;left&quot;:1.2699999809265137,&quot;right&quot;:1.2699999809265137,&quot;top&quot;:0.4230000674724579},&quot;type&quot;:0},{&quot;id&quot;:&quot;2021-04-01T14:58:34&quot;,&quot;margin&quot;:{&quot;bottom&quot;:1.6929999589920044,&quot;left&quot;:1.6929999589920044,&quot;right&quot;:1.6929999589920044,&quot;top&quot;:0.847000002861023},&quot;type&quot;:0}],&quot;type&quot;:0}"/>
  <p:tag name="KSO_WM_SLIDE_BK_DARK_LIGHT" val="2"/>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09.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12.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i*1"/>
  <p:tag name="KSO_WM_UNIT_LAYERLEVEL" val="1"/>
  <p:tag name="KSO_WM_TAG_VERSION" val="1.0"/>
  <p:tag name="KSO_WM_BEAUTIFY_FLAG" val="#wm#"/>
  <p:tag name="KSO_WM_UNIT_TYPE" val="i"/>
  <p:tag name="KSO_WM_UNIT_INDEX" val="1"/>
  <p:tag name="KSO_WM_UNIT_SUBTYPE" val="h"/>
  <p:tag name="KSO_WM_SLIDE_BACKGROUND_TYPE" val="navigation"/>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231_1*i*2"/>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36560fcab6a54bdc90b67b924a8f9cd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VALUE" val="480"/>
  <p:tag name="KSO_WM_TEMPLATE_ASSEMBLE_XID" val="60656ea84054ed1e2fb7fd42"/>
  <p:tag name="KSO_WM_TEMPLATE_ASSEMBLE_GROUPID" val="60656ea84054ed1e2fb7fd42"/>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231_1*i*3"/>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08fd04aa72e4ec6a63c33189090d4c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VALUE" val="468"/>
  <p:tag name="KSO_WM_TEMPLATE_ASSEMBLE_XID" val="60656ea84054ed1e2fb7fd42"/>
  <p:tag name="KSO_WM_TEMPLATE_ASSEMBLE_GROUPID" val="60656ea84054ed1e2fb7fd42"/>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231_1*i*4"/>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6a9d9263704245bd9c227eb0fd080825"/>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1231_1*i*5"/>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11231_1*i*6"/>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11231_1*i*7"/>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11231_1*i*8"/>
  <p:tag name="KSO_WM_TEMPLATE_CATEGORY" val="diagram"/>
  <p:tag name="KSO_WM_TEMPLATE_INDEX" val="20211231"/>
  <p:tag name="KSO_WM_UNIT_LAYERLEVEL" val="1"/>
  <p:tag name="KSO_WM_TAG_VERSION" val="1.0"/>
  <p:tag name="KSO_WM_BEAUTIFY_FLAG" val="#wm#"/>
  <p:tag name="KSO_WM_UNIT_BLOCK" val="0"/>
  <p:tag name="KSO_WM_UNIT_SM_LIMIT_TYPE" val="2"/>
  <p:tag name="KSO_WM_UNIT_DEC_AREA_ID" val="a6e0489f79bc4427aca11fb1f6a0fa7c"/>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5ee1ca4d6848d78f644aeb"/>
  <p:tag name="KSO_WM_CHIP_XID" val="5f5f3b668e478fb0c58a9408"/>
  <p:tag name="KSO_WM_TEMPLATE_ASSEMBLE_XID" val="60656ea84054ed1e2fb7fd42"/>
  <p:tag name="KSO_WM_TEMPLATE_ASSEMBLE_GROUPID" val="60656ea84054ed1e2fb7fd42"/>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11231_1*i*9"/>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11231_1*i*10"/>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1"/>
  <p:tag name="KSO_WM_UNIT_ID" val="diagram20211231_1*i*11"/>
  <p:tag name="KSO_WM_TEMPLATE_CATEGORY" val="diagram"/>
  <p:tag name="KSO_WM_TEMPLATE_INDEX" val="20211231"/>
  <p:tag name="KSO_WM_UNIT_LAYERLEVEL" val="1"/>
  <p:tag name="KSO_WM_TAG_VERSION" val="1.0"/>
  <p:tag name="KSO_WM_BEAUTIFY_FLAG" val="#wm#"/>
  <p:tag name="KSO_WM_UNIT_SM_LIMIT_TYPE" val="2"/>
  <p:tag name="KSO_WM_CHIP_GROUPID" val="5f5ee1ca4d6848d78f644aeb"/>
  <p:tag name="KSO_WM_CHIP_XID" val="5f5f3b668e478fb0c58a9408"/>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a84054ed1e2fb7fd42"/>
  <p:tag name="KSO_WM_TEMPLATE_ASSEMBLE_GROUPID" val="60656ea84054ed1e2fb7fd42"/>
</p:tagLst>
</file>

<file path=ppt/tags/tag424.xml><?xml version="1.0" encoding="utf-8"?>
<p:tagLst xmlns:p="http://schemas.openxmlformats.org/presentationml/2006/main">
  <p:tag name="KSO_WM_UNIT_ISCONTENTSTITLE" val="0"/>
  <p:tag name="KSO_WM_UNIT_ISNUMDGMTITLE" val="0"/>
  <p:tag name="KSO_WM_UNIT_NOCLEAR" val="0"/>
  <p:tag name="KSO_WM_UNIT_VALUE" val="31"/>
  <p:tag name="KSO_WM_UNIT_HIGHLIGHT" val="0"/>
  <p:tag name="KSO_WM_UNIT_COMPATIBLE" val="0"/>
  <p:tag name="KSO_WM_UNIT_DIAGRAM_ISNUMVISUAL" val="0"/>
  <p:tag name="KSO_WM_UNIT_DIAGRAM_ISREFERUNIT" val="0"/>
  <p:tag name="KSO_WM_UNIT_TYPE" val="a"/>
  <p:tag name="KSO_WM_UNIT_INDEX" val="1"/>
  <p:tag name="KSO_WM_UNIT_ID" val="diagram20211231_1*a*1"/>
  <p:tag name="KSO_WM_TEMPLATE_CATEGORY" val="diagram"/>
  <p:tag name="KSO_WM_TEMPLATE_INDEX" val="20211231"/>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62a523b3958648b4a1cc7177d0b8e41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4754dbc92c694e57a9b61d6e852ee504"/>
  <p:tag name="KSO_WM_UNIT_TEXT_FILL_FORE_SCHEMECOLOR_INDEX_BRIGHTNESS" val="0"/>
  <p:tag name="KSO_WM_UNIT_TEXT_FILL_FORE_SCHEMECOLOR_INDEX" val="13"/>
  <p:tag name="KSO_WM_UNIT_TEXT_FILL_TYPE" val="1"/>
  <p:tag name="KSO_WM_TEMPLATE_ASSEMBLE_XID" val="60656ea84054ed1e2fb7fd42"/>
  <p:tag name="KSO_WM_TEMPLATE_ASSEMBLE_GROUPID" val="60656ea84054ed1e2fb7fd42"/>
</p:tagLst>
</file>

<file path=ppt/tags/tag425.xml><?xml version="1.0" encoding="utf-8"?>
<p:tagLst xmlns:p="http://schemas.openxmlformats.org/presentationml/2006/main">
  <p:tag name="KSO_WM_BEAUTIFY_FLAG" val="#wm#"/>
  <p:tag name="KSO_WM_UNIT_TYPE" val="β"/>
</p:tagLst>
</file>

<file path=ppt/tags/tag426.xml><?xml version="1.0" encoding="utf-8"?>
<p:tagLst xmlns:p="http://schemas.openxmlformats.org/presentationml/2006/main">
  <p:tag name="KSO_WM_BEAUTIFY_FLAG" val="#wm#"/>
  <p:tag name="KSO_WM_TEMPLATE_CATEGORY" val="diagram"/>
  <p:tag name="KSO_WM_TEMPLATE_INDEX" val="20211231"/>
  <p:tag name="KSO_WM_SLIDE_ID" val="diagram2021123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86"/>
  <p:tag name="KSO_WM_SLIDE_POSITION" val="0*0"/>
  <p:tag name="KSO_WM_TAG_VERSION" val="1.0"/>
  <p:tag name="KSO_WM_SLIDE_LAYOUT" val="a_d"/>
  <p:tag name="KSO_WM_SLIDE_LAYOUT_CNT" val="1_1"/>
  <p:tag name="KSO_WM_SLIDE_LAYOUT_INFO" val="{&quot;id&quot;:&quot;2021-04-01T15:11:21&quot;,&quot;maxSize&quot;:{&quot;size1&quot;:13.3},&quot;minSize&quot;:{&quot;size1&quot;:13.3},&quot;normalSize&quot;:{&quot;size1&quot;:13.3},&quot;subLayout&quot;:[{&quot;backgroundInfo&quot;:[{&quot;bottom&quot;:0,&quot;bottomAbs&quot;:false,&quot;left&quot;:0,&quot;leftAbs&quot;:false,&quot;right&quot;:0,&quot;rightAbs&quot;:false,&quot;top&quot;:0,&quot;topAbs&quot;:false,&quot;type&quot;:&quot;navigation&quot;}],&quot;id&quot;:&quot;2021-04-01T15:11:21&quot;,&quot;margin&quot;:{&quot;bottom&quot;:0.4230000674724579,&quot;left&quot;:1.2699999809265137,&quot;right&quot;:1.2699999809265137,&quot;top&quot;:0.4230000674724579},&quot;type&quot;:0},{&quot;id&quot;:&quot;2021-04-01T15:11:21&quot;,&quot;margin&quot;:{&quot;bottom&quot;:4.2330002784729,&quot;left&quot;:6.349999904632568,&quot;right&quot;:5.927000999450684,&quot;top&quot;:4.2330002784729},&quot;type&quot;:0}],&quot;type&quot;:0}"/>
  <p:tag name="KSO_WM_SLIDE_BACKGROUND" val="[&quot;navigation&quot;]"/>
  <p:tag name="KSO_WM_SLIDE_RATIO" val="1.777778"/>
  <p:tag name="KSO_WM_CHIP_INFOS" val="{&quot;type&quot;:0,&quot;layout_type&quot;:&quot;navigation&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big_font&quot;:false,&quot;picture_toward&quot;:0,&quot;picture_dockside&quot;:[],&quot;fill_id&quot;:&quot;c934b58042b44607bfcc30469ccc57d1&quot;,&quot;fill_align&quot;:&quot;lm&quot;,&quot;chip_types&quot;:[&quot;header&quot;]},{&quot;text_align&quot;:&quot;lm&quot;,&quot;text_direction&quot;:&quot;horizontal&quot;,&quot;support_big_font&quot;:false,&quot;picture_toward&quot;:0,&quot;picture_dockside&quot;:[],&quot;fill_id&quot;:&quot;1f78b58308e94978b285532b2378b13d&quot;,&quot;fill_align&quot;:&quot;cm&quot;,&quot;chip_types&quot;:[&quot;text&quot;,&quot;picture&quot;,&quot;chart&quot;,&quot;table&quot;]}]]"/>
  <p:tag name="KSO_WM_CHIP_DECFILLPROP" val="[]"/>
  <p:tag name="KSO_WM_CHIP_XID" val="5f5f3b668e478fb0c58a9408"/>
  <p:tag name="KSO_WM_CHIP_GROUPID" val="5f5ee1ca4d6848d78f644aeb"/>
  <p:tag name="KSO_WM_SLIDE_BK_DARK_LIGHT" val="2"/>
  <p:tag name="KSO_WM_SLIDE_BACKGROUND_TYPE" val="navigation"/>
  <p:tag name="KSO_WM_SLIDE_SUPPORT_FEATURE_TYPE" val="0"/>
  <p:tag name="KSO_WM_TEMPLATE_ASSEMBLE_XID" val="60656ea84054ed1e2fb7fd42"/>
  <p:tag name="KSO_WM_TEMPLATE_ASSEMBLE_GROUPID" val="60656ea84054ed1e2fb7fd42"/>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3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33.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UNIT_TYPE" val="i"/>
  <p:tag name="KSO_WM_UNIT_FILL_FORE_SCHEMECOLOR_INDEX_1_BRIGHTNESS" val="0"/>
  <p:tag name="KSO_WM_UNIT_FILL_FORE_SCHEMECOLOR_INDEX_1" val="16"/>
  <p:tag name="KSO_WM_UNIT_FILL_FORE_SCHEMECOLOR_INDEX_1_POS" val="0"/>
  <p:tag name="KSO_WM_UNIT_FILL_FORE_SCHEMECOLOR_INDEX_1_TRANS" val="0.9"/>
  <p:tag name="KSO_WM_UNIT_FILL_FORE_SCHEMECOLOR_INDEX_2_BRIGHTNESS" val="-0.1"/>
  <p:tag name="KSO_WM_UNIT_FILL_FORE_SCHEMECOLOR_INDEX_2" val="15"/>
  <p:tag name="KSO_WM_UNIT_FILL_FORE_SCHEMECOLOR_INDEX_2_POS" val="1"/>
  <p:tag name="KSO_WM_UNIT_FILL_FORE_SCHEMECOLOR_INDEX_2_TRANS" val="0.76"/>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13_1*i*1"/>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6c938ff465544c81b53780745e718009"/>
  <p:tag name="KSO_WM_UNIT_DECORATE_INFO" val="{&quot;DecorateInfoH&quot;:{&quot;IsAbs&quot;:false},&quot;DecorateInfoW&quot;:{&quot;IsAbs&quot;:false},&quot;DecorateInfoX&quot;:{&quot;IsAbs&quot;:false,&quot;Pos&quot;:1},&quot;DecorateInfoY&quot;:{&quot;IsAbs&quot;:false,&quot;Pos&quot;:1},&quot;ReferentInfo&quot;:{&quot;Id&quot;:&quot;84a6c56b6ff04b3385062ce2c276b31c&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30"/>
  <p:tag name="KSO_WM_TEMPLATE_ASSEMBLE_GROUPID" val="60656f644054ed1e2fb80930"/>
</p:tagLst>
</file>

<file path=ppt/tags/tag437.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713_1*a*1"/>
  <p:tag name="KSO_WM_TEMPLATE_CATEGORY" val="diagram"/>
  <p:tag name="KSO_WM_TEMPLATE_INDEX" val="2021271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8813dededcd94f83be1334e61bb476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fba21aa6e7b04473ad95be895e1428b6"/>
  <p:tag name="KSO_WM_UNIT_TEXT_FILL_FORE_SCHEMECOLOR_INDEX_BRIGHTNESS" val="0"/>
  <p:tag name="KSO_WM_UNIT_TEXT_FILL_FORE_SCHEMECOLOR_INDEX" val="13"/>
  <p:tag name="KSO_WM_UNIT_TEXT_FILL_TYPE" val="1"/>
  <p:tag name="KSO_WM_TEMPLATE_ASSEMBLE_XID" val="60656f644054ed1e2fb80930"/>
  <p:tag name="KSO_WM_TEMPLATE_ASSEMBLE_GROUPID" val="60656f644054ed1e2fb80930"/>
</p:tagLst>
</file>

<file path=ppt/tags/tag43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或许已经不纯粹作用于演示，极大可能运用于阅读领域；无论是传播观点、知识分享还是汇报工作，内容的详尽固然重要，但请一定注意信息框架的清晰，这样才能使内容层次分明，页面简洁易读。如果您的内容确实非常重要又难以精简，也请使用分段处理，对内容进行简单的梳理和提炼，这样会使逻辑框架相对清晰。为了能让您有更直观的字数感受，并进一步方便使用，我们设置了文本的最大限度，当您输入的文字到这里时，已濒临页面容纳内容的上限，若还有更多内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2713_1*f*1"/>
  <p:tag name="KSO_WM_TEMPLATE_CATEGORY" val="diagram"/>
  <p:tag name="KSO_WM_TEMPLATE_INDEX" val="20212713"/>
  <p:tag name="KSO_WM_UNIT_LAYERLEVEL" val="1"/>
  <p:tag name="KSO_WM_TAG_VERSION" val="1.0"/>
  <p:tag name="KSO_WM_BEAUTIFY_FLAG" val="#wm#"/>
  <p:tag name="KSO_WM_UNIT_DEFAULT_FONT" val="14;20;2"/>
  <p:tag name="KSO_WM_UNIT_BLOCK" val="0"/>
  <p:tag name="KSO_WM_UNIT_VALUE" val="440"/>
  <p:tag name="KSO_WM_UNIT_SHOW_EDIT_AREA_INDICATION" val="1"/>
  <p:tag name="KSO_WM_CHIP_GROUPID" val="5e6b05596848fb12bee65ac8"/>
  <p:tag name="KSO_WM_CHIP_XID" val="5e6b05596848fb12bee65aca"/>
  <p:tag name="KSO_WM_UNIT_DEC_AREA_ID" val="84a6c56b6ff04b3385062ce2c276b31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95d889fcf624743b8b9a892c7ba4fc1"/>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0656f644054ed1e2fb80930"/>
  <p:tag name="KSO_WM_TEMPLATE_ASSEMBLE_GROUPID" val="60656f644054ed1e2fb80930"/>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13_1*i*2"/>
  <p:tag name="KSO_WM_TEMPLATE_CATEGORY" val="diagram"/>
  <p:tag name="KSO_WM_TEMPLATE_INDEX" val="20212713"/>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30"/>
  <p:tag name="KSO_WM_TEMPLATE_ASSEMBLE_GROUPID" val="60656f644054ed1e2fb80930"/>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KSO_WM_BEAUTIFY_FLAG" val="#wm#"/>
  <p:tag name="KSO_WM_TEMPLATE_CATEGORY" val="diagram"/>
  <p:tag name="KSO_WM_TEMPLATE_INDEX" val="20212713"/>
  <p:tag name="KSO_WM_SLIDE_ID" val="diagram20212713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64*444"/>
  <p:tag name="KSO_WM_SLIDE_POSITION" val="47*48"/>
  <p:tag name="KSO_WM_TAG_VERSION" val="1.0"/>
  <p:tag name="KSO_WM_SLIDE_LAYOUT" val="a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43:53&quot;,&quot;maxSize&quot;:{&quot;size1&quot;:26.7},&quot;minSize&quot;:{&quot;size1&quot;:17.9},&quot;normalSize&quot;:{&quot;size1&quot;:17.9},&quot;subLayout&quot;:[{&quot;id&quot;:&quot;2021-04-01T15:43:53&quot;,&quot;margin&quot;:{&quot;bottom&quot;:0.0260000042617321,&quot;left&quot;:2.9629998207092285,&quot;right&quot;:2.5399999618530273,&quot;top&quot;:1.6929999589920044},&quot;type&quot;:0},{&quot;id&quot;:&quot;2021-04-01T15:43:53&quot;,&quot;margin&quot;:{&quot;bottom&quot;:2.5399999618530273,&quot;left&quot;:2.5399999618530273,&quot;right&quot;:2.5399999618530273,&quot;top&quot;:1.6670000553131104},&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CAN_ADD_NAVIGATION" val="1"/>
  <p:tag name="KSO_WM_CHIP_GROUPID" val="5f708c7a747e3ea6e292a7fb"/>
  <p:tag name="KSO_WM_SLIDE_BACKGROUND_TYPE" val="general"/>
  <p:tag name="KSO_WM_SLIDE_SUPPORT_FEATURE_TYPE" val="0"/>
  <p:tag name="KSO_WM_TEMPLATE_ASSEMBLE_XID" val="60656f644054ed1e2fb80930"/>
  <p:tag name="KSO_WM_TEMPLATE_ASSEMBLE_GROUPID" val="60656f644054ed1e2fb80930"/>
</p:tagLst>
</file>

<file path=ppt/tags/tag4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301_1*i*1"/>
  <p:tag name="KSO_WM_UNIT_LAYERLEVEL" val="1"/>
  <p:tag name="KSO_WM_TAG_VERSION" val="1.0"/>
  <p:tag name="KSO_WM_BEAUTIFY_FLAG" val="#wm#"/>
  <p:tag name="KSO_WM_UNIT_TYPE" val="i"/>
  <p:tag name="KSO_WM_UNIT_INDEX" val="1"/>
  <p:tag name="KSO_WM_UNIT_SUBTYPE" val="h"/>
  <p:tag name="KSO_WM_SLIDE_BACKGROUND_TYPE" val="leftRight"/>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9301"/>
  <p:tag name="KSO_WM_UNIT_VALUE" val="500"/>
  <p:tag name="KSO_WM_TEMPLATE_ASSEMBLE_XID" val="60656e8d4054ed1e2fb7fb3f"/>
  <p:tag name="KSO_WM_TEMPLATE_ASSEMBLE_GROUPID" val="60656e8d4054ed1e2fb7fb3f"/>
</p:tagLst>
</file>

<file path=ppt/tags/tag4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301_1*i*2"/>
  <p:tag name="KSO_WM_TEMPLATE_CATEGORY" val="diagram"/>
  <p:tag name="KSO_WM_TEMPLATE_INDEX" val="20209301"/>
  <p:tag name="KSO_WM_UNIT_LAYERLEVEL" val="1"/>
  <p:tag name="KSO_WM_TAG_VERSION" val="1.0"/>
  <p:tag name="KSO_WM_BEAUTIFY_FLAG" val="#wm#"/>
  <p:tag name="KSO_WM_UNIT_BLOCK" val="0"/>
  <p:tag name="KSO_WM_UNIT_SM_LIMIT_TYPE" val="0"/>
  <p:tag name="KSO_WM_UNIT_DEC_AREA_ID" val="31bc3d0c79d3463fb830225761ee03e5"/>
  <p:tag name="KSO_WM_UNIT_DECORATE_INFO" val="{&quot;DecorateInfoH&quot;:{&quot;IsAbs&quot;:true},&quot;DecorateInfoW&quot;:{&quot;IsAbs&quot;:true},&quot;DecorateInfoX&quot;:{&quot;IsAbs&quot;:true,&quot;Pos&quot;:0},&quot;DecorateInfoY&quot;:{&quot;IsAbs&quot;:true,&quot;Pos&quot;:2},&quot;ReferentInfo&quot;:{&quot;Id&quot;:&quot;70db01aa80c74bdfb97857dc8aa0b04e&quot;,&quot;X&quot;:{&quot;Pos&quot;:0},&quot;Y&quot;:{&quot;Pos&quot;:0}},&quot;whChangeMode&quot;:0}"/>
  <p:tag name="KSO_WM_CHIP_GROUPID" val="5f0e62ba8050c250ba65b19c"/>
  <p:tag name="KSO_WM_CHIP_XID" val="5f0e62ba8050c250ba65b19d"/>
  <p:tag name="KSO_WM_TEMPLATE_ASSEMBLE_XID" val="60656e8d4054ed1e2fb7fb3f"/>
  <p:tag name="KSO_WM_TEMPLATE_ASSEMBLE_GROUPID" val="60656e8d4054ed1e2fb7fb3f"/>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301_1*i*3"/>
  <p:tag name="KSO_WM_TEMPLATE_CATEGORY" val="diagram"/>
  <p:tag name="KSO_WM_TEMPLATE_INDEX" val="20209301"/>
  <p:tag name="KSO_WM_UNIT_LAYERLEVEL" val="1"/>
  <p:tag name="KSO_WM_TAG_VERSION" val="1.0"/>
  <p:tag name="KSO_WM_BEAUTIFY_FLAG" val="#wm#"/>
  <p:tag name="KSO_WM_UNIT_SM_LIMIT_TYPE" val="0"/>
  <p:tag name="KSO_WM_CHIP_GROUPID" val="5f0e62ba8050c250ba65b19c"/>
  <p:tag name="KSO_WM_CHIP_XID" val="5f0e62ba8050c250ba65b19d"/>
  <p:tag name="KSO_WM_UNIT_FILL_FORE_SCHEMECOLOR_INDEX_BRIGHTNESS" val="-0.25"/>
  <p:tag name="KSO_WM_UNIT_FILL_FORE_SCHEMECOLOR_INDEX" val="14"/>
  <p:tag name="KSO_WM_UNIT_FILL_TYPE" val="1"/>
  <p:tag name="KSO_WM_UNIT_VALUE" val="3"/>
  <p:tag name="KSO_WM_TEMPLATE_ASSEMBLE_XID" val="60656e8d4054ed1e2fb7fb3f"/>
  <p:tag name="KSO_WM_TEMPLATE_ASSEMBLE_GROUPID" val="60656e8d4054ed1e2fb7fb3f"/>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301_1*i*4"/>
  <p:tag name="KSO_WM_TEMPLATE_CATEGORY" val="diagram"/>
  <p:tag name="KSO_WM_TEMPLATE_INDEX" val="20209301"/>
  <p:tag name="KSO_WM_UNIT_LAYERLEVEL" val="1"/>
  <p:tag name="KSO_WM_TAG_VERSION" val="1.0"/>
  <p:tag name="KSO_WM_BEAUTIFY_FLAG" val="#wm#"/>
  <p:tag name="KSO_WM_UNIT_SM_LIMIT_TYPE" val="0"/>
  <p:tag name="KSO_WM_CHIP_GROUPID" val="5f0e62ba8050c250ba65b19c"/>
  <p:tag name="KSO_WM_CHIP_XID" val="5f0e62ba8050c250ba65b19d"/>
  <p:tag name="KSO_WM_UNIT_FILL_FORE_SCHEMECOLOR_INDEX_BRIGHTNESS" val="-0.25"/>
  <p:tag name="KSO_WM_UNIT_FILL_FORE_SCHEMECOLOR_INDEX" val="14"/>
  <p:tag name="KSO_WM_UNIT_FILL_TYPE" val="1"/>
  <p:tag name="KSO_WM_UNIT_VALUE" val="3"/>
  <p:tag name="KSO_WM_TEMPLATE_ASSEMBLE_XID" val="60656e8d4054ed1e2fb7fb3f"/>
  <p:tag name="KSO_WM_TEMPLATE_ASSEMBLE_GROUPID" val="60656e8d4054ed1e2fb7fb3f"/>
</p:tagLst>
</file>

<file path=ppt/tags/tag445.xml><?xml version="1.0" encoding="utf-8"?>
<p:tagLst xmlns:p="http://schemas.openxmlformats.org/presentationml/2006/main">
  <p:tag name="KSO_WM_UNIT_ISCONTENTSTITLE" val="0"/>
  <p:tag name="KSO_WM_UNIT_ISNUMDGMTITLE" val="0"/>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diagram20209301_1*a*1"/>
  <p:tag name="KSO_WM_TEMPLATE_CATEGORY" val="diagram"/>
  <p:tag name="KSO_WM_TEMPLATE_INDEX" val="20209301"/>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0db01aa80c74bdfb97857dc8aa0b04e"/>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02ecc951d32c41bc9e0c47d9161b4394"/>
  <p:tag name="KSO_WM_UNIT_SUPPORT_BIG_FONT" val="1"/>
  <p:tag name="KSO_WM_UNIT_TEXT_FILL_FORE_SCHEMECOLOR_INDEX_BRIGHTNESS" val="0"/>
  <p:tag name="KSO_WM_UNIT_TEXT_FILL_FORE_SCHEMECOLOR_INDEX" val="13"/>
  <p:tag name="KSO_WM_UNIT_TEXT_FILL_TYPE" val="1"/>
  <p:tag name="KSO_WM_TEMPLATE_ASSEMBLE_XID" val="60656e8d4054ed1e2fb7fb3f"/>
  <p:tag name="KSO_WM_TEMPLATE_ASSEMBLE_GROUPID" val="60656e8d4054ed1e2fb7fb3f"/>
</p:tagLst>
</file>

<file path=ppt/tags/tag446.xml><?xml version="1.0" encoding="utf-8"?>
<p:tagLst xmlns:p="http://schemas.openxmlformats.org/presentationml/2006/main">
  <p:tag name="KSO_WM_UNIT_VALUE" val="550*1777"/>
  <p:tag name="KSO_WM_UNIT_HIGHLIGHT" val="0"/>
  <p:tag name="KSO_WM_UNIT_COMPATIBLE" val="0"/>
  <p:tag name="KSO_WM_UNIT_DIAGRAM_ISNUMVISUAL" val="0"/>
  <p:tag name="KSO_WM_UNIT_DIAGRAM_ISREFERUNIT" val="0"/>
  <p:tag name="KSO_WM_UNIT_TYPE" val="d"/>
  <p:tag name="KSO_WM_UNIT_INDEX" val="1"/>
  <p:tag name="KSO_WM_UNIT_ID" val="diagram20209301_1*d*1"/>
  <p:tag name="KSO_WM_TEMPLATE_CATEGORY" val="diagram"/>
  <p:tag name="KSO_WM_TEMPLATE_INDEX" val="20209301"/>
  <p:tag name="KSO_WM_UNIT_LAYERLEVEL" val="1"/>
  <p:tag name="KSO_WM_TAG_VERSION" val="1.0"/>
  <p:tag name="KSO_WM_BEAUTIFY_FLAG" val="#wm#"/>
  <p:tag name="KSO_WM_CHIP_GROUPID" val="5e7310da9a230a26b9e88a19"/>
  <p:tag name="KSO_WM_CHIP_XID" val="5e7310da9a230a26b9e88a1a"/>
  <p:tag name="KSO_WM_UNIT_DEC_AREA_ID" val="9703c038fc014f12a1d2e36fa8a7fd3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5091ac5d3bfc4229a972bdfe8c681926"/>
  <p:tag name="KSO_WM_UNIT_SUPPORT_UNIT_TYPE" val="[&quot;d&quot;,&quot;α&quot;,&quot;β&quot;,&quot;θ&quot;]"/>
  <p:tag name="KSO_WM_TEMPLATE_ASSEMBLE_XID" val="60656e8d4054ed1e2fb7fb3f"/>
  <p:tag name="KSO_WM_TEMPLATE_ASSEMBLE_GROUPID" val="60656e8d4054ed1e2fb7fb3f"/>
</p:tagLst>
</file>

<file path=ppt/tags/tag44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9301_1*f*1"/>
  <p:tag name="KSO_WM_TEMPLATE_CATEGORY" val="diagram"/>
  <p:tag name="KSO_WM_TEMPLATE_INDEX" val="20209301"/>
  <p:tag name="KSO_WM_UNIT_LAYERLEVEL" val="1"/>
  <p:tag name="KSO_WM_TAG_VERSION" val="1.0"/>
  <p:tag name="KSO_WM_BEAUTIFY_FLAG" val="#wm#"/>
  <p:tag name="KSO_WM_UNIT_DEFAULT_FONT" val="14;20;2"/>
  <p:tag name="KSO_WM_UNIT_BLOCK" val="0"/>
  <p:tag name="KSO_WM_UNIT_VALUE" val="125"/>
  <p:tag name="KSO_WM_UNIT_SHOW_EDIT_AREA_INDICATION" val="1"/>
  <p:tag name="KSO_WM_CHIP_GROUPID" val="5e6b05596848fb12bee65ac8"/>
  <p:tag name="KSO_WM_CHIP_XID" val="5e6b05596848fb12bee65aca"/>
  <p:tag name="KSO_WM_UNIT_DEC_AREA_ID" val="f3b53e00eb794716ac0c94e34bed161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6696b13c2784d2d8c71d4d069116b18"/>
  <p:tag name="KSO_WM_UNIT_TEXT_FILL_FORE_SCHEMECOLOR_INDEX_BRIGHTNESS" val="0.25"/>
  <p:tag name="KSO_WM_UNIT_TEXT_FILL_FORE_SCHEMECOLOR_INDEX" val="13"/>
  <p:tag name="KSO_WM_UNIT_TEXT_FILL_TYPE" val="1"/>
  <p:tag name="KSO_WM_TEMPLATE_ASSEMBLE_XID" val="60656e8d4054ed1e2fb7fb3f"/>
  <p:tag name="KSO_WM_TEMPLATE_ASSEMBLE_GROUPID" val="60656e8d4054ed1e2fb7fb3f"/>
</p:tagLst>
</file>

<file path=ppt/tags/tag448.xml><?xml version="1.0" encoding="utf-8"?>
<p:tagLst xmlns:p="http://schemas.openxmlformats.org/presentationml/2006/main">
  <p:tag name="KSO_WM_BEAUTIFY_FLAG" val="#wm#"/>
  <p:tag name="KSO_WM_TEMPLATE_CATEGORY" val="diagram"/>
  <p:tag name="KSO_WM_TEMPLATE_INDEX" val="20209301"/>
  <p:tag name="KSO_WM_SLIDE_ID" val="diagram20209301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SLIDE_LAYOUT" val="a_d_f"/>
  <p:tag name="KSO_WM_SLIDE_LAYOUT_CNT" val="1_1_1"/>
  <p:tag name="KSO_WM_TEMPLATE_THUMBS_INDEX" val="1、4、7、12、13、14、15、16、17、18、20、24、25、28、33、36、40、43、44"/>
  <p:tag name="KSO_WM_SLIDE_SIZE" val="912*540"/>
  <p:tag name="KSO_WM_SLIDE_POSITION" val="0*0"/>
  <p:tag name="KSO_WM_SLIDE_BACKGROUND" val="[&quot;general&quot;,&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0e62ba8050c250ba65b19d"/>
  <p:tag name="KSO_WM_CHIP_FILLPROP" val="[[{&quot;text_align&quot;:&quot;lm&quot;,&quot;text_direction&quot;:&quot;horizontal&quot;,&quot;support_big_font&quot;:true,&quot;fill_id&quot;:&quot;15d635f685fd4d2491c2cd80a5f3ea4a&quot;,&quot;fill_align&quot;:&quot;lm&quot;,&quot;chip_types&quot;:[&quot;header&quot;]},{&quot;text_align&quot;:&quot;lm&quot;,&quot;text_direction&quot;:&quot;horizontal&quot;,&quot;support_features&quot;:[&quot;collage&quot;,&quot;carousel&quot;,&quot;creativecrop&quot;],&quot;support_big_font&quot;:false,&quot;fill_id&quot;:&quot;9cbd9f1010bd4d7788a004738f3d0e36&quot;,&quot;fill_align&quot;:&quot;lm&quot;,&quot;chip_types&quot;:[&quot;picture&quot;,&quot;chart&quot;,&quot;table&quot;,&quot;video&quot;]},{&quot;text_align&quot;:&quot;lm&quot;,&quot;text_direction&quot;:&quot;horizontal&quot;,&quot;support_big_font&quot;:false,&quot;fill_id&quot;:&quot;2d6de27137194b1b9669246963d33e19&quot;,&quot;fill_align&quot;:&quot;lm&quot;,&quot;chip_types&quot;:[&quot;text&quot;]}],[{&quot;text_align&quot;:&quot;lm&quot;,&quot;text_direction&quot;:&quot;horizontal&quot;,&quot;support_big_font&quot;:true,&quot;fill_id&quot;:&quot;15d635f685fd4d2491c2cd80a5f3ea4a&quot;,&quot;fill_align&quot;:&quot;lm&quot;,&quot;chip_types&quot;:[&quot;header&quot;]},{&quot;text_align&quot;:&quot;lm&quot;,&quot;text_direction&quot;:&quot;horizontal&quot;,&quot;support_big_font&quot;:false,&quot;fill_id&quot;:&quot;9cbd9f1010bd4d7788a004738f3d0e36&quot;,&quot;fill_align&quot;:&quot;lm&quot;,&quot;chip_types&quot;:[&quot;pictext&quot;,&quot;picture&quot;,&quot;chart&quot;,&quot;table&quot;,&quot;video&quot;]},{&quot;text_align&quot;:&quot;lm&quot;,&quot;text_direction&quot;:&quot;horizontal&quot;,&quot;support_features&quot;:[&quot;collage&quot;,&quot;carousel&quot;,&quot;creativecrop&quot;],&quot;support_big_font&quot;:true,&quot;fill_id&quot;:&quot;2d6de27137194b1b9669246963d33e19&quot;,&quot;fill_align&quot;:&quot;lm&quot;,&quot;chip_types&quot;:[&quot;picture&quot;,&quot;chart&quot;,&quot;table&quot;,&quot;video&quot;]}]]"/>
  <p:tag name="KSO_WM_CHIP_DECFILLPROP" val="[]"/>
  <p:tag name="KSO_WM_CHIP_GROUPID" val="5f0e62ba8050c250ba65b19c"/>
  <p:tag name="KSO_WM_SLIDE_BACKGROUND_TYPE" val="leftRight"/>
  <p:tag name="KSO_WM_SLIDE_SUPPORT_FEATURE_TYPE" val="7"/>
  <p:tag name="KSO_WM_TEMPLATE_ASSEMBLE_XID" val="60656e8d4054ed1e2fb7fb3f"/>
  <p:tag name="KSO_WM_TEMPLATE_ASSEMBLE_GROUPID" val="60656e8d4054ed1e2fb7fb3f"/>
  <p:tag name="FIXED_XID_TMP" val="5f5ee1ca4d6848d78f644aec"/>
  <p:tag name="KSO_WM_SLIDE_CAN_ADD_NAVIGATION" val="1"/>
  <p:tag name="KSO_WM_SLIDE_BK_DARK_LIGHT" val="2"/>
  <p:tag name="KSO_WM_SLIDE_LAYOUT_INFO" val="{&quot;backgroundInfo&quot;:[{&quot;bottom&quot;:0,&quot;bottomAbs&quot;:false,&quot;left&quot;:0,&quot;leftAbs&quot;:false,&quot;right&quot;:0,&quot;rightAbs&quot;:false,&quot;top&quot;:0,&quot;topAbs&quot;:false,&quot;type&quot;:&quot;general&quot;}],&quot;direction&quot;:1,&quot;id&quot;:&quot;2021-04-01T15:05:52&quot;,&quot;maxSize&quot;:{&quot;size1&quot;:37.599602156361414},&quot;minSize&quot;:{&quot;size1&quot;:37.599602156361414},&quot;normalSize&quot;:{&quot;size1&quot;:37.599602156361414},&quot;subLayout&quot;:[{&quot;backgroundInfo&quot;:[{&quot;bottom&quot;:0,&quot;bottomAbs&quot;:false,&quot;left&quot;:0,&quot;leftAbs&quot;:false,&quot;right&quot;:0,&quot;rightAbs&quot;:false,&quot;top&quot;:0,&quot;topAbs&quot;:false,&quot;type&quot;:&quot;leftRight&quot;}],&quot;id&quot;:&quot;2021-04-01T15:05:52&quot;,&quot;margin&quot;:{&quot;bottom&quot;:3.809999942779541,&quot;left&quot;:1.6319999694824219,&quot;right&quot;:0.8730000257492065,&quot;top&quot;:4.691999912261963},&quot;type&quot;:0},{&quot;id&quot;:&quot;2021-04-01T15:05:52&quot;,&quot;maxSize&quot;:{&quot;size1&quot;:57.8},&quot;minSize&quot;:{&quot;size1&quot;:37.8},&quot;normalSize&quot;:{&quot;size1&quot;:52.13333333333333},&quot;subLayout&quot;:[{&quot;id&quot;:&quot;2021-04-01T15:05:52&quot;,&quot;margin&quot;:{&quot;bottom&quot;:0.02600000612437725,&quot;left&quot;:1.6590001583099365,&quot;right&quot;:1.6929999589920044,&quot;top&quot;:1.6929999589920044},&quot;type&quot;:0},{&quot;id&quot;:&quot;2021-04-01T15:05:52&quot;,&quot;margin&quot;:{&quot;bottom&quot;:1.6929999589920044,&quot;left&quot;:1.659999966621399,&quot;right&quot;:1.6929999589920044,&quot;top&quot;:0.8199999928474426},&quot;type&quot;:0}],&quot;type&quot;:0}],&quot;type&quot;:0}"/>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DEFAULT_FONT" val="56;60;2"/>
  <p:tag name="KSO_WM_UNIT_BLOCK" val="0"/>
  <p:tag name="KSO_WM_UNIT_DEC_AREA_ID" val="5a98cb67407541d98bcf1eed4d3787f8"/>
  <p:tag name="KSO_WM_UNIT_ISCONTENTSTITLE" val="0"/>
  <p:tag name="KSO_WM_UNIT_ISNUMDGMTITLE" val="0"/>
  <p:tag name="KSO_WM_UNIT_PRESET_TEXT" val="单击此处添加&#10;标题"/>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diagram20220769_1*a*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64.xml><?xml version="1.0" encoding="utf-8"?>
<p:tagLst xmlns:p="http://schemas.openxmlformats.org/presentationml/2006/main">
  <p:tag name="KSO_WM_UNIT_DEFAULT_FONT" val="24;30;2"/>
  <p:tag name="KSO_WM_UNIT_BLOCK" val="0"/>
  <p:tag name="KSO_WM_UNIT_DEC_AREA_ID" val="729cfe767e514265b8b6e98bba9614de"/>
  <p:tag name="KSO_WM_UNIT_ISCONTENTSTITLE" val="0"/>
  <p:tag name="KSO_WM_UNIT_ISNUMDGMTITLE" val="0"/>
  <p:tag name="KSO_WM_UNIT_PRESET_TEXT" val="单击此处添加副标题"/>
  <p:tag name="KSO_WM_UNIT_NOCLEAR" val="0"/>
  <p:tag name="KSO_WM_UNIT_VALUE" val="13"/>
  <p:tag name="KSO_WM_UNIT_HIGHLIGHT" val="0"/>
  <p:tag name="KSO_WM_UNIT_COMPATIBLE" val="0"/>
  <p:tag name="KSO_WM_UNIT_DIAGRAM_ISNUMVISUAL" val="0"/>
  <p:tag name="KSO_WM_UNIT_DIAGRAM_ISREFERUNIT" val="0"/>
  <p:tag name="KSO_WM_UNIT_TYPE" val="b"/>
  <p:tag name="KSO_WM_UNIT_INDEX" val="1"/>
  <p:tag name="KSO_WM_UNIT_ID" val="diagram20220769_1*b*1"/>
  <p:tag name="KSO_WM_TEMPLATE_CATEGORY" val="diagram"/>
  <p:tag name="KSO_WM_TEMPLATE_INDEX" val="20220769"/>
  <p:tag name="KSO_WM_UNIT_LAYERLEVEL" val="1"/>
  <p:tag name="KSO_WM_TAG_VERSION" val="1.0"/>
  <p:tag name="KSO_WM_BEAUTIFY_FLAG" val="#wm#"/>
  <p:tag name="KSO_WM_CHIP_GROUPID" val="6192042818adb49c6c1f3bc3"/>
  <p:tag name="KSO_WM_CHIP_XID" val="6192042818adb49c6c1f3bc0"/>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F5F5F8"/>
      </a:dk2>
      <a:lt2>
        <a:srgbClr val="FFFFFF"/>
      </a:lt2>
      <a:accent1>
        <a:srgbClr val="577CCE"/>
      </a:accent1>
      <a:accent2>
        <a:srgbClr val="5999AF"/>
      </a:accent2>
      <a:accent3>
        <a:srgbClr val="5BA080"/>
      </a:accent3>
      <a:accent4>
        <a:srgbClr val="8BAA69"/>
      </a:accent4>
      <a:accent5>
        <a:srgbClr val="D6B250"/>
      </a:accent5>
      <a:accent6>
        <a:srgbClr val="E79647"/>
      </a:accent6>
      <a:hlink>
        <a:srgbClr val="0000FF"/>
      </a:hlink>
      <a:folHlink>
        <a:srgbClr val="FF00FF"/>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F2F2F2"/>
      </a:dk2>
      <a:lt2>
        <a:srgbClr val="FFFFFF"/>
      </a:lt2>
      <a:accent1>
        <a:srgbClr val="266CBA"/>
      </a:accent1>
      <a:accent2>
        <a:srgbClr val="0887CE"/>
      </a:accent2>
      <a:accent3>
        <a:srgbClr val="089AC2"/>
      </a:accent3>
      <a:accent4>
        <a:srgbClr val="07A99D"/>
      </a:accent4>
      <a:accent5>
        <a:srgbClr val="07B566"/>
      </a:accent5>
      <a:accent6>
        <a:srgbClr val="6CBA26"/>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4123</Words>
  <Application>WPS 演示</Application>
  <PresentationFormat>宽屏</PresentationFormat>
  <Paragraphs>203</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17</vt:i4>
      </vt:variant>
    </vt:vector>
  </HeadingPairs>
  <TitlesOfParts>
    <vt:vector size="28" baseType="lpstr">
      <vt:lpstr>Arial</vt:lpstr>
      <vt:lpstr>宋体</vt:lpstr>
      <vt:lpstr>Wingdings</vt:lpstr>
      <vt:lpstr>Wingdings</vt:lpstr>
      <vt:lpstr>微软雅黑</vt:lpstr>
      <vt:lpstr>Segoe UI</vt:lpstr>
      <vt:lpstr>Arial Unicode MS</vt:lpstr>
      <vt:lpstr>Calibri</vt:lpstr>
      <vt:lpstr>WPS</vt:lpstr>
      <vt:lpstr>1_Office 主题​​</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fang****@*****mail.site</cp:lastModifiedBy>
  <cp:revision>236</cp:revision>
  <dcterms:created xsi:type="dcterms:W3CDTF">2019-06-19T02:08:00Z</dcterms:created>
  <dcterms:modified xsi:type="dcterms:W3CDTF">2025-10-22T13:46:45Z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2052-12.1.0.22529</vt:lpwstr>
  </property>
  <property fmtid="{D5CDD505-2E9C-101B-9397-08002B2CF9AE}" pid="3" name="ICV">
    <vt:lpwstr>D9D3393B52B3474EA2AEE3FDB3819E20_13</vt:lpwstr>
  </property>
</Properties>
</file>