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ppt/tags/tag452.xml" ContentType="application/vnd.openxmlformats-officedocument.presentationml.tags+xml"/>
  <Override PartName="/ppt/tags/tag453.xml" ContentType="application/vnd.openxmlformats-officedocument.presentationml.tags+xml"/>
  <Override PartName="/ppt/tags/tag454.xml" ContentType="application/vnd.openxmlformats-officedocument.presentationml.tags+xml"/>
  <Override PartName="/ppt/tags/tag455.xml" ContentType="application/vnd.openxmlformats-officedocument.presentationml.tags+xml"/>
  <Override PartName="/ppt/tags/tag456.xml" ContentType="application/vnd.openxmlformats-officedocument.presentationml.tags+xml"/>
  <Override PartName="/ppt/tags/tag457.xml" ContentType="application/vnd.openxmlformats-officedocument.presentationml.tags+xml"/>
  <Override PartName="/ppt/tags/tag458.xml" ContentType="application/vnd.openxmlformats-officedocument.presentationml.tags+xml"/>
  <Override PartName="/ppt/tags/tag459.xml" ContentType="application/vnd.openxmlformats-officedocument.presentationml.tags+xml"/>
  <Override PartName="/ppt/tags/tag46.xml" ContentType="application/vnd.openxmlformats-officedocument.presentationml.tags+xml"/>
  <Override PartName="/ppt/tags/tag460.xml" ContentType="application/vnd.openxmlformats-officedocument.presentationml.tags+xml"/>
  <Override PartName="/ppt/tags/tag461.xml" ContentType="application/vnd.openxmlformats-officedocument.presentationml.tags+xml"/>
  <Override PartName="/ppt/tags/tag462.xml" ContentType="application/vnd.openxmlformats-officedocument.presentationml.tags+xml"/>
  <Override PartName="/ppt/tags/tag463.xml" ContentType="application/vnd.openxmlformats-officedocument.presentationml.tags+xml"/>
  <Override PartName="/ppt/tags/tag464.xml" ContentType="application/vnd.openxmlformats-officedocument.presentationml.tags+xml"/>
  <Override PartName="/ppt/tags/tag465.xml" ContentType="application/vnd.openxmlformats-officedocument.presentationml.tags+xml"/>
  <Override PartName="/ppt/tags/tag466.xml" ContentType="application/vnd.openxmlformats-officedocument.presentationml.tags+xml"/>
  <Override PartName="/ppt/tags/tag467.xml" ContentType="application/vnd.openxmlformats-officedocument.presentationml.tags+xml"/>
  <Override PartName="/ppt/tags/tag468.xml" ContentType="application/vnd.openxmlformats-officedocument.presentationml.tags+xml"/>
  <Override PartName="/ppt/tags/tag469.xml" ContentType="application/vnd.openxmlformats-officedocument.presentationml.tags+xml"/>
  <Override PartName="/ppt/tags/tag47.xml" ContentType="application/vnd.openxmlformats-officedocument.presentationml.tags+xml"/>
  <Override PartName="/ppt/tags/tag470.xml" ContentType="application/vnd.openxmlformats-officedocument.presentationml.tags+xml"/>
  <Override PartName="/ppt/tags/tag471.xml" ContentType="application/vnd.openxmlformats-officedocument.presentationml.tags+xml"/>
  <Override PartName="/ppt/tags/tag472.xml" ContentType="application/vnd.openxmlformats-officedocument.presentationml.tags+xml"/>
  <Override PartName="/ppt/tags/tag473.xml" ContentType="application/vnd.openxmlformats-officedocument.presentationml.tags+xml"/>
  <Override PartName="/ppt/tags/tag474.xml" ContentType="application/vnd.openxmlformats-officedocument.presentationml.tags+xml"/>
  <Override PartName="/ppt/tags/tag475.xml" ContentType="application/vnd.openxmlformats-officedocument.presentationml.tags+xml"/>
  <Override PartName="/ppt/tags/tag476.xml" ContentType="application/vnd.openxmlformats-officedocument.presentationml.tags+xml"/>
  <Override PartName="/ppt/tags/tag477.xml" ContentType="application/vnd.openxmlformats-officedocument.presentationml.tags+xml"/>
  <Override PartName="/ppt/tags/tag478.xml" ContentType="application/vnd.openxmlformats-officedocument.presentationml.tags+xml"/>
  <Override PartName="/ppt/tags/tag479.xml" ContentType="application/vnd.openxmlformats-officedocument.presentationml.tags+xml"/>
  <Override PartName="/ppt/tags/tag48.xml" ContentType="application/vnd.openxmlformats-officedocument.presentationml.tags+xml"/>
  <Override PartName="/ppt/tags/tag480.xml" ContentType="application/vnd.openxmlformats-officedocument.presentationml.tags+xml"/>
  <Override PartName="/ppt/tags/tag481.xml" ContentType="application/vnd.openxmlformats-officedocument.presentationml.tags+xml"/>
  <Override PartName="/ppt/tags/tag482.xml" ContentType="application/vnd.openxmlformats-officedocument.presentationml.tags+xml"/>
  <Override PartName="/ppt/tags/tag483.xml" ContentType="application/vnd.openxmlformats-officedocument.presentationml.tags+xml"/>
  <Override PartName="/ppt/tags/tag484.xml" ContentType="application/vnd.openxmlformats-officedocument.presentationml.tags+xml"/>
  <Override PartName="/ppt/tags/tag485.xml" ContentType="application/vnd.openxmlformats-officedocument.presentationml.tags+xml"/>
  <Override PartName="/ppt/tags/tag486.xml" ContentType="application/vnd.openxmlformats-officedocument.presentationml.tags+xml"/>
  <Override PartName="/ppt/tags/tag487.xml" ContentType="application/vnd.openxmlformats-officedocument.presentationml.tags+xml"/>
  <Override PartName="/ppt/tags/tag488.xml" ContentType="application/vnd.openxmlformats-officedocument.presentationml.tags+xml"/>
  <Override PartName="/ppt/tags/tag489.xml" ContentType="application/vnd.openxmlformats-officedocument.presentationml.tags+xml"/>
  <Override PartName="/ppt/tags/tag49.xml" ContentType="application/vnd.openxmlformats-officedocument.presentationml.tags+xml"/>
  <Override PartName="/ppt/tags/tag490.xml" ContentType="application/vnd.openxmlformats-officedocument.presentationml.tags+xml"/>
  <Override PartName="/ppt/tags/tag491.xml" ContentType="application/vnd.openxmlformats-officedocument.presentationml.tags+xml"/>
  <Override PartName="/ppt/tags/tag492.xml" ContentType="application/vnd.openxmlformats-officedocument.presentationml.tags+xml"/>
  <Override PartName="/ppt/tags/tag493.xml" ContentType="application/vnd.openxmlformats-officedocument.presentationml.tags+xml"/>
  <Override PartName="/ppt/tags/tag494.xml" ContentType="application/vnd.openxmlformats-officedocument.presentationml.tags+xml"/>
  <Override PartName="/ppt/tags/tag495.xml" ContentType="application/vnd.openxmlformats-officedocument.presentationml.tags+xml"/>
  <Override PartName="/ppt/tags/tag496.xml" ContentType="application/vnd.openxmlformats-officedocument.presentationml.tags+xml"/>
  <Override PartName="/ppt/tags/tag497.xml" ContentType="application/vnd.openxmlformats-officedocument.presentationml.tags+xml"/>
  <Override PartName="/ppt/tags/tag498.xml" ContentType="application/vnd.openxmlformats-officedocument.presentationml.tags+xml"/>
  <Override PartName="/ppt/tags/tag49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00.xml" ContentType="application/vnd.openxmlformats-officedocument.presentationml.tags+xml"/>
  <Override PartName="/ppt/tags/tag501.xml" ContentType="application/vnd.openxmlformats-officedocument.presentationml.tags+xml"/>
  <Override PartName="/ppt/tags/tag502.xml" ContentType="application/vnd.openxmlformats-officedocument.presentationml.tags+xml"/>
  <Override PartName="/ppt/tags/tag503.xml" ContentType="application/vnd.openxmlformats-officedocument.presentationml.tags+xml"/>
  <Override PartName="/ppt/tags/tag504.xml" ContentType="application/vnd.openxmlformats-officedocument.presentationml.tags+xml"/>
  <Override PartName="/ppt/tags/tag505.xml" ContentType="application/vnd.openxmlformats-officedocument.presentationml.tags+xml"/>
  <Override PartName="/ppt/tags/tag506.xml" ContentType="application/vnd.openxmlformats-officedocument.presentationml.tags+xml"/>
  <Override PartName="/ppt/tags/tag507.xml" ContentType="application/vnd.openxmlformats-officedocument.presentationml.tags+xml"/>
  <Override PartName="/ppt/tags/tag508.xml" ContentType="application/vnd.openxmlformats-officedocument.presentationml.tags+xml"/>
  <Override PartName="/ppt/tags/tag509.xml" ContentType="application/vnd.openxmlformats-officedocument.presentationml.tags+xml"/>
  <Override PartName="/ppt/tags/tag51.xml" ContentType="application/vnd.openxmlformats-officedocument.presentationml.tags+xml"/>
  <Override PartName="/ppt/tags/tag510.xml" ContentType="application/vnd.openxmlformats-officedocument.presentationml.tags+xml"/>
  <Override PartName="/ppt/tags/tag511.xml" ContentType="application/vnd.openxmlformats-officedocument.presentationml.tags+xml"/>
  <Override PartName="/ppt/tags/tag512.xml" ContentType="application/vnd.openxmlformats-officedocument.presentationml.tags+xml"/>
  <Override PartName="/ppt/tags/tag513.xml" ContentType="application/vnd.openxmlformats-officedocument.presentationml.tags+xml"/>
  <Override PartName="/ppt/tags/tag514.xml" ContentType="application/vnd.openxmlformats-officedocument.presentationml.tags+xml"/>
  <Override PartName="/ppt/tags/tag515.xml" ContentType="application/vnd.openxmlformats-officedocument.presentationml.tags+xml"/>
  <Override PartName="/ppt/tags/tag516.xml" ContentType="application/vnd.openxmlformats-officedocument.presentationml.tags+xml"/>
  <Override PartName="/ppt/tags/tag517.xml" ContentType="application/vnd.openxmlformats-officedocument.presentationml.tags+xml"/>
  <Override PartName="/ppt/tags/tag518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9" r:id="rId4"/>
    <p:sldMasterId id="2147483694" r:id="rId5"/>
  </p:sldMasterIdLst>
  <p:notesMasterIdLst>
    <p:notesMasterId r:id="rId23"/>
  </p:notesMasterIdLst>
  <p:handoutMasterIdLst>
    <p:handoutMasterId r:id="rId24"/>
  </p:handoutMasterIdLst>
  <p:sldIdLst>
    <p:sldId id="281" r:id="rId6"/>
    <p:sldId id="282" r:id="rId7"/>
    <p:sldId id="323" r:id="rId8"/>
    <p:sldId id="284" r:id="rId9"/>
    <p:sldId id="307" r:id="rId10"/>
    <p:sldId id="308" r:id="rId11"/>
    <p:sldId id="315" r:id="rId12"/>
    <p:sldId id="316" r:id="rId13"/>
    <p:sldId id="317" r:id="rId14"/>
    <p:sldId id="318" r:id="rId15"/>
    <p:sldId id="320" r:id="rId16"/>
    <p:sldId id="321" r:id="rId17"/>
    <p:sldId id="301" r:id="rId18"/>
    <p:sldId id="302" r:id="rId19"/>
    <p:sldId id="303" r:id="rId20"/>
    <p:sldId id="304" r:id="rId21"/>
    <p:sldId id="305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slide" Target="slides/slide1.xml"/><Relationship Id="rId5" Type="http://schemas.openxmlformats.org/officeDocument/2006/relationships/slideMaster" Target="slideMasters/slideMaster4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7" Type="http://schemas.openxmlformats.org/officeDocument/2006/relationships/tableStyles" Target="tableStyles.xml"/><Relationship Id="rId26" Type="http://schemas.openxmlformats.org/officeDocument/2006/relationships/viewProps" Target="viewProps.xml"/><Relationship Id="rId25" Type="http://schemas.openxmlformats.org/officeDocument/2006/relationships/presProps" Target="presProps.xml"/><Relationship Id="rId24" Type="http://schemas.openxmlformats.org/officeDocument/2006/relationships/handoutMaster" Target="handoutMasters/handoutMaster1.xml"/><Relationship Id="rId23" Type="http://schemas.openxmlformats.org/officeDocument/2006/relationships/notesMaster" Target="notesMasters/notesMaster1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75.xml"/><Relationship Id="rId6" Type="http://schemas.openxmlformats.org/officeDocument/2006/relationships/tags" Target="../tags/tag74.xml"/><Relationship Id="rId5" Type="http://schemas.openxmlformats.org/officeDocument/2006/relationships/tags" Target="../tags/tag73.xml"/><Relationship Id="rId4" Type="http://schemas.openxmlformats.org/officeDocument/2006/relationships/tags" Target="../tags/tag72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7" Type="http://schemas.openxmlformats.org/officeDocument/2006/relationships/tags" Target="../tags/tag81.xml"/><Relationship Id="rId6" Type="http://schemas.openxmlformats.org/officeDocument/2006/relationships/tags" Target="../tags/tag80.xml"/><Relationship Id="rId5" Type="http://schemas.openxmlformats.org/officeDocument/2006/relationships/tags" Target="../tags/tag79.xml"/><Relationship Id="rId4" Type="http://schemas.openxmlformats.org/officeDocument/2006/relationships/tags" Target="../tags/tag78.xml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" Type="http://schemas.openxmlformats.org/officeDocument/2006/relationships/tags" Target="../tags/tag85.xml"/><Relationship Id="rId4" Type="http://schemas.openxmlformats.org/officeDocument/2006/relationships/tags" Target="../tags/tag84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3" Type="http://schemas.openxmlformats.org/officeDocument/2006/relationships/tags" Target="../tags/tag91.xml"/><Relationship Id="rId2" Type="http://schemas.openxmlformats.org/officeDocument/2006/relationships/tags" Target="../tags/tag90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tags" Target="../tags/tag96.xml"/><Relationship Id="rId3" Type="http://schemas.openxmlformats.org/officeDocument/2006/relationships/tags" Target="../tags/tag95.xml"/><Relationship Id="rId2" Type="http://schemas.openxmlformats.org/officeDocument/2006/relationships/tags" Target="../tags/tag94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102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6" Type="http://schemas.openxmlformats.org/officeDocument/2006/relationships/tags" Target="../tags/tag107.xml"/><Relationship Id="rId5" Type="http://schemas.openxmlformats.org/officeDocument/2006/relationships/tags" Target="../tags/tag106.xml"/><Relationship Id="rId4" Type="http://schemas.openxmlformats.org/officeDocument/2006/relationships/tags" Target="../tags/tag105.xml"/><Relationship Id="rId3" Type="http://schemas.openxmlformats.org/officeDocument/2006/relationships/tags" Target="../tags/tag104.xml"/><Relationship Id="rId2" Type="http://schemas.openxmlformats.org/officeDocument/2006/relationships/tags" Target="../tags/tag103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111.xml"/><Relationship Id="rId4" Type="http://schemas.openxmlformats.org/officeDocument/2006/relationships/tags" Target="../tags/tag110.xml"/><Relationship Id="rId3" Type="http://schemas.openxmlformats.org/officeDocument/2006/relationships/tags" Target="../tags/tag109.xml"/><Relationship Id="rId2" Type="http://schemas.openxmlformats.org/officeDocument/2006/relationships/tags" Target="../tags/tag108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19.xml"/><Relationship Id="rId8" Type="http://schemas.openxmlformats.org/officeDocument/2006/relationships/tags" Target="../tags/tag118.xml"/><Relationship Id="rId7" Type="http://schemas.openxmlformats.org/officeDocument/2006/relationships/tags" Target="../tags/tag117.xml"/><Relationship Id="rId6" Type="http://schemas.openxmlformats.org/officeDocument/2006/relationships/tags" Target="../tags/tag116.xml"/><Relationship Id="rId5" Type="http://schemas.openxmlformats.org/officeDocument/2006/relationships/tags" Target="../tags/tag115.xml"/><Relationship Id="rId4" Type="http://schemas.openxmlformats.org/officeDocument/2006/relationships/tags" Target="../tags/tag114.xml"/><Relationship Id="rId3" Type="http://schemas.openxmlformats.org/officeDocument/2006/relationships/tags" Target="../tags/tag113.xml"/><Relationship Id="rId2" Type="http://schemas.openxmlformats.org/officeDocument/2006/relationships/tags" Target="../tags/tag112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125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132.xml"/><Relationship Id="rId7" Type="http://schemas.openxmlformats.org/officeDocument/2006/relationships/tags" Target="../tags/tag131.xml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9" Type="http://schemas.openxmlformats.org/officeDocument/2006/relationships/tags" Target="../tags/tag140.xml"/><Relationship Id="rId8" Type="http://schemas.openxmlformats.org/officeDocument/2006/relationships/tags" Target="../tags/tag139.xml"/><Relationship Id="rId7" Type="http://schemas.openxmlformats.org/officeDocument/2006/relationships/tags" Target="../tags/tag138.xml"/><Relationship Id="rId6" Type="http://schemas.openxmlformats.org/officeDocument/2006/relationships/tags" Target="../tags/tag137.xml"/><Relationship Id="rId5" Type="http://schemas.openxmlformats.org/officeDocument/2006/relationships/tags" Target="../tags/tag136.xml"/><Relationship Id="rId4" Type="http://schemas.openxmlformats.org/officeDocument/2006/relationships/tags" Target="../tags/tag135.xml"/><Relationship Id="rId3" Type="http://schemas.openxmlformats.org/officeDocument/2006/relationships/tags" Target="../tags/tag134.xml"/><Relationship Id="rId2" Type="http://schemas.openxmlformats.org/officeDocument/2006/relationships/tags" Target="../tags/tag133.xml"/><Relationship Id="rId10" Type="http://schemas.openxmlformats.org/officeDocument/2006/relationships/tags" Target="../tags/tag141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49.xml"/><Relationship Id="rId8" Type="http://schemas.openxmlformats.org/officeDocument/2006/relationships/tags" Target="../tags/tag148.xml"/><Relationship Id="rId7" Type="http://schemas.openxmlformats.org/officeDocument/2006/relationships/tags" Target="../tags/tag147.xml"/><Relationship Id="rId6" Type="http://schemas.openxmlformats.org/officeDocument/2006/relationships/tags" Target="../tags/tag146.xml"/><Relationship Id="rId5" Type="http://schemas.openxmlformats.org/officeDocument/2006/relationships/tags" Target="../tags/tag145.xml"/><Relationship Id="rId4" Type="http://schemas.openxmlformats.org/officeDocument/2006/relationships/tags" Target="../tags/tag144.xml"/><Relationship Id="rId3" Type="http://schemas.openxmlformats.org/officeDocument/2006/relationships/tags" Target="../tags/tag143.xml"/><Relationship Id="rId2" Type="http://schemas.openxmlformats.org/officeDocument/2006/relationships/tags" Target="../tags/tag142.xml"/><Relationship Id="rId10" Type="http://schemas.openxmlformats.org/officeDocument/2006/relationships/tags" Target="../tags/tag150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158.xml"/><Relationship Id="rId8" Type="http://schemas.openxmlformats.org/officeDocument/2006/relationships/tags" Target="../tags/tag157.xml"/><Relationship Id="rId7" Type="http://schemas.openxmlformats.org/officeDocument/2006/relationships/tags" Target="../tags/tag156.xml"/><Relationship Id="rId6" Type="http://schemas.openxmlformats.org/officeDocument/2006/relationships/tags" Target="../tags/tag155.xml"/><Relationship Id="rId5" Type="http://schemas.openxmlformats.org/officeDocument/2006/relationships/tags" Target="../tags/tag154.xml"/><Relationship Id="rId4" Type="http://schemas.openxmlformats.org/officeDocument/2006/relationships/tags" Target="../tags/tag153.xml"/><Relationship Id="rId3" Type="http://schemas.openxmlformats.org/officeDocument/2006/relationships/tags" Target="../tags/tag152.xml"/><Relationship Id="rId2" Type="http://schemas.openxmlformats.org/officeDocument/2006/relationships/tags" Target="../tags/tag151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166.xml"/><Relationship Id="rId8" Type="http://schemas.openxmlformats.org/officeDocument/2006/relationships/tags" Target="../tags/tag165.xml"/><Relationship Id="rId7" Type="http://schemas.openxmlformats.org/officeDocument/2006/relationships/tags" Target="../tags/tag164.xml"/><Relationship Id="rId6" Type="http://schemas.openxmlformats.org/officeDocument/2006/relationships/tags" Target="../tags/tag163.xml"/><Relationship Id="rId5" Type="http://schemas.openxmlformats.org/officeDocument/2006/relationships/tags" Target="../tags/tag162.xml"/><Relationship Id="rId4" Type="http://schemas.openxmlformats.org/officeDocument/2006/relationships/tags" Target="../tags/tag161.xml"/><Relationship Id="rId3" Type="http://schemas.openxmlformats.org/officeDocument/2006/relationships/tags" Target="../tags/tag160.xml"/><Relationship Id="rId2" Type="http://schemas.openxmlformats.org/officeDocument/2006/relationships/tags" Target="../tags/tag159.xml"/><Relationship Id="rId10" Type="http://schemas.openxmlformats.org/officeDocument/2006/relationships/tags" Target="../tags/tag167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7" Type="http://schemas.openxmlformats.org/officeDocument/2006/relationships/tags" Target="../tags/tag173.xml"/><Relationship Id="rId6" Type="http://schemas.openxmlformats.org/officeDocument/2006/relationships/tags" Target="../tags/tag172.xml"/><Relationship Id="rId5" Type="http://schemas.openxmlformats.org/officeDocument/2006/relationships/tags" Target="../tags/tag171.xml"/><Relationship Id="rId4" Type="http://schemas.openxmlformats.org/officeDocument/2006/relationships/tags" Target="../tags/tag170.xml"/><Relationship Id="rId3" Type="http://schemas.openxmlformats.org/officeDocument/2006/relationships/tags" Target="../tags/tag169.xml"/><Relationship Id="rId2" Type="http://schemas.openxmlformats.org/officeDocument/2006/relationships/tags" Target="../tags/tag168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6" Type="http://schemas.openxmlformats.org/officeDocument/2006/relationships/tags" Target="../tags/tag184.xml"/><Relationship Id="rId5" Type="http://schemas.openxmlformats.org/officeDocument/2006/relationships/tags" Target="../tags/tag183.xml"/><Relationship Id="rId4" Type="http://schemas.openxmlformats.org/officeDocument/2006/relationships/tags" Target="../tags/tag182.xml"/><Relationship Id="rId3" Type="http://schemas.openxmlformats.org/officeDocument/2006/relationships/tags" Target="../tags/tag181.xml"/><Relationship Id="rId2" Type="http://schemas.openxmlformats.org/officeDocument/2006/relationships/tags" Target="../tags/tag180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6" Type="http://schemas.openxmlformats.org/officeDocument/2006/relationships/tags" Target="../tags/tag189.xml"/><Relationship Id="rId5" Type="http://schemas.openxmlformats.org/officeDocument/2006/relationships/tags" Target="../tags/tag188.xml"/><Relationship Id="rId4" Type="http://schemas.openxmlformats.org/officeDocument/2006/relationships/tags" Target="../tags/tag187.xml"/><Relationship Id="rId3" Type="http://schemas.openxmlformats.org/officeDocument/2006/relationships/tags" Target="../tags/tag186.xml"/><Relationship Id="rId2" Type="http://schemas.openxmlformats.org/officeDocument/2006/relationships/tags" Target="../tags/tag185.xml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6" Type="http://schemas.openxmlformats.org/officeDocument/2006/relationships/tags" Target="../tags/tag194.xml"/><Relationship Id="rId5" Type="http://schemas.openxmlformats.org/officeDocument/2006/relationships/tags" Target="../tags/tag193.xml"/><Relationship Id="rId4" Type="http://schemas.openxmlformats.org/officeDocument/2006/relationships/tags" Target="../tags/tag192.xml"/><Relationship Id="rId3" Type="http://schemas.openxmlformats.org/officeDocument/2006/relationships/tags" Target="../tags/tag191.xml"/><Relationship Id="rId2" Type="http://schemas.openxmlformats.org/officeDocument/2006/relationships/tags" Target="../tags/tag190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7" Type="http://schemas.openxmlformats.org/officeDocument/2006/relationships/tags" Target="../tags/tag200.xml"/><Relationship Id="rId6" Type="http://schemas.openxmlformats.org/officeDocument/2006/relationships/tags" Target="../tags/tag199.xml"/><Relationship Id="rId5" Type="http://schemas.openxmlformats.org/officeDocument/2006/relationships/tags" Target="../tags/tag198.xml"/><Relationship Id="rId4" Type="http://schemas.openxmlformats.org/officeDocument/2006/relationships/tags" Target="../tags/tag197.xml"/><Relationship Id="rId3" Type="http://schemas.openxmlformats.org/officeDocument/2006/relationships/tags" Target="../tags/tag196.xml"/><Relationship Id="rId2" Type="http://schemas.openxmlformats.org/officeDocument/2006/relationships/tags" Target="../tags/tag195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208.xml"/><Relationship Id="rId8" Type="http://schemas.openxmlformats.org/officeDocument/2006/relationships/tags" Target="../tags/tag207.xml"/><Relationship Id="rId7" Type="http://schemas.openxmlformats.org/officeDocument/2006/relationships/tags" Target="../tags/tag206.xml"/><Relationship Id="rId6" Type="http://schemas.openxmlformats.org/officeDocument/2006/relationships/tags" Target="../tags/tag205.xml"/><Relationship Id="rId5" Type="http://schemas.openxmlformats.org/officeDocument/2006/relationships/tags" Target="../tags/tag204.xml"/><Relationship Id="rId4" Type="http://schemas.openxmlformats.org/officeDocument/2006/relationships/tags" Target="../tags/tag203.xml"/><Relationship Id="rId3" Type="http://schemas.openxmlformats.org/officeDocument/2006/relationships/tags" Target="../tags/tag202.xml"/><Relationship Id="rId2" Type="http://schemas.openxmlformats.org/officeDocument/2006/relationships/tags" Target="../tags/tag201.xml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5" Type="http://schemas.openxmlformats.org/officeDocument/2006/relationships/tags" Target="../tags/tag212.xml"/><Relationship Id="rId4" Type="http://schemas.openxmlformats.org/officeDocument/2006/relationships/tags" Target="../tags/tag211.xml"/><Relationship Id="rId3" Type="http://schemas.openxmlformats.org/officeDocument/2006/relationships/tags" Target="../tags/tag210.xml"/><Relationship Id="rId2" Type="http://schemas.openxmlformats.org/officeDocument/2006/relationships/tags" Target="../tags/tag209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4" Type="http://schemas.openxmlformats.org/officeDocument/2006/relationships/tags" Target="../tags/tag215.xml"/><Relationship Id="rId3" Type="http://schemas.openxmlformats.org/officeDocument/2006/relationships/tags" Target="../tags/tag214.xml"/><Relationship Id="rId2" Type="http://schemas.openxmlformats.org/officeDocument/2006/relationships/tags" Target="../tags/tag213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7" Type="http://schemas.openxmlformats.org/officeDocument/2006/relationships/tags" Target="../tags/tag221.xml"/><Relationship Id="rId6" Type="http://schemas.openxmlformats.org/officeDocument/2006/relationships/tags" Target="../tags/tag220.xml"/><Relationship Id="rId5" Type="http://schemas.openxmlformats.org/officeDocument/2006/relationships/tags" Target="../tags/tag219.xml"/><Relationship Id="rId4" Type="http://schemas.openxmlformats.org/officeDocument/2006/relationships/tags" Target="../tags/tag218.xml"/><Relationship Id="rId3" Type="http://schemas.openxmlformats.org/officeDocument/2006/relationships/tags" Target="../tags/tag217.xml"/><Relationship Id="rId2" Type="http://schemas.openxmlformats.org/officeDocument/2006/relationships/tags" Target="../tags/tag216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6" Type="http://schemas.openxmlformats.org/officeDocument/2006/relationships/tags" Target="../tags/tag226.xml"/><Relationship Id="rId5" Type="http://schemas.openxmlformats.org/officeDocument/2006/relationships/tags" Target="../tags/tag225.xml"/><Relationship Id="rId4" Type="http://schemas.openxmlformats.org/officeDocument/2006/relationships/tags" Target="../tags/tag224.xml"/><Relationship Id="rId3" Type="http://schemas.openxmlformats.org/officeDocument/2006/relationships/tags" Target="../tags/tag223.xml"/><Relationship Id="rId2" Type="http://schemas.openxmlformats.org/officeDocument/2006/relationships/tags" Target="../tags/tag222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5" Type="http://schemas.openxmlformats.org/officeDocument/2006/relationships/tags" Target="../tags/tag230.xml"/><Relationship Id="rId4" Type="http://schemas.openxmlformats.org/officeDocument/2006/relationships/tags" Target="../tags/tag229.xml"/><Relationship Id="rId3" Type="http://schemas.openxmlformats.org/officeDocument/2006/relationships/tags" Target="../tags/tag228.xml"/><Relationship Id="rId2" Type="http://schemas.openxmlformats.org/officeDocument/2006/relationships/tags" Target="../tags/tag227.xml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5" Type="http://schemas.openxmlformats.org/officeDocument/2006/relationships/tags" Target="../tags/tag234.xml"/><Relationship Id="rId4" Type="http://schemas.openxmlformats.org/officeDocument/2006/relationships/tags" Target="../tags/tag233.xml"/><Relationship Id="rId3" Type="http://schemas.openxmlformats.org/officeDocument/2006/relationships/tags" Target="../tags/tag232.xml"/><Relationship Id="rId2" Type="http://schemas.openxmlformats.org/officeDocument/2006/relationships/tags" Target="../tags/tag231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7" Type="http://schemas.openxmlformats.org/officeDocument/2006/relationships/tags" Target="../tags/tag240.xml"/><Relationship Id="rId6" Type="http://schemas.openxmlformats.org/officeDocument/2006/relationships/tags" Target="../tags/tag239.xml"/><Relationship Id="rId5" Type="http://schemas.openxmlformats.org/officeDocument/2006/relationships/tags" Target="../tags/tag238.xml"/><Relationship Id="rId4" Type="http://schemas.openxmlformats.org/officeDocument/2006/relationships/tags" Target="../tags/tag237.xml"/><Relationship Id="rId3" Type="http://schemas.openxmlformats.org/officeDocument/2006/relationships/tags" Target="../tags/tag236.xml"/><Relationship Id="rId2" Type="http://schemas.openxmlformats.org/officeDocument/2006/relationships/tags" Target="../tags/tag235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5" Type="http://schemas.openxmlformats.org/officeDocument/2006/relationships/tags" Target="../tags/tag244.xml"/><Relationship Id="rId4" Type="http://schemas.openxmlformats.org/officeDocument/2006/relationships/tags" Target="../tags/tag243.xml"/><Relationship Id="rId3" Type="http://schemas.openxmlformats.org/officeDocument/2006/relationships/tags" Target="../tags/tag242.xml"/><Relationship Id="rId2" Type="http://schemas.openxmlformats.org/officeDocument/2006/relationships/tags" Target="../tags/tag241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5" Type="http://schemas.openxmlformats.org/officeDocument/2006/relationships/tags" Target="../tags/tag248.xml"/><Relationship Id="rId4" Type="http://schemas.openxmlformats.org/officeDocument/2006/relationships/tags" Target="../tags/tag247.xml"/><Relationship Id="rId3" Type="http://schemas.openxmlformats.org/officeDocument/2006/relationships/tags" Target="../tags/tag246.xml"/><Relationship Id="rId2" Type="http://schemas.openxmlformats.org/officeDocument/2006/relationships/tags" Target="../tags/tag245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6" Type="http://schemas.openxmlformats.org/officeDocument/2006/relationships/tags" Target="../tags/tag259.xml"/><Relationship Id="rId5" Type="http://schemas.openxmlformats.org/officeDocument/2006/relationships/tags" Target="../tags/tag258.xml"/><Relationship Id="rId4" Type="http://schemas.openxmlformats.org/officeDocument/2006/relationships/tags" Target="../tags/tag257.xml"/><Relationship Id="rId3" Type="http://schemas.openxmlformats.org/officeDocument/2006/relationships/tags" Target="../tags/tag256.xml"/><Relationship Id="rId2" Type="http://schemas.openxmlformats.org/officeDocument/2006/relationships/tags" Target="../tags/tag255.xml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6" Type="http://schemas.openxmlformats.org/officeDocument/2006/relationships/tags" Target="../tags/tag264.xml"/><Relationship Id="rId5" Type="http://schemas.openxmlformats.org/officeDocument/2006/relationships/tags" Target="../tags/tag263.xml"/><Relationship Id="rId4" Type="http://schemas.openxmlformats.org/officeDocument/2006/relationships/tags" Target="../tags/tag262.xml"/><Relationship Id="rId3" Type="http://schemas.openxmlformats.org/officeDocument/2006/relationships/tags" Target="../tags/tag261.xml"/><Relationship Id="rId2" Type="http://schemas.openxmlformats.org/officeDocument/2006/relationships/tags" Target="../tags/tag260.xml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6" Type="http://schemas.openxmlformats.org/officeDocument/2006/relationships/tags" Target="../tags/tag269.xml"/><Relationship Id="rId5" Type="http://schemas.openxmlformats.org/officeDocument/2006/relationships/tags" Target="../tags/tag268.xml"/><Relationship Id="rId4" Type="http://schemas.openxmlformats.org/officeDocument/2006/relationships/tags" Target="../tags/tag267.xml"/><Relationship Id="rId3" Type="http://schemas.openxmlformats.org/officeDocument/2006/relationships/tags" Target="../tags/tag266.xml"/><Relationship Id="rId2" Type="http://schemas.openxmlformats.org/officeDocument/2006/relationships/tags" Target="../tags/tag265.xml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7" Type="http://schemas.openxmlformats.org/officeDocument/2006/relationships/tags" Target="../tags/tag275.xml"/><Relationship Id="rId6" Type="http://schemas.openxmlformats.org/officeDocument/2006/relationships/tags" Target="../tags/tag274.xml"/><Relationship Id="rId5" Type="http://schemas.openxmlformats.org/officeDocument/2006/relationships/tags" Target="../tags/tag273.xml"/><Relationship Id="rId4" Type="http://schemas.openxmlformats.org/officeDocument/2006/relationships/tags" Target="../tags/tag272.xml"/><Relationship Id="rId3" Type="http://schemas.openxmlformats.org/officeDocument/2006/relationships/tags" Target="../tags/tag271.xml"/><Relationship Id="rId2" Type="http://schemas.openxmlformats.org/officeDocument/2006/relationships/tags" Target="../tags/tag270.xml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9" Type="http://schemas.openxmlformats.org/officeDocument/2006/relationships/tags" Target="../tags/tag283.xml"/><Relationship Id="rId8" Type="http://schemas.openxmlformats.org/officeDocument/2006/relationships/tags" Target="../tags/tag282.xml"/><Relationship Id="rId7" Type="http://schemas.openxmlformats.org/officeDocument/2006/relationships/tags" Target="../tags/tag281.xml"/><Relationship Id="rId6" Type="http://schemas.openxmlformats.org/officeDocument/2006/relationships/tags" Target="../tags/tag280.xml"/><Relationship Id="rId5" Type="http://schemas.openxmlformats.org/officeDocument/2006/relationships/tags" Target="../tags/tag279.xml"/><Relationship Id="rId4" Type="http://schemas.openxmlformats.org/officeDocument/2006/relationships/tags" Target="../tags/tag278.xml"/><Relationship Id="rId3" Type="http://schemas.openxmlformats.org/officeDocument/2006/relationships/tags" Target="../tags/tag277.xml"/><Relationship Id="rId2" Type="http://schemas.openxmlformats.org/officeDocument/2006/relationships/tags" Target="../tags/tag276.xml"/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5" Type="http://schemas.openxmlformats.org/officeDocument/2006/relationships/tags" Target="../tags/tag287.xml"/><Relationship Id="rId4" Type="http://schemas.openxmlformats.org/officeDocument/2006/relationships/tags" Target="../tags/tag286.xml"/><Relationship Id="rId3" Type="http://schemas.openxmlformats.org/officeDocument/2006/relationships/tags" Target="../tags/tag285.xml"/><Relationship Id="rId2" Type="http://schemas.openxmlformats.org/officeDocument/2006/relationships/tags" Target="../tags/tag284.xml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4" Type="http://schemas.openxmlformats.org/officeDocument/2006/relationships/tags" Target="../tags/tag290.xml"/><Relationship Id="rId3" Type="http://schemas.openxmlformats.org/officeDocument/2006/relationships/tags" Target="../tags/tag289.xml"/><Relationship Id="rId2" Type="http://schemas.openxmlformats.org/officeDocument/2006/relationships/tags" Target="../tags/tag288.xml"/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7" Type="http://schemas.openxmlformats.org/officeDocument/2006/relationships/tags" Target="../tags/tag296.xml"/><Relationship Id="rId6" Type="http://schemas.openxmlformats.org/officeDocument/2006/relationships/tags" Target="../tags/tag295.xml"/><Relationship Id="rId5" Type="http://schemas.openxmlformats.org/officeDocument/2006/relationships/tags" Target="../tags/tag294.xml"/><Relationship Id="rId4" Type="http://schemas.openxmlformats.org/officeDocument/2006/relationships/tags" Target="../tags/tag293.xml"/><Relationship Id="rId3" Type="http://schemas.openxmlformats.org/officeDocument/2006/relationships/tags" Target="../tags/tag292.xml"/><Relationship Id="rId2" Type="http://schemas.openxmlformats.org/officeDocument/2006/relationships/tags" Target="../tags/tag291.xml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6" Type="http://schemas.openxmlformats.org/officeDocument/2006/relationships/tags" Target="../tags/tag301.xml"/><Relationship Id="rId5" Type="http://schemas.openxmlformats.org/officeDocument/2006/relationships/tags" Target="../tags/tag300.xml"/><Relationship Id="rId4" Type="http://schemas.openxmlformats.org/officeDocument/2006/relationships/tags" Target="../tags/tag299.xml"/><Relationship Id="rId3" Type="http://schemas.openxmlformats.org/officeDocument/2006/relationships/tags" Target="../tags/tag298.xml"/><Relationship Id="rId2" Type="http://schemas.openxmlformats.org/officeDocument/2006/relationships/tags" Target="../tags/tag297.xml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5" Type="http://schemas.openxmlformats.org/officeDocument/2006/relationships/tags" Target="../tags/tag305.xml"/><Relationship Id="rId4" Type="http://schemas.openxmlformats.org/officeDocument/2006/relationships/tags" Target="../tags/tag304.xml"/><Relationship Id="rId3" Type="http://schemas.openxmlformats.org/officeDocument/2006/relationships/tags" Target="../tags/tag303.xml"/><Relationship Id="rId2" Type="http://schemas.openxmlformats.org/officeDocument/2006/relationships/tags" Target="../tags/tag302.xml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5" Type="http://schemas.openxmlformats.org/officeDocument/2006/relationships/tags" Target="../tags/tag309.xml"/><Relationship Id="rId4" Type="http://schemas.openxmlformats.org/officeDocument/2006/relationships/tags" Target="../tags/tag308.xml"/><Relationship Id="rId3" Type="http://schemas.openxmlformats.org/officeDocument/2006/relationships/tags" Target="../tags/tag307.xml"/><Relationship Id="rId2" Type="http://schemas.openxmlformats.org/officeDocument/2006/relationships/tags" Target="../tags/tag306.xml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5" Type="http://schemas.openxmlformats.org/officeDocument/2006/relationships/tags" Target="../tags/tag313.xml"/><Relationship Id="rId4" Type="http://schemas.openxmlformats.org/officeDocument/2006/relationships/tags" Target="../tags/tag312.xml"/><Relationship Id="rId3" Type="http://schemas.openxmlformats.org/officeDocument/2006/relationships/tags" Target="../tags/tag311.xml"/><Relationship Id="rId2" Type="http://schemas.openxmlformats.org/officeDocument/2006/relationships/tags" Target="../tags/tag310.xml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7" Type="http://schemas.openxmlformats.org/officeDocument/2006/relationships/tags" Target="../tags/tag319.xml"/><Relationship Id="rId6" Type="http://schemas.openxmlformats.org/officeDocument/2006/relationships/tags" Target="../tags/tag318.xml"/><Relationship Id="rId5" Type="http://schemas.openxmlformats.org/officeDocument/2006/relationships/tags" Target="../tags/tag317.xml"/><Relationship Id="rId4" Type="http://schemas.openxmlformats.org/officeDocument/2006/relationships/tags" Target="../tags/tag316.xml"/><Relationship Id="rId3" Type="http://schemas.openxmlformats.org/officeDocument/2006/relationships/tags" Target="../tags/tag315.xml"/><Relationship Id="rId2" Type="http://schemas.openxmlformats.org/officeDocument/2006/relationships/tags" Target="../tags/tag314.xml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8" Type="http://schemas.openxmlformats.org/officeDocument/2006/relationships/tags" Target="../tags/tag326.xml"/><Relationship Id="rId7" Type="http://schemas.openxmlformats.org/officeDocument/2006/relationships/tags" Target="../tags/tag325.xml"/><Relationship Id="rId6" Type="http://schemas.openxmlformats.org/officeDocument/2006/relationships/tags" Target="../tags/tag324.xml"/><Relationship Id="rId5" Type="http://schemas.openxmlformats.org/officeDocument/2006/relationships/tags" Target="../tags/tag323.xml"/><Relationship Id="rId4" Type="http://schemas.openxmlformats.org/officeDocument/2006/relationships/tags" Target="../tags/tag322.xml"/><Relationship Id="rId3" Type="http://schemas.openxmlformats.org/officeDocument/2006/relationships/tags" Target="../tags/tag321.xml"/><Relationship Id="rId2" Type="http://schemas.openxmlformats.org/officeDocument/2006/relationships/tags" Target="../tags/tag320.xml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8" Type="http://schemas.openxmlformats.org/officeDocument/2006/relationships/tags" Target="../tags/tag333.xml"/><Relationship Id="rId7" Type="http://schemas.openxmlformats.org/officeDocument/2006/relationships/tags" Target="../tags/tag332.xml"/><Relationship Id="rId6" Type="http://schemas.openxmlformats.org/officeDocument/2006/relationships/tags" Target="../tags/tag331.xml"/><Relationship Id="rId5" Type="http://schemas.openxmlformats.org/officeDocument/2006/relationships/tags" Target="../tags/tag330.xml"/><Relationship Id="rId4" Type="http://schemas.openxmlformats.org/officeDocument/2006/relationships/tags" Target="../tags/tag329.xml"/><Relationship Id="rId3" Type="http://schemas.openxmlformats.org/officeDocument/2006/relationships/tags" Target="../tags/tag328.xml"/><Relationship Id="rId2" Type="http://schemas.openxmlformats.org/officeDocument/2006/relationships/tags" Target="../tags/tag327.xml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8" Type="http://schemas.openxmlformats.org/officeDocument/2006/relationships/tags" Target="../tags/tag340.xml"/><Relationship Id="rId7" Type="http://schemas.openxmlformats.org/officeDocument/2006/relationships/tags" Target="../tags/tag339.xml"/><Relationship Id="rId6" Type="http://schemas.openxmlformats.org/officeDocument/2006/relationships/tags" Target="../tags/tag338.xml"/><Relationship Id="rId5" Type="http://schemas.openxmlformats.org/officeDocument/2006/relationships/tags" Target="../tags/tag337.xml"/><Relationship Id="rId4" Type="http://schemas.openxmlformats.org/officeDocument/2006/relationships/tags" Target="../tags/tag336.xml"/><Relationship Id="rId3" Type="http://schemas.openxmlformats.org/officeDocument/2006/relationships/tags" Target="../tags/tag335.xml"/><Relationship Id="rId2" Type="http://schemas.openxmlformats.org/officeDocument/2006/relationships/tags" Target="../tags/tag334.xml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9" Type="http://schemas.openxmlformats.org/officeDocument/2006/relationships/tags" Target="../tags/tag348.xml"/><Relationship Id="rId8" Type="http://schemas.openxmlformats.org/officeDocument/2006/relationships/tags" Target="../tags/tag347.xml"/><Relationship Id="rId7" Type="http://schemas.openxmlformats.org/officeDocument/2006/relationships/tags" Target="../tags/tag346.xml"/><Relationship Id="rId6" Type="http://schemas.openxmlformats.org/officeDocument/2006/relationships/tags" Target="../tags/tag345.xml"/><Relationship Id="rId5" Type="http://schemas.openxmlformats.org/officeDocument/2006/relationships/tags" Target="../tags/tag344.xml"/><Relationship Id="rId4" Type="http://schemas.openxmlformats.org/officeDocument/2006/relationships/tags" Target="../tags/tag343.xml"/><Relationship Id="rId3" Type="http://schemas.openxmlformats.org/officeDocument/2006/relationships/tags" Target="../tags/tag342.xml"/><Relationship Id="rId2" Type="http://schemas.openxmlformats.org/officeDocument/2006/relationships/tags" Target="../tags/tag341.xml"/><Relationship Id="rId10" Type="http://schemas.openxmlformats.org/officeDocument/2006/relationships/tags" Target="../tags/tag349.xml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7" Type="http://schemas.openxmlformats.org/officeDocument/2006/relationships/tags" Target="../tags/tag355.xml"/><Relationship Id="rId6" Type="http://schemas.openxmlformats.org/officeDocument/2006/relationships/tags" Target="../tags/tag354.xml"/><Relationship Id="rId5" Type="http://schemas.openxmlformats.org/officeDocument/2006/relationships/tags" Target="../tags/tag353.xml"/><Relationship Id="rId4" Type="http://schemas.openxmlformats.org/officeDocument/2006/relationships/tags" Target="../tags/tag352.xml"/><Relationship Id="rId3" Type="http://schemas.openxmlformats.org/officeDocument/2006/relationships/tags" Target="../tags/tag351.xml"/><Relationship Id="rId2" Type="http://schemas.openxmlformats.org/officeDocument/2006/relationships/tags" Target="../tags/tag350.xml"/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 txBox="1"/>
          <p:nvPr>
            <p:ph type="title" idx="1" hasCustomPrompt="1"/>
            <p:custDataLst>
              <p:tags r:id="rId2"/>
            </p:custDataLst>
          </p:nvPr>
        </p:nvSpPr>
        <p:spPr>
          <a:xfrm>
            <a:off x="1340866" y="1113512"/>
            <a:ext cx="8229600" cy="3072847"/>
          </a:xfrm>
          <a:noFill/>
        </p:spPr>
        <p:txBody>
          <a:bodyPr wrap="square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10000"/>
              </a:lnSpc>
              <a:buClrTx/>
              <a:buSzTx/>
              <a:buFontTx/>
              <a:buNone/>
              <a:defRPr kumimoji="0" lang="zh-CN" altLang="en-US" sz="6000" b="1" i="0" u="none" strike="noStrike" kern="1200" cap="none" spc="0" normalizeH="0" baseline="0" noProof="1" dirty="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/>
            <a:r>
              <a:rPr>
                <a:sym typeface="+mn-ea"/>
              </a:rPr>
              <a:t>单击此处添加</a:t>
            </a:r>
            <a:endParaRPr>
              <a:sym typeface="+mn-ea"/>
            </a:endParaRPr>
          </a:p>
          <a:p>
            <a:pPr lvl="0"/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sp>
        <p:nvSpPr>
          <p:cNvPr id="6" name="副标题 5"/>
          <p:cNvSpPr txBox="1"/>
          <p:nvPr>
            <p:ph type="subTitle" idx="2" hasCustomPrompt="1"/>
            <p:custDataLst>
              <p:tags r:id="rId3"/>
            </p:custDataLst>
          </p:nvPr>
        </p:nvSpPr>
        <p:spPr>
          <a:xfrm>
            <a:off x="1340866" y="4234155"/>
            <a:ext cx="7032962" cy="1091487"/>
          </a:xfrm>
          <a:noFill/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2800" b="1" i="0" u="none" strike="noStrike" kern="1200" cap="all" spc="400" normalizeH="0" baseline="0" noProof="1" dirty="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1pPr>
          </a:lstStyle>
          <a:p>
            <a:pPr lvl="0"/>
            <a:r>
              <a:rPr>
                <a:sym typeface="+mn-ea"/>
              </a:rPr>
              <a:t>单击此处添加副标题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>
            <p:custDataLst>
              <p:tags r:id="rId2"/>
            </p:custDataLst>
          </p:nvPr>
        </p:nvSpPr>
        <p:spPr>
          <a:xfrm>
            <a:off x="0" y="6474460"/>
            <a:ext cx="12249150" cy="38354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4676775" y="2059757"/>
            <a:ext cx="6243774" cy="922021"/>
          </a:xfrm>
        </p:spPr>
        <p:txBody>
          <a:bodyPr lIns="91440" tIns="45720" rIns="91440" bIns="0" anchor="b" anchorCtr="0">
            <a:normAutofit/>
          </a:bodyPr>
          <a:lstStyle>
            <a:lvl1pPr>
              <a:defRPr sz="5400" u="none" strike="noStrike" kern="1200" cap="none" spc="300" normalizeH="0" baseline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4"/>
            </p:custDataLst>
          </p:nvPr>
        </p:nvSpPr>
        <p:spPr>
          <a:xfrm>
            <a:off x="4676775" y="3102596"/>
            <a:ext cx="6243774" cy="1401006"/>
          </a:xfrm>
        </p:spPr>
        <p:txBody>
          <a:bodyPr lIns="91440" tIns="0" rIns="91440" bIns="45720">
            <a:normAutofit/>
          </a:bodyPr>
          <a:lstStyle>
            <a:lvl1pPr marL="0" indent="0" eaLnBrk="1" fontAlgn="auto" latinLnBrk="0" hangingPunct="1">
              <a:buNone/>
              <a:defRPr kumimoji="0" lang="zh-CN" altLang="en-US" sz="1800" b="0" i="0" u="none" strike="noStrike" kern="1200" cap="none" spc="150" normalizeH="0" baseline="0" noProof="1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7628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45227" y="952508"/>
            <a:ext cx="5283242" cy="5388907"/>
          </a:xfrm>
        </p:spPr>
        <p:txBody>
          <a:bodyPr>
            <a:noAutofit/>
          </a:bodyPr>
          <a:lstStyle>
            <a:lvl1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>
            <p:custDataLst>
              <p:tags r:id="rId2"/>
            </p:custDataLst>
          </p:nvPr>
        </p:nvSpPr>
        <p:spPr>
          <a:xfrm>
            <a:off x="266065" y="313690"/>
            <a:ext cx="11683365" cy="5634990"/>
          </a:xfrm>
          <a:prstGeom prst="rect">
            <a:avLst/>
          </a:prstGeom>
          <a:solidFill>
            <a:schemeClr val="tx2"/>
          </a:solidFill>
          <a:ln w="28575" cmpd="sng">
            <a:noFill/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9" name="矩形 8"/>
          <p:cNvSpPr/>
          <p:nvPr userDrawn="1">
            <p:custDataLst>
              <p:tags r:id="rId3"/>
            </p:custDataLst>
          </p:nvPr>
        </p:nvSpPr>
        <p:spPr>
          <a:xfrm>
            <a:off x="1422400" y="4064000"/>
            <a:ext cx="5283200" cy="12700"/>
          </a:xfrm>
          <a:prstGeom prst="rect">
            <a:avLst/>
          </a:prstGeom>
          <a:solidFill>
            <a:schemeClr val="accent1">
              <a:lumMod val="50000"/>
              <a:alpha val="1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任意形状 8"/>
          <p:cNvSpPr/>
          <p:nvPr userDrawn="1">
            <p:custDataLst>
              <p:tags r:id="rId4"/>
            </p:custDataLst>
          </p:nvPr>
        </p:nvSpPr>
        <p:spPr>
          <a:xfrm>
            <a:off x="9480712" y="313004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8" name="任意形状 9"/>
          <p:cNvSpPr/>
          <p:nvPr userDrawn="1">
            <p:custDataLst>
              <p:tags r:id="rId5"/>
            </p:custDataLst>
          </p:nvPr>
        </p:nvSpPr>
        <p:spPr>
          <a:xfrm rot="10800000">
            <a:off x="261015" y="4113028"/>
            <a:ext cx="1887415" cy="184012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99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320799" y="2376714"/>
            <a:ext cx="6653601" cy="1607337"/>
          </a:xfrm>
        </p:spPr>
        <p:txBody>
          <a:bodyPr vert="horz" lIns="91440" tIns="45720" rIns="9144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9600" b="1" i="0" u="none" strike="noStrike" kern="1200" cap="none" spc="600" normalizeH="0" baseline="0" noProof="1" dirty="0">
                <a:solidFill>
                  <a:schemeClr val="accent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任意形状 8"/>
          <p:cNvSpPr/>
          <p:nvPr userDrawn="1">
            <p:custDataLst>
              <p:tags r:id="rId2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63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>
            <p:custDataLst>
              <p:tags r:id="rId3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>
            <a:normAutofit/>
          </a:bodyPr>
          <a:lstStyle>
            <a:lvl1pPr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6" name="任意形状 8"/>
          <p:cNvSpPr/>
          <p:nvPr userDrawn="1">
            <p:custDataLst>
              <p:tags r:id="rId3"/>
            </p:custDataLst>
          </p:nvPr>
        </p:nvSpPr>
        <p:spPr>
          <a:xfrm rot="16200000">
            <a:off x="-21591" y="25773"/>
            <a:ext cx="1741805" cy="169862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10" name="任意形状 9"/>
          <p:cNvSpPr/>
          <p:nvPr userDrawn="1">
            <p:custDataLst>
              <p:tags r:id="rId4"/>
            </p:custDataLst>
          </p:nvPr>
        </p:nvSpPr>
        <p:spPr>
          <a:xfrm rot="10800000">
            <a:off x="0" y="5913755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>
            <a:normAutofit/>
          </a:bodyPr>
          <a:lstStyle>
            <a:lvl1pPr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8" name="任意形状 9"/>
          <p:cNvSpPr/>
          <p:nvPr userDrawn="1">
            <p:custDataLst>
              <p:tags r:id="rId3"/>
            </p:custDataLst>
          </p:nvPr>
        </p:nvSpPr>
        <p:spPr>
          <a:xfrm rot="16200000">
            <a:off x="-18383" y="15240"/>
            <a:ext cx="1243965" cy="121348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6" name="任意形状 8"/>
          <p:cNvSpPr/>
          <p:nvPr userDrawn="1">
            <p:custDataLst>
              <p:tags r:id="rId4"/>
            </p:custDataLst>
          </p:nvPr>
        </p:nvSpPr>
        <p:spPr>
          <a:xfrm>
            <a:off x="10344785" y="0"/>
            <a:ext cx="1847215" cy="1801495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/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>
            <a:normAutofit/>
          </a:bodyPr>
          <a:lstStyle>
            <a:lvl1pPr algn="ctr">
              <a:defRPr sz="36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0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3810" y="5029201"/>
            <a:ext cx="12192000" cy="1828799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10" name="任意形状 9"/>
          <p:cNvSpPr/>
          <p:nvPr userDrawn="1">
            <p:custDataLst>
              <p:tags r:id="rId3"/>
            </p:custDataLst>
          </p:nvPr>
        </p:nvSpPr>
        <p:spPr>
          <a:xfrm rot="10800000">
            <a:off x="3810" y="5905500"/>
            <a:ext cx="976630" cy="95250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tx2">
                  <a:lumMod val="90000"/>
                  <a:alpha val="24000"/>
                </a:schemeClr>
              </a:gs>
              <a:gs pos="100000">
                <a:schemeClr val="bg2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kumimoji="1" lang="zh-CN" altLang="en-US" dirty="0">
              <a:highlight>
                <a:srgbClr val="1171F1"/>
              </a:highlight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>
            <a:normAutofit/>
          </a:bodyPr>
          <a:lstStyle>
            <a:lvl1pPr algn="ctr">
              <a:defRPr sz="32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9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-3492"/>
            <a:ext cx="12192000" cy="914400"/>
          </a:xfrm>
          <a:prstGeom prst="rect">
            <a:avLst/>
          </a:prstGeom>
          <a:solidFill>
            <a:schemeClr val="tx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755" y="193040"/>
            <a:ext cx="11037570" cy="521335"/>
          </a:xfrm>
        </p:spPr>
        <p:txBody>
          <a:bodyPr>
            <a:noAutofit/>
          </a:bodyPr>
          <a:lstStyle>
            <a:lvl1pPr>
              <a:defRPr sz="28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>
            <a:normAutofit/>
          </a:bodyPr>
          <a:lstStyle>
            <a:lvl1pPr algn="ctr">
              <a:defRPr sz="6000" baseline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rmAutofit/>
          </a:bodyPr>
          <a:lstStyle>
            <a:lvl1pPr algn="ctr">
              <a:defRPr sz="5400" spc="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rmAutofit/>
          </a:bodyPr>
          <a:lstStyle>
            <a:lvl1pPr>
              <a:defRPr sz="360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rmAutofit/>
          </a:bodyPr>
          <a:lstStyle>
            <a:lvl1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600"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>
            <a:normAutofit/>
          </a:bodyPr>
          <a:lstStyle>
            <a:lvl1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6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spc="6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u="none" strike="noStrike" kern="1200" cap="none" spc="30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6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5" Type="http://schemas.openxmlformats.org/officeDocument/2006/relationships/theme" Target="../theme/theme2.xml"/><Relationship Id="rId24" Type="http://schemas.openxmlformats.org/officeDocument/2006/relationships/tags" Target="../tags/tag179.xml"/><Relationship Id="rId23" Type="http://schemas.openxmlformats.org/officeDocument/2006/relationships/tags" Target="../tags/tag178.xml"/><Relationship Id="rId22" Type="http://schemas.openxmlformats.org/officeDocument/2006/relationships/tags" Target="../tags/tag177.xml"/><Relationship Id="rId21" Type="http://schemas.openxmlformats.org/officeDocument/2006/relationships/tags" Target="../tags/tag176.xml"/><Relationship Id="rId20" Type="http://schemas.openxmlformats.org/officeDocument/2006/relationships/tags" Target="../tags/tag175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174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8.xml"/><Relationship Id="rId8" Type="http://schemas.openxmlformats.org/officeDocument/2006/relationships/slideLayout" Target="../slideLayouts/slideLayout37.xml"/><Relationship Id="rId7" Type="http://schemas.openxmlformats.org/officeDocument/2006/relationships/slideLayout" Target="../slideLayouts/slideLayout36.xml"/><Relationship Id="rId6" Type="http://schemas.openxmlformats.org/officeDocument/2006/relationships/slideLayout" Target="../slideLayouts/slideLayout35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Relationship Id="rId3" Type="http://schemas.openxmlformats.org/officeDocument/2006/relationships/slideLayout" Target="../slideLayouts/slideLayout32.xml"/><Relationship Id="rId21" Type="http://schemas.openxmlformats.org/officeDocument/2006/relationships/theme" Target="../theme/theme3.xml"/><Relationship Id="rId20" Type="http://schemas.openxmlformats.org/officeDocument/2006/relationships/tags" Target="../tags/tag254.xml"/><Relationship Id="rId2" Type="http://schemas.openxmlformats.org/officeDocument/2006/relationships/slideLayout" Target="../slideLayouts/slideLayout31.xml"/><Relationship Id="rId19" Type="http://schemas.openxmlformats.org/officeDocument/2006/relationships/tags" Target="../tags/tag253.xml"/><Relationship Id="rId18" Type="http://schemas.openxmlformats.org/officeDocument/2006/relationships/tags" Target="../tags/tag252.xml"/><Relationship Id="rId17" Type="http://schemas.openxmlformats.org/officeDocument/2006/relationships/tags" Target="../tags/tag251.xml"/><Relationship Id="rId16" Type="http://schemas.openxmlformats.org/officeDocument/2006/relationships/tags" Target="../tags/tag250.xml"/><Relationship Id="rId15" Type="http://schemas.openxmlformats.org/officeDocument/2006/relationships/tags" Target="../tags/tag249.xml"/><Relationship Id="rId14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42.xml"/><Relationship Id="rId12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9.xml"/><Relationship Id="rId1" Type="http://schemas.openxmlformats.org/officeDocument/2006/relationships/slideLayout" Target="../slideLayouts/slideLayout30.xml"/></Relationships>
</file>

<file path=ppt/slideMasters/_rels/slideMaster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2.xml"/><Relationship Id="rId8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0.xml"/><Relationship Id="rId6" Type="http://schemas.openxmlformats.org/officeDocument/2006/relationships/slideLayout" Target="../slideLayouts/slideLayout49.xml"/><Relationship Id="rId5" Type="http://schemas.openxmlformats.org/officeDocument/2006/relationships/slideLayout" Target="../slideLayouts/slideLayout48.xml"/><Relationship Id="rId4" Type="http://schemas.openxmlformats.org/officeDocument/2006/relationships/slideLayout" Target="../slideLayouts/slideLayout47.xml"/><Relationship Id="rId3" Type="http://schemas.openxmlformats.org/officeDocument/2006/relationships/slideLayout" Target="../slideLayouts/slideLayout46.xml"/><Relationship Id="rId25" Type="http://schemas.openxmlformats.org/officeDocument/2006/relationships/theme" Target="../theme/theme4.xml"/><Relationship Id="rId24" Type="http://schemas.openxmlformats.org/officeDocument/2006/relationships/tags" Target="../tags/tag361.xml"/><Relationship Id="rId23" Type="http://schemas.openxmlformats.org/officeDocument/2006/relationships/tags" Target="../tags/tag360.xml"/><Relationship Id="rId22" Type="http://schemas.openxmlformats.org/officeDocument/2006/relationships/tags" Target="../tags/tag359.xml"/><Relationship Id="rId21" Type="http://schemas.openxmlformats.org/officeDocument/2006/relationships/tags" Target="../tags/tag358.xml"/><Relationship Id="rId20" Type="http://schemas.openxmlformats.org/officeDocument/2006/relationships/tags" Target="../tags/tag357.xml"/><Relationship Id="rId2" Type="http://schemas.openxmlformats.org/officeDocument/2006/relationships/slideLayout" Target="../slideLayouts/slideLayout45.xml"/><Relationship Id="rId19" Type="http://schemas.openxmlformats.org/officeDocument/2006/relationships/tags" Target="../tags/tag356.xml"/><Relationship Id="rId18" Type="http://schemas.openxmlformats.org/officeDocument/2006/relationships/slideLayout" Target="../slideLayouts/slideLayout61.xml"/><Relationship Id="rId17" Type="http://schemas.openxmlformats.org/officeDocument/2006/relationships/slideLayout" Target="../slideLayouts/slideLayout60.xml"/><Relationship Id="rId16" Type="http://schemas.openxmlformats.org/officeDocument/2006/relationships/slideLayout" Target="../slideLayouts/slideLayout59.xml"/><Relationship Id="rId15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54.xml"/><Relationship Id="rId10" Type="http://schemas.openxmlformats.org/officeDocument/2006/relationships/slideLayout" Target="../slideLayouts/slideLayout53.xml"/><Relationship Id="rId1" Type="http://schemas.openxmlformats.org/officeDocument/2006/relationships/slideLayout" Target="../slideLayouts/slideLayout4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accent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75000"/>
              <a:lumOff val="2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5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6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7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8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9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  <p:sldLayoutId id="2147483692" r:id="rId13"/>
    <p:sldLayoutId id="2147483693" r:id="rId14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wrap="square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8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  <p:sldLayoutId id="2147483712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2.xml"/><Relationship Id="rId3" Type="http://schemas.openxmlformats.org/officeDocument/2006/relationships/tags" Target="../tags/tag364.xml"/><Relationship Id="rId2" Type="http://schemas.openxmlformats.org/officeDocument/2006/relationships/tags" Target="../tags/tag363.xml"/><Relationship Id="rId1" Type="http://schemas.openxmlformats.org/officeDocument/2006/relationships/tags" Target="../tags/tag36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7" Type="http://schemas.openxmlformats.org/officeDocument/2006/relationships/tags" Target="../tags/tag439.xml"/><Relationship Id="rId6" Type="http://schemas.openxmlformats.org/officeDocument/2006/relationships/tags" Target="../tags/tag438.xml"/><Relationship Id="rId5" Type="http://schemas.openxmlformats.org/officeDocument/2006/relationships/tags" Target="../tags/tag437.xml"/><Relationship Id="rId4" Type="http://schemas.openxmlformats.org/officeDocument/2006/relationships/tags" Target="../tags/tag436.xml"/><Relationship Id="rId3" Type="http://schemas.openxmlformats.org/officeDocument/2006/relationships/tags" Target="../tags/tag435.xml"/><Relationship Id="rId2" Type="http://schemas.openxmlformats.org/officeDocument/2006/relationships/tags" Target="../tags/tag434.xml"/><Relationship Id="rId1" Type="http://schemas.openxmlformats.org/officeDocument/2006/relationships/tags" Target="../tags/tag433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tags" Target="../tags/tag448.xml"/><Relationship Id="rId8" Type="http://schemas.openxmlformats.org/officeDocument/2006/relationships/tags" Target="../tags/tag447.xml"/><Relationship Id="rId7" Type="http://schemas.openxmlformats.org/officeDocument/2006/relationships/tags" Target="../tags/tag446.xml"/><Relationship Id="rId6" Type="http://schemas.openxmlformats.org/officeDocument/2006/relationships/tags" Target="../tags/tag445.xml"/><Relationship Id="rId5" Type="http://schemas.openxmlformats.org/officeDocument/2006/relationships/tags" Target="../tags/tag444.xml"/><Relationship Id="rId4" Type="http://schemas.openxmlformats.org/officeDocument/2006/relationships/tags" Target="../tags/tag443.xml"/><Relationship Id="rId30" Type="http://schemas.openxmlformats.org/officeDocument/2006/relationships/slideLayout" Target="../slideLayouts/slideLayout18.xml"/><Relationship Id="rId3" Type="http://schemas.openxmlformats.org/officeDocument/2006/relationships/tags" Target="../tags/tag442.xml"/><Relationship Id="rId29" Type="http://schemas.openxmlformats.org/officeDocument/2006/relationships/tags" Target="../tags/tag468.xml"/><Relationship Id="rId28" Type="http://schemas.openxmlformats.org/officeDocument/2006/relationships/tags" Target="../tags/tag467.xml"/><Relationship Id="rId27" Type="http://schemas.openxmlformats.org/officeDocument/2006/relationships/tags" Target="../tags/tag466.xml"/><Relationship Id="rId26" Type="http://schemas.openxmlformats.org/officeDocument/2006/relationships/tags" Target="../tags/tag465.xml"/><Relationship Id="rId25" Type="http://schemas.openxmlformats.org/officeDocument/2006/relationships/tags" Target="../tags/tag464.xml"/><Relationship Id="rId24" Type="http://schemas.openxmlformats.org/officeDocument/2006/relationships/tags" Target="../tags/tag463.xml"/><Relationship Id="rId23" Type="http://schemas.openxmlformats.org/officeDocument/2006/relationships/tags" Target="../tags/tag462.xml"/><Relationship Id="rId22" Type="http://schemas.openxmlformats.org/officeDocument/2006/relationships/tags" Target="../tags/tag461.xml"/><Relationship Id="rId21" Type="http://schemas.openxmlformats.org/officeDocument/2006/relationships/tags" Target="../tags/tag460.xml"/><Relationship Id="rId20" Type="http://schemas.openxmlformats.org/officeDocument/2006/relationships/tags" Target="../tags/tag459.xml"/><Relationship Id="rId2" Type="http://schemas.openxmlformats.org/officeDocument/2006/relationships/tags" Target="../tags/tag441.xml"/><Relationship Id="rId19" Type="http://schemas.openxmlformats.org/officeDocument/2006/relationships/tags" Target="../tags/tag458.xml"/><Relationship Id="rId18" Type="http://schemas.openxmlformats.org/officeDocument/2006/relationships/tags" Target="../tags/tag457.xml"/><Relationship Id="rId17" Type="http://schemas.openxmlformats.org/officeDocument/2006/relationships/tags" Target="../tags/tag456.xml"/><Relationship Id="rId16" Type="http://schemas.openxmlformats.org/officeDocument/2006/relationships/tags" Target="../tags/tag455.xml"/><Relationship Id="rId15" Type="http://schemas.openxmlformats.org/officeDocument/2006/relationships/tags" Target="../tags/tag454.xml"/><Relationship Id="rId14" Type="http://schemas.openxmlformats.org/officeDocument/2006/relationships/tags" Target="../tags/tag453.xml"/><Relationship Id="rId13" Type="http://schemas.openxmlformats.org/officeDocument/2006/relationships/tags" Target="../tags/tag452.xml"/><Relationship Id="rId12" Type="http://schemas.openxmlformats.org/officeDocument/2006/relationships/tags" Target="../tags/tag451.xml"/><Relationship Id="rId11" Type="http://schemas.openxmlformats.org/officeDocument/2006/relationships/tags" Target="../tags/tag450.xml"/><Relationship Id="rId10" Type="http://schemas.openxmlformats.org/officeDocument/2006/relationships/tags" Target="../tags/tag449.xml"/><Relationship Id="rId1" Type="http://schemas.openxmlformats.org/officeDocument/2006/relationships/tags" Target="../tags/tag440.xml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8.xml"/><Relationship Id="rId4" Type="http://schemas.openxmlformats.org/officeDocument/2006/relationships/tags" Target="../tags/tag472.xml"/><Relationship Id="rId3" Type="http://schemas.openxmlformats.org/officeDocument/2006/relationships/tags" Target="../tags/tag471.xml"/><Relationship Id="rId2" Type="http://schemas.openxmlformats.org/officeDocument/2006/relationships/tags" Target="../tags/tag470.xml"/><Relationship Id="rId1" Type="http://schemas.openxmlformats.org/officeDocument/2006/relationships/tags" Target="../tags/tag46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7" Type="http://schemas.openxmlformats.org/officeDocument/2006/relationships/tags" Target="../tags/tag479.xml"/><Relationship Id="rId6" Type="http://schemas.openxmlformats.org/officeDocument/2006/relationships/tags" Target="../tags/tag478.xml"/><Relationship Id="rId5" Type="http://schemas.openxmlformats.org/officeDocument/2006/relationships/tags" Target="../tags/tag477.xml"/><Relationship Id="rId4" Type="http://schemas.openxmlformats.org/officeDocument/2006/relationships/tags" Target="../tags/tag476.xml"/><Relationship Id="rId3" Type="http://schemas.openxmlformats.org/officeDocument/2006/relationships/tags" Target="../tags/tag475.xml"/><Relationship Id="rId2" Type="http://schemas.openxmlformats.org/officeDocument/2006/relationships/tags" Target="../tags/tag474.xml"/><Relationship Id="rId1" Type="http://schemas.openxmlformats.org/officeDocument/2006/relationships/tags" Target="../tags/tag473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488.xml"/><Relationship Id="rId8" Type="http://schemas.openxmlformats.org/officeDocument/2006/relationships/tags" Target="../tags/tag487.xml"/><Relationship Id="rId7" Type="http://schemas.openxmlformats.org/officeDocument/2006/relationships/tags" Target="../tags/tag486.xml"/><Relationship Id="rId6" Type="http://schemas.openxmlformats.org/officeDocument/2006/relationships/tags" Target="../tags/tag485.xml"/><Relationship Id="rId5" Type="http://schemas.openxmlformats.org/officeDocument/2006/relationships/tags" Target="../tags/tag484.xml"/><Relationship Id="rId4" Type="http://schemas.openxmlformats.org/officeDocument/2006/relationships/tags" Target="../tags/tag483.xml"/><Relationship Id="rId3" Type="http://schemas.openxmlformats.org/officeDocument/2006/relationships/tags" Target="../tags/tag482.xml"/><Relationship Id="rId2" Type="http://schemas.openxmlformats.org/officeDocument/2006/relationships/tags" Target="../tags/tag481.xml"/><Relationship Id="rId15" Type="http://schemas.openxmlformats.org/officeDocument/2006/relationships/slideLayout" Target="../slideLayouts/slideLayout18.xml"/><Relationship Id="rId14" Type="http://schemas.openxmlformats.org/officeDocument/2006/relationships/tags" Target="../tags/tag493.xml"/><Relationship Id="rId13" Type="http://schemas.openxmlformats.org/officeDocument/2006/relationships/tags" Target="../tags/tag492.xml"/><Relationship Id="rId12" Type="http://schemas.openxmlformats.org/officeDocument/2006/relationships/tags" Target="../tags/tag491.xml"/><Relationship Id="rId11" Type="http://schemas.openxmlformats.org/officeDocument/2006/relationships/tags" Target="../tags/tag490.xml"/><Relationship Id="rId10" Type="http://schemas.openxmlformats.org/officeDocument/2006/relationships/tags" Target="../tags/tag489.xml"/><Relationship Id="rId1" Type="http://schemas.openxmlformats.org/officeDocument/2006/relationships/tags" Target="../tags/tag480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7" Type="http://schemas.openxmlformats.org/officeDocument/2006/relationships/tags" Target="../tags/tag500.xml"/><Relationship Id="rId6" Type="http://schemas.openxmlformats.org/officeDocument/2006/relationships/tags" Target="../tags/tag499.xml"/><Relationship Id="rId5" Type="http://schemas.openxmlformats.org/officeDocument/2006/relationships/tags" Target="../tags/tag498.xml"/><Relationship Id="rId4" Type="http://schemas.openxmlformats.org/officeDocument/2006/relationships/tags" Target="../tags/tag497.xml"/><Relationship Id="rId3" Type="http://schemas.openxmlformats.org/officeDocument/2006/relationships/tags" Target="../tags/tag496.xml"/><Relationship Id="rId2" Type="http://schemas.openxmlformats.org/officeDocument/2006/relationships/tags" Target="../tags/tag495.xml"/><Relationship Id="rId1" Type="http://schemas.openxmlformats.org/officeDocument/2006/relationships/tags" Target="../tags/tag49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7" Type="http://schemas.openxmlformats.org/officeDocument/2006/relationships/tags" Target="../tags/tag507.xml"/><Relationship Id="rId6" Type="http://schemas.openxmlformats.org/officeDocument/2006/relationships/tags" Target="../tags/tag506.xml"/><Relationship Id="rId5" Type="http://schemas.openxmlformats.org/officeDocument/2006/relationships/tags" Target="../tags/tag505.xml"/><Relationship Id="rId4" Type="http://schemas.openxmlformats.org/officeDocument/2006/relationships/tags" Target="../tags/tag504.xml"/><Relationship Id="rId3" Type="http://schemas.openxmlformats.org/officeDocument/2006/relationships/tags" Target="../tags/tag503.xml"/><Relationship Id="rId2" Type="http://schemas.openxmlformats.org/officeDocument/2006/relationships/tags" Target="../tags/tag502.xml"/><Relationship Id="rId1" Type="http://schemas.openxmlformats.org/officeDocument/2006/relationships/tags" Target="../tags/tag501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516.xml"/><Relationship Id="rId8" Type="http://schemas.openxmlformats.org/officeDocument/2006/relationships/tags" Target="../tags/tag515.xml"/><Relationship Id="rId7" Type="http://schemas.openxmlformats.org/officeDocument/2006/relationships/tags" Target="../tags/tag514.xml"/><Relationship Id="rId6" Type="http://schemas.openxmlformats.org/officeDocument/2006/relationships/tags" Target="../tags/tag513.xml"/><Relationship Id="rId5" Type="http://schemas.openxmlformats.org/officeDocument/2006/relationships/tags" Target="../tags/tag512.xml"/><Relationship Id="rId4" Type="http://schemas.openxmlformats.org/officeDocument/2006/relationships/tags" Target="../tags/tag511.xml"/><Relationship Id="rId3" Type="http://schemas.openxmlformats.org/officeDocument/2006/relationships/tags" Target="../tags/tag510.xml"/><Relationship Id="rId2" Type="http://schemas.openxmlformats.org/officeDocument/2006/relationships/tags" Target="../tags/tag509.xml"/><Relationship Id="rId12" Type="http://schemas.openxmlformats.org/officeDocument/2006/relationships/slideLayout" Target="../slideLayouts/slideLayout18.xml"/><Relationship Id="rId11" Type="http://schemas.openxmlformats.org/officeDocument/2006/relationships/tags" Target="../tags/tag518.xml"/><Relationship Id="rId10" Type="http://schemas.openxmlformats.org/officeDocument/2006/relationships/tags" Target="../tags/tag517.xml"/><Relationship Id="rId1" Type="http://schemas.openxmlformats.org/officeDocument/2006/relationships/tags" Target="../tags/tag508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373.xml"/><Relationship Id="rId8" Type="http://schemas.openxmlformats.org/officeDocument/2006/relationships/tags" Target="../tags/tag372.xml"/><Relationship Id="rId7" Type="http://schemas.openxmlformats.org/officeDocument/2006/relationships/tags" Target="../tags/tag371.xml"/><Relationship Id="rId6" Type="http://schemas.openxmlformats.org/officeDocument/2006/relationships/tags" Target="../tags/tag370.xml"/><Relationship Id="rId5" Type="http://schemas.openxmlformats.org/officeDocument/2006/relationships/tags" Target="../tags/tag369.xml"/><Relationship Id="rId4" Type="http://schemas.openxmlformats.org/officeDocument/2006/relationships/tags" Target="../tags/tag368.xml"/><Relationship Id="rId3" Type="http://schemas.openxmlformats.org/officeDocument/2006/relationships/tags" Target="../tags/tag367.xml"/><Relationship Id="rId20" Type="http://schemas.openxmlformats.org/officeDocument/2006/relationships/slideLayout" Target="../slideLayouts/slideLayout36.xml"/><Relationship Id="rId2" Type="http://schemas.openxmlformats.org/officeDocument/2006/relationships/tags" Target="../tags/tag366.xml"/><Relationship Id="rId19" Type="http://schemas.openxmlformats.org/officeDocument/2006/relationships/tags" Target="../tags/tag383.xml"/><Relationship Id="rId18" Type="http://schemas.openxmlformats.org/officeDocument/2006/relationships/tags" Target="../tags/tag382.xml"/><Relationship Id="rId17" Type="http://schemas.openxmlformats.org/officeDocument/2006/relationships/tags" Target="../tags/tag381.xml"/><Relationship Id="rId16" Type="http://schemas.openxmlformats.org/officeDocument/2006/relationships/tags" Target="../tags/tag380.xml"/><Relationship Id="rId15" Type="http://schemas.openxmlformats.org/officeDocument/2006/relationships/tags" Target="../tags/tag379.xml"/><Relationship Id="rId14" Type="http://schemas.openxmlformats.org/officeDocument/2006/relationships/tags" Target="../tags/tag378.xml"/><Relationship Id="rId13" Type="http://schemas.openxmlformats.org/officeDocument/2006/relationships/tags" Target="../tags/tag377.xml"/><Relationship Id="rId12" Type="http://schemas.openxmlformats.org/officeDocument/2006/relationships/tags" Target="../tags/tag376.xml"/><Relationship Id="rId11" Type="http://schemas.openxmlformats.org/officeDocument/2006/relationships/tags" Target="../tags/tag375.xml"/><Relationship Id="rId10" Type="http://schemas.openxmlformats.org/officeDocument/2006/relationships/tags" Target="../tags/tag374.xml"/><Relationship Id="rId1" Type="http://schemas.openxmlformats.org/officeDocument/2006/relationships/tags" Target="../tags/tag365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50.xml"/><Relationship Id="rId5" Type="http://schemas.openxmlformats.org/officeDocument/2006/relationships/tags" Target="../tags/tag387.xml"/><Relationship Id="rId4" Type="http://schemas.openxmlformats.org/officeDocument/2006/relationships/tags" Target="../tags/tag386.xml"/><Relationship Id="rId3" Type="http://schemas.openxmlformats.org/officeDocument/2006/relationships/image" Target="../media/image1.png"/><Relationship Id="rId2" Type="http://schemas.openxmlformats.org/officeDocument/2006/relationships/tags" Target="../tags/tag385.xml"/><Relationship Id="rId1" Type="http://schemas.openxmlformats.org/officeDocument/2006/relationships/tags" Target="../tags/tag38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7" Type="http://schemas.openxmlformats.org/officeDocument/2006/relationships/tags" Target="../tags/tag394.xml"/><Relationship Id="rId6" Type="http://schemas.openxmlformats.org/officeDocument/2006/relationships/tags" Target="../tags/tag393.xml"/><Relationship Id="rId5" Type="http://schemas.openxmlformats.org/officeDocument/2006/relationships/tags" Target="../tags/tag392.xml"/><Relationship Id="rId4" Type="http://schemas.openxmlformats.org/officeDocument/2006/relationships/tags" Target="../tags/tag391.xml"/><Relationship Id="rId3" Type="http://schemas.openxmlformats.org/officeDocument/2006/relationships/tags" Target="../tags/tag390.xml"/><Relationship Id="rId2" Type="http://schemas.openxmlformats.org/officeDocument/2006/relationships/tags" Target="../tags/tag389.xml"/><Relationship Id="rId1" Type="http://schemas.openxmlformats.org/officeDocument/2006/relationships/tags" Target="../tags/tag38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7" Type="http://schemas.openxmlformats.org/officeDocument/2006/relationships/tags" Target="../tags/tag401.xml"/><Relationship Id="rId6" Type="http://schemas.openxmlformats.org/officeDocument/2006/relationships/tags" Target="../tags/tag400.xml"/><Relationship Id="rId5" Type="http://schemas.openxmlformats.org/officeDocument/2006/relationships/tags" Target="../tags/tag399.xml"/><Relationship Id="rId4" Type="http://schemas.openxmlformats.org/officeDocument/2006/relationships/tags" Target="../tags/tag398.xml"/><Relationship Id="rId3" Type="http://schemas.openxmlformats.org/officeDocument/2006/relationships/tags" Target="../tags/tag397.xml"/><Relationship Id="rId2" Type="http://schemas.openxmlformats.org/officeDocument/2006/relationships/tags" Target="../tags/tag396.xml"/><Relationship Id="rId1" Type="http://schemas.openxmlformats.org/officeDocument/2006/relationships/tags" Target="../tags/tag395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7" Type="http://schemas.openxmlformats.org/officeDocument/2006/relationships/tags" Target="../tags/tag408.xml"/><Relationship Id="rId6" Type="http://schemas.openxmlformats.org/officeDocument/2006/relationships/tags" Target="../tags/tag407.xml"/><Relationship Id="rId5" Type="http://schemas.openxmlformats.org/officeDocument/2006/relationships/tags" Target="../tags/tag406.xml"/><Relationship Id="rId4" Type="http://schemas.openxmlformats.org/officeDocument/2006/relationships/tags" Target="../tags/tag405.xml"/><Relationship Id="rId3" Type="http://schemas.openxmlformats.org/officeDocument/2006/relationships/tags" Target="../tags/tag404.xml"/><Relationship Id="rId2" Type="http://schemas.openxmlformats.org/officeDocument/2006/relationships/tags" Target="../tags/tag403.xml"/><Relationship Id="rId1" Type="http://schemas.openxmlformats.org/officeDocument/2006/relationships/tags" Target="../tags/tag40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.png"/><Relationship Id="rId8" Type="http://schemas.openxmlformats.org/officeDocument/2006/relationships/tags" Target="../tags/tag416.xml"/><Relationship Id="rId7" Type="http://schemas.openxmlformats.org/officeDocument/2006/relationships/tags" Target="../tags/tag415.xml"/><Relationship Id="rId6" Type="http://schemas.openxmlformats.org/officeDocument/2006/relationships/tags" Target="../tags/tag414.xml"/><Relationship Id="rId5" Type="http://schemas.openxmlformats.org/officeDocument/2006/relationships/tags" Target="../tags/tag413.xml"/><Relationship Id="rId4" Type="http://schemas.openxmlformats.org/officeDocument/2006/relationships/tags" Target="../tags/tag412.xml"/><Relationship Id="rId3" Type="http://schemas.openxmlformats.org/officeDocument/2006/relationships/tags" Target="../tags/tag411.xml"/><Relationship Id="rId2" Type="http://schemas.openxmlformats.org/officeDocument/2006/relationships/tags" Target="../tags/tag410.xml"/><Relationship Id="rId12" Type="http://schemas.openxmlformats.org/officeDocument/2006/relationships/slideLayout" Target="../slideLayouts/slideLayout18.xml"/><Relationship Id="rId11" Type="http://schemas.openxmlformats.org/officeDocument/2006/relationships/tags" Target="../tags/tag418.xml"/><Relationship Id="rId10" Type="http://schemas.openxmlformats.org/officeDocument/2006/relationships/tags" Target="../tags/tag417.xml"/><Relationship Id="rId1" Type="http://schemas.openxmlformats.org/officeDocument/2006/relationships/tags" Target="../tags/tag409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7" Type="http://schemas.openxmlformats.org/officeDocument/2006/relationships/tags" Target="../tags/tag425.xml"/><Relationship Id="rId6" Type="http://schemas.openxmlformats.org/officeDocument/2006/relationships/tags" Target="../tags/tag424.xml"/><Relationship Id="rId5" Type="http://schemas.openxmlformats.org/officeDocument/2006/relationships/tags" Target="../tags/tag423.xml"/><Relationship Id="rId4" Type="http://schemas.openxmlformats.org/officeDocument/2006/relationships/tags" Target="../tags/tag422.xml"/><Relationship Id="rId3" Type="http://schemas.openxmlformats.org/officeDocument/2006/relationships/tags" Target="../tags/tag421.xml"/><Relationship Id="rId2" Type="http://schemas.openxmlformats.org/officeDocument/2006/relationships/tags" Target="../tags/tag420.xml"/><Relationship Id="rId1" Type="http://schemas.openxmlformats.org/officeDocument/2006/relationships/tags" Target="../tags/tag419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7" Type="http://schemas.openxmlformats.org/officeDocument/2006/relationships/tags" Target="../tags/tag432.xml"/><Relationship Id="rId6" Type="http://schemas.openxmlformats.org/officeDocument/2006/relationships/tags" Target="../tags/tag431.xml"/><Relationship Id="rId5" Type="http://schemas.openxmlformats.org/officeDocument/2006/relationships/tags" Target="../tags/tag430.xml"/><Relationship Id="rId4" Type="http://schemas.openxmlformats.org/officeDocument/2006/relationships/tags" Target="../tags/tag429.xml"/><Relationship Id="rId3" Type="http://schemas.openxmlformats.org/officeDocument/2006/relationships/tags" Target="../tags/tag428.xml"/><Relationship Id="rId2" Type="http://schemas.openxmlformats.org/officeDocument/2006/relationships/tags" Target="../tags/tag427.xml"/><Relationship Id="rId1" Type="http://schemas.openxmlformats.org/officeDocument/2006/relationships/tags" Target="../tags/tag4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文本框 21"/>
          <p:cNvSpPr txBox="1"/>
          <p:nvPr>
            <p:custDataLst>
              <p:tags r:id="rId1"/>
            </p:custDataLst>
          </p:nvPr>
        </p:nvSpPr>
        <p:spPr>
          <a:xfrm>
            <a:off x="1340866" y="1113512"/>
            <a:ext cx="8229600" cy="3072847"/>
          </a:xfrm>
          <a:prstGeom prst="rect">
            <a:avLst/>
          </a:prstGeom>
          <a:noFill/>
        </p:spPr>
        <p:txBody>
          <a:bodyPr wrap="square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b="1" spc="24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基于</a:t>
            </a:r>
            <a:r>
              <a:rPr lang="en-US" altLang="zh-CN" sz="4000" b="1" spc="24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GUI-Owl</a:t>
            </a:r>
            <a:r>
              <a:rPr lang="zh-CN" altLang="en-US" sz="4000" b="1" spc="24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的主动监视与策略驱动的</a:t>
            </a:r>
            <a:r>
              <a:rPr lang="en-US" altLang="zh-CN" sz="4000" b="1" spc="24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GUI</a:t>
            </a:r>
            <a:r>
              <a:rPr lang="zh-CN" altLang="en-US" sz="4000" b="1" spc="24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多智能体系统</a:t>
            </a:r>
            <a:endParaRPr lang="zh-CN" altLang="en-US" sz="4000" b="1" spc="240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文本框 22"/>
          <p:cNvSpPr txBox="1"/>
          <p:nvPr>
            <p:custDataLst>
              <p:tags r:id="rId2"/>
            </p:custDataLst>
          </p:nvPr>
        </p:nvSpPr>
        <p:spPr>
          <a:xfrm>
            <a:off x="1340866" y="4234155"/>
            <a:ext cx="7032962" cy="1091487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b="1" cap="all" spc="10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周越洋 胡佳昕</a:t>
            </a:r>
            <a:endParaRPr lang="zh-CN" altLang="en-US" b="1" cap="all" spc="10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矩形 11"/>
          <p:cNvSpPr/>
          <p:nvPr>
            <p:custDataLst>
              <p:tags r:id="rId3"/>
            </p:custDataLst>
          </p:nvPr>
        </p:nvSpPr>
        <p:spPr>
          <a:xfrm>
            <a:off x="609556" y="1524012"/>
            <a:ext cx="10972888" cy="472443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4"/>
            </p:custDataLst>
          </p:nvPr>
        </p:nvSpPr>
        <p:spPr>
          <a:xfrm>
            <a:off x="1066800" y="609600"/>
            <a:ext cx="10210876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200" b="1" spc="16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GUI-Owl 智能体层：感知、解析与执行中枢</a:t>
            </a:r>
            <a:endParaRPr lang="en-US" altLang="zh-CN" sz="3200" b="1" spc="16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endParaRPr lang="zh-CN" altLang="en-US" sz="3200" b="1" spc="16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Title 6"/>
          <p:cNvSpPr txBox="1"/>
          <p:nvPr>
            <p:custDataLst>
              <p:tags r:id="rId5"/>
            </p:custDataLst>
          </p:nvPr>
        </p:nvSpPr>
        <p:spPr>
          <a:xfrm>
            <a:off x="914359" y="1828815"/>
            <a:ext cx="10363276" cy="411482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317500" lvl="0" indent="-3175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 startAt="2"/>
            </a:pPr>
            <a:r>
              <a:rPr lang="en-US" altLang="en-US" sz="1700" spc="9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Executor 执行代理（下行操作流）</a:t>
            </a:r>
            <a:endParaRPr lang="en-US" altLang="en-US" sz="1700" spc="9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17500" lvl="0" indent="-3175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700" spc="9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接收来自用户规则层的自然语言操作指令。</a:t>
            </a:r>
            <a:endParaRPr lang="zh-CN" altLang="en-US" sz="1700" spc="9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17500" lvl="0" indent="-3175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700" spc="9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调用 GUI-Owl 操作生成接口，将其转化为标准化 GUI 指令，如：</a:t>
            </a:r>
            <a:endParaRPr lang="zh-CN" altLang="en-US" sz="1700" spc="9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17500" lvl="0" indent="-3175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1700" spc="9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click(element_id=msg_textbox) → 点击输入框；</a:t>
            </a:r>
            <a:endParaRPr lang="en-US" altLang="zh-CN" sz="1700" spc="9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17500" lvl="0" indent="-3175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1700" spc="9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type("已收到") → 文本输入；</a:t>
            </a:r>
            <a:endParaRPr lang="en-US" altLang="zh-CN" sz="1700" spc="9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17500" lvl="0" indent="-3175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en-US" altLang="zh-CN" sz="1700" spc="9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swipe(direction="up") → 滑动操作。</a:t>
            </a:r>
            <a:endParaRPr lang="en-US" altLang="zh-CN" sz="1700" spc="9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17500" lvl="0" indent="-3175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700" spc="9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指令通过模拟触控框架（如 AndroidViewClient 或 uiautomator2）下发至实际设备，实现对界面的直接操控。</a:t>
            </a:r>
            <a:endParaRPr lang="zh-CN" altLang="en-US" sz="1700" spc="9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17500" lvl="0" indent="-3175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700" spc="9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每次操作后自动触发重新感知流程，对比操作前后状态是否符合预期；若偏差存在，则触发回退或重新规划，保证执行的闭环稳定性。</a:t>
            </a:r>
            <a:endParaRPr lang="zh-CN" altLang="en-US" sz="1700" spc="9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矩形 12"/>
          <p:cNvSpPr/>
          <p:nvPr>
            <p:custDataLst>
              <p:tags r:id="rId6"/>
            </p:custDataLst>
          </p:nvPr>
        </p:nvSpPr>
        <p:spPr>
          <a:xfrm>
            <a:off x="609605" y="609600"/>
            <a:ext cx="152401" cy="6096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1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0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7" name="组合 6"/>
          <p:cNvGrpSpPr/>
          <p:nvPr>
            <p:custDataLst>
              <p:tags r:id="rId3"/>
            </p:custDataLst>
          </p:nvPr>
        </p:nvGrpSpPr>
        <p:grpSpPr>
          <a:xfrm>
            <a:off x="570230" y="217274"/>
            <a:ext cx="680706" cy="157696"/>
            <a:chOff x="6096000" y="3052233"/>
            <a:chExt cx="1270015" cy="294217"/>
          </a:xfrm>
        </p:grpSpPr>
        <p:sp>
          <p:nvSpPr>
            <p:cNvPr id="8" name="椭圆 7"/>
            <p:cNvSpPr/>
            <p:nvPr>
              <p:custDataLst>
                <p:tags r:id="rId4"/>
              </p:custDataLst>
            </p:nvPr>
          </p:nvSpPr>
          <p:spPr>
            <a:xfrm>
              <a:off x="6096000" y="3052233"/>
              <a:ext cx="294217" cy="294217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0" name="等腰三角形 9"/>
            <p:cNvSpPr/>
            <p:nvPr>
              <p:custDataLst>
                <p:tags r:id="rId5"/>
              </p:custDataLst>
            </p:nvPr>
          </p:nvSpPr>
          <p:spPr>
            <a:xfrm>
              <a:off x="6422761" y="3067052"/>
              <a:ext cx="306912" cy="264580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1" name="矩形 10"/>
            <p:cNvSpPr/>
            <p:nvPr>
              <p:custDataLst>
                <p:tags r:id="rId6"/>
              </p:custDataLst>
            </p:nvPr>
          </p:nvSpPr>
          <p:spPr>
            <a:xfrm>
              <a:off x="6791855" y="3067050"/>
              <a:ext cx="264584" cy="26458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rgbClr val="00B05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" name="椭圆 17"/>
            <p:cNvSpPr/>
            <p:nvPr>
              <p:custDataLst>
                <p:tags r:id="rId7"/>
              </p:custDataLst>
            </p:nvPr>
          </p:nvSpPr>
          <p:spPr>
            <a:xfrm>
              <a:off x="7131065" y="3081868"/>
              <a:ext cx="234950" cy="234948"/>
            </a:xfrm>
            <a:prstGeom prst="ellipse">
              <a:avLst/>
            </a:prstGeom>
            <a:noFill/>
            <a:ln w="28575" cmpd="sng">
              <a:solidFill>
                <a:schemeClr val="dk2">
                  <a:lumMod val="9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19" name="组合 18"/>
          <p:cNvGrpSpPr/>
          <p:nvPr>
            <p:custDataLst>
              <p:tags r:id="rId8"/>
            </p:custDataLst>
          </p:nvPr>
        </p:nvGrpSpPr>
        <p:grpSpPr>
          <a:xfrm>
            <a:off x="1888332" y="6130929"/>
            <a:ext cx="8415337" cy="74613"/>
            <a:chOff x="1872871" y="6130929"/>
            <a:chExt cx="8415337" cy="74613"/>
          </a:xfrm>
        </p:grpSpPr>
        <p:cxnSp>
          <p:nvCxnSpPr>
            <p:cNvPr id="20" name="直接连接符 19"/>
            <p:cNvCxnSpPr/>
            <p:nvPr>
              <p:custDataLst>
                <p:tags r:id="rId9"/>
              </p:custDataLst>
            </p:nvPr>
          </p:nvCxnSpPr>
          <p:spPr>
            <a:xfrm>
              <a:off x="1872871" y="6130929"/>
              <a:ext cx="0" cy="74613"/>
            </a:xfrm>
            <a:prstGeom prst="line">
              <a:avLst/>
            </a:prstGeom>
            <a:ln w="12700">
              <a:solidFill>
                <a:schemeClr val="dk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/>
            <p:cNvCxnSpPr/>
            <p:nvPr>
              <p:custDataLst>
                <p:tags r:id="rId10"/>
              </p:custDataLst>
            </p:nvPr>
          </p:nvCxnSpPr>
          <p:spPr>
            <a:xfrm>
              <a:off x="3976705" y="6130929"/>
              <a:ext cx="0" cy="74613"/>
            </a:xfrm>
            <a:prstGeom prst="line">
              <a:avLst/>
            </a:prstGeom>
            <a:ln w="12700">
              <a:solidFill>
                <a:schemeClr val="dk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连接符 25"/>
            <p:cNvCxnSpPr/>
            <p:nvPr>
              <p:custDataLst>
                <p:tags r:id="rId11"/>
              </p:custDataLst>
            </p:nvPr>
          </p:nvCxnSpPr>
          <p:spPr>
            <a:xfrm>
              <a:off x="6080539" y="6130929"/>
              <a:ext cx="0" cy="74613"/>
            </a:xfrm>
            <a:prstGeom prst="line">
              <a:avLst/>
            </a:prstGeom>
            <a:ln w="12700">
              <a:solidFill>
                <a:schemeClr val="dk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连接符 26"/>
            <p:cNvCxnSpPr/>
            <p:nvPr>
              <p:custDataLst>
                <p:tags r:id="rId12"/>
              </p:custDataLst>
            </p:nvPr>
          </p:nvCxnSpPr>
          <p:spPr>
            <a:xfrm>
              <a:off x="8184373" y="6130929"/>
              <a:ext cx="0" cy="74613"/>
            </a:xfrm>
            <a:prstGeom prst="line">
              <a:avLst/>
            </a:prstGeom>
            <a:ln w="12700">
              <a:solidFill>
                <a:schemeClr val="dk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连接符 27"/>
            <p:cNvCxnSpPr/>
            <p:nvPr>
              <p:custDataLst>
                <p:tags r:id="rId13"/>
              </p:custDataLst>
            </p:nvPr>
          </p:nvCxnSpPr>
          <p:spPr>
            <a:xfrm>
              <a:off x="10288208" y="6130929"/>
              <a:ext cx="0" cy="74613"/>
            </a:xfrm>
            <a:prstGeom prst="line">
              <a:avLst/>
            </a:prstGeom>
            <a:ln w="12700">
              <a:solidFill>
                <a:schemeClr val="dk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连接符 28"/>
            <p:cNvCxnSpPr/>
            <p:nvPr>
              <p:custDataLst>
                <p:tags r:id="rId14"/>
              </p:custDataLst>
            </p:nvPr>
          </p:nvCxnSpPr>
          <p:spPr>
            <a:xfrm>
              <a:off x="9236290" y="6168235"/>
              <a:ext cx="0" cy="36000"/>
            </a:xfrm>
            <a:prstGeom prst="line">
              <a:avLst/>
            </a:prstGeom>
            <a:ln>
              <a:solidFill>
                <a:schemeClr val="dk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连接符 29"/>
            <p:cNvCxnSpPr/>
            <p:nvPr>
              <p:custDataLst>
                <p:tags r:id="rId15"/>
              </p:custDataLst>
            </p:nvPr>
          </p:nvCxnSpPr>
          <p:spPr>
            <a:xfrm>
              <a:off x="7132456" y="6168235"/>
              <a:ext cx="0" cy="36000"/>
            </a:xfrm>
            <a:prstGeom prst="line">
              <a:avLst/>
            </a:prstGeom>
            <a:ln>
              <a:solidFill>
                <a:schemeClr val="dk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30"/>
            <p:cNvCxnSpPr/>
            <p:nvPr>
              <p:custDataLst>
                <p:tags r:id="rId16"/>
              </p:custDataLst>
            </p:nvPr>
          </p:nvCxnSpPr>
          <p:spPr>
            <a:xfrm>
              <a:off x="5028622" y="6168235"/>
              <a:ext cx="0" cy="36000"/>
            </a:xfrm>
            <a:prstGeom prst="line">
              <a:avLst/>
            </a:prstGeom>
            <a:ln>
              <a:solidFill>
                <a:schemeClr val="dk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31"/>
            <p:cNvCxnSpPr/>
            <p:nvPr>
              <p:custDataLst>
                <p:tags r:id="rId17"/>
              </p:custDataLst>
            </p:nvPr>
          </p:nvCxnSpPr>
          <p:spPr>
            <a:xfrm>
              <a:off x="2924788" y="6168235"/>
              <a:ext cx="0" cy="36000"/>
            </a:xfrm>
            <a:prstGeom prst="line">
              <a:avLst/>
            </a:prstGeom>
            <a:ln>
              <a:solidFill>
                <a:schemeClr val="dk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椭圆 21"/>
          <p:cNvSpPr/>
          <p:nvPr>
            <p:custDataLst>
              <p:tags r:id="rId18"/>
            </p:custDataLst>
          </p:nvPr>
        </p:nvSpPr>
        <p:spPr>
          <a:xfrm>
            <a:off x="11607165" y="2759075"/>
            <a:ext cx="53975" cy="53975"/>
          </a:xfrm>
          <a:prstGeom prst="ellipse">
            <a:avLst/>
          </a:prstGeom>
          <a:solidFill>
            <a:srgbClr val="90726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椭圆 22"/>
          <p:cNvSpPr/>
          <p:nvPr>
            <p:custDataLst>
              <p:tags r:id="rId19"/>
            </p:custDataLst>
          </p:nvPr>
        </p:nvSpPr>
        <p:spPr>
          <a:xfrm>
            <a:off x="11607165" y="3002280"/>
            <a:ext cx="53975" cy="53975"/>
          </a:xfrm>
          <a:prstGeom prst="ellipse">
            <a:avLst/>
          </a:prstGeom>
          <a:solidFill>
            <a:srgbClr val="90726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椭圆 23"/>
          <p:cNvSpPr/>
          <p:nvPr>
            <p:custDataLst>
              <p:tags r:id="rId20"/>
            </p:custDataLst>
          </p:nvPr>
        </p:nvSpPr>
        <p:spPr>
          <a:xfrm>
            <a:off x="11607165" y="4429125"/>
            <a:ext cx="53975" cy="53975"/>
          </a:xfrm>
          <a:prstGeom prst="ellipse">
            <a:avLst/>
          </a:prstGeom>
          <a:solidFill>
            <a:srgbClr val="90726A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5" name="椭圆 24"/>
          <p:cNvSpPr/>
          <p:nvPr>
            <p:custDataLst>
              <p:tags r:id="rId21"/>
            </p:custDataLst>
          </p:nvPr>
        </p:nvSpPr>
        <p:spPr>
          <a:xfrm>
            <a:off x="11607165" y="4671695"/>
            <a:ext cx="53975" cy="53975"/>
          </a:xfrm>
          <a:prstGeom prst="ellipse">
            <a:avLst/>
          </a:prstGeom>
          <a:solidFill>
            <a:srgbClr val="90726A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34" name="组合 33"/>
          <p:cNvGrpSpPr/>
          <p:nvPr>
            <p:custDataLst>
              <p:tags r:id="rId22"/>
            </p:custDataLst>
          </p:nvPr>
        </p:nvGrpSpPr>
        <p:grpSpPr>
          <a:xfrm rot="16200000">
            <a:off x="11250930" y="3646170"/>
            <a:ext cx="765810" cy="182880"/>
            <a:chOff x="8953" y="9433"/>
            <a:chExt cx="1206" cy="288"/>
          </a:xfrm>
        </p:grpSpPr>
        <p:sp>
          <p:nvSpPr>
            <p:cNvPr id="35" name="矩形 34"/>
            <p:cNvSpPr/>
            <p:nvPr>
              <p:custDataLst>
                <p:tags r:id="rId23"/>
              </p:custDataLst>
            </p:nvPr>
          </p:nvSpPr>
          <p:spPr>
            <a:xfrm rot="2700000">
              <a:off x="8953" y="9481"/>
              <a:ext cx="194" cy="19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6" name="矩形 35"/>
            <p:cNvSpPr/>
            <p:nvPr>
              <p:custDataLst>
                <p:tags r:id="rId24"/>
              </p:custDataLst>
            </p:nvPr>
          </p:nvSpPr>
          <p:spPr>
            <a:xfrm rot="2700000">
              <a:off x="9965" y="9480"/>
              <a:ext cx="194" cy="19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37" name="矩形 36"/>
            <p:cNvSpPr/>
            <p:nvPr>
              <p:custDataLst>
                <p:tags r:id="rId25"/>
              </p:custDataLst>
            </p:nvPr>
          </p:nvSpPr>
          <p:spPr>
            <a:xfrm rot="2700000">
              <a:off x="9404" y="9433"/>
              <a:ext cx="289" cy="28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33" name="直接连接符 32"/>
          <p:cNvCxnSpPr/>
          <p:nvPr>
            <p:custDataLst>
              <p:tags r:id="rId26"/>
            </p:custDataLst>
          </p:nvPr>
        </p:nvCxnSpPr>
        <p:spPr>
          <a:xfrm>
            <a:off x="0" y="615950"/>
            <a:ext cx="12192000" cy="0"/>
          </a:xfrm>
          <a:prstGeom prst="line">
            <a:avLst/>
          </a:prstGeom>
          <a:ln>
            <a:solidFill>
              <a:schemeClr val="lt1">
                <a:lumMod val="75000"/>
                <a:alpha val="99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/>
          <p:cNvSpPr txBox="1"/>
          <p:nvPr>
            <p:custDataLst>
              <p:tags r:id="rId27"/>
            </p:custDataLst>
          </p:nvPr>
        </p:nvSpPr>
        <p:spPr>
          <a:xfrm>
            <a:off x="1828800" y="1371600"/>
            <a:ext cx="8382000" cy="762000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 b="1" spc="18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实际 GUI 层：环境接口与执行反馈</a:t>
            </a:r>
            <a:endParaRPr lang="zh-CN" altLang="en-US" sz="3400" b="1" spc="18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9" name="Title 6"/>
          <p:cNvSpPr txBox="1"/>
          <p:nvPr>
            <p:custDataLst>
              <p:tags r:id="rId28"/>
            </p:custDataLst>
          </p:nvPr>
        </p:nvSpPr>
        <p:spPr>
          <a:xfrm>
            <a:off x="1828815" y="2438420"/>
            <a:ext cx="8382064" cy="3048013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317500" lvl="0" indent="-3175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700" spc="9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该层代表系统直接作用的外部环境——真实的微信 GUI 界面或其等价模拟环境。</a:t>
            </a:r>
            <a:endParaRPr lang="zh-CN" altLang="en-US" sz="1700" spc="9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17500" lvl="0" indent="-3175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700" spc="9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所有的截图采集、元素定位与触控操作均在此层完成。</a:t>
            </a:r>
            <a:endParaRPr lang="zh-CN" altLang="en-US" sz="1700" spc="9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17500" lvl="0" indent="-3175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700" spc="9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它既是感知数据的来源，也是动作执行的落点，构成系统的“物理世界”。</a:t>
            </a:r>
            <a:endParaRPr lang="zh-CN" altLang="en-US" sz="1700" spc="9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17500" lvl="0" indent="-3175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700" spc="9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在执行层面，该界面通过 ADB 或自动化框架提供基础交互通道，确保智能体层可在无需修改应用本体的情况下实现完整操作。</a:t>
            </a:r>
            <a:endParaRPr lang="zh-CN" altLang="en-US" sz="1700" spc="9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17500" lvl="0" indent="-3175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700" spc="9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通过周期性反馈机制，GUI 层的变化会被重新捕获并上传，形成从界面到规则再回到界面的 全程闭环反馈链。</a:t>
            </a:r>
            <a:endParaRPr lang="zh-CN" altLang="en-US" sz="1700" spc="9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29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3" name="矩形 22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2114"/>
          </a:xfrm>
          <a:prstGeom prst="rect">
            <a:avLst/>
          </a:prstGeom>
          <a:solidFill>
            <a:schemeClr val="dk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1" name="文本框 20"/>
          <p:cNvSpPr txBox="1"/>
          <p:nvPr>
            <p:custDataLst>
              <p:tags r:id="rId2"/>
            </p:custDataLst>
          </p:nvPr>
        </p:nvSpPr>
        <p:spPr>
          <a:xfrm>
            <a:off x="457155" y="152401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200" b="1" spc="16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创新点分析</a:t>
            </a:r>
            <a:endParaRPr lang="zh-CN" altLang="en-US" sz="3200" b="1" spc="16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2" name="Title 6"/>
          <p:cNvSpPr txBox="1"/>
          <p:nvPr>
            <p:custDataLst>
              <p:tags r:id="rId3"/>
            </p:custDataLst>
          </p:nvPr>
        </p:nvSpPr>
        <p:spPr>
          <a:xfrm>
            <a:off x="609442" y="1341132"/>
            <a:ext cx="10973029" cy="478538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lang="en-US" altLang="zh-CN" sz="1600" spc="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执行权的转移：从用户即时指令驱动转向 Agent 持续托管执行</a:t>
            </a:r>
            <a:endParaRPr lang="en-US" altLang="zh-CN" sz="1600" spc="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33400" lvl="1" indent="-254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600" spc="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传统 GUI 控制系统以 “用户输入指令→模型执行操作” 为核心，每一步动作均需人工触发。本项目通过引入持续监视机制与规则自动触发逻辑，使智能体能够主动感知界面变化（如微信新消息、未读标识），在无需用户介入的情况下自主启动任务流程。这一转变打破了 “工具依赖人工驱动” 的传统模式，实现了从 “被动响应” 到 “主动托管” 的执行权转移，让系统成为可独立运行的 “代理执行者”。</a:t>
            </a:r>
            <a:endParaRPr lang="zh-CN" altLang="en-US" sz="1600" spc="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lang="en-US" altLang="zh-CN" sz="1600" spc="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决策层的拆解与融合：以规则引擎管理确定性任务，以大模型补充语义与生成性决策</a:t>
            </a:r>
            <a:endParaRPr lang="en-US" altLang="zh-CN" sz="1600" spc="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33400" lvl="1" indent="-254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600" spc="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对明确规则场景（如 “工作群未读消息→自动回复”），通过规则引擎快速匹配触发条件，确保执行效率与确定性；</a:t>
            </a:r>
            <a:endParaRPr lang="zh-CN" altLang="en-US" sz="1600" spc="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33400" lvl="1" indent="-254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600" spc="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对语义模糊场景（如 “识别紧急消息”“判断是否需要人工介入”），通过大模型推理补充上下文理解与灵活决策能力。</a:t>
            </a:r>
            <a:endParaRPr lang="zh-CN" altLang="en-US" sz="1600" spc="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lang="en-US" altLang="zh-CN" sz="1600" spc="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交互范式的演化：从 “语言 + 界面” 到 “状态 + 策略” 的持续代理机制</a:t>
            </a:r>
            <a:endParaRPr lang="en-US" altLang="zh-CN" sz="1600" spc="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33400" lvl="1" indent="-254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600" spc="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传统交互依赖 “用户语言指令 + 界面手动操作” 的组合，而本项目构建了 “界面状态→策略规则→自动操作” 的新型闭环：</a:t>
            </a:r>
            <a:endParaRPr lang="zh-CN" altLang="en-US" sz="1600" spc="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33400" lvl="1" indent="-254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600" spc="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用户无需实时输入命令，仅需预设策略（如 “优先处理领导消息”）；</a:t>
            </a:r>
            <a:endParaRPr lang="zh-CN" altLang="en-US" sz="1600" spc="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533400" lvl="1" indent="-254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600" spc="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系统通过监视 - 执行 - 反馈 - 学习的持续循环，动态适配界面状态变化（如消息更新、界面跳转），并基于历史数据优化决策逻辑。</a:t>
            </a:r>
            <a:endParaRPr lang="zh-CN" altLang="en-US" sz="1600" spc="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>
            <p:custDataLst>
              <p:tags r:id="rId3"/>
            </p:custDataLst>
          </p:nvPr>
        </p:nvSpPr>
        <p:spPr>
          <a:xfrm>
            <a:off x="609556" y="1524012"/>
            <a:ext cx="10972888" cy="472443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4"/>
            </p:custDataLst>
          </p:nvPr>
        </p:nvSpPr>
        <p:spPr>
          <a:xfrm>
            <a:off x="1066800" y="609600"/>
            <a:ext cx="10210876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 b="1" spc="18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技术、资源与周期可行性</a:t>
            </a:r>
            <a:endParaRPr lang="zh-CN" altLang="en-US" sz="3400" b="1" spc="18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Title 6"/>
          <p:cNvSpPr txBox="1"/>
          <p:nvPr>
            <p:custDataLst>
              <p:tags r:id="rId5"/>
            </p:custDataLst>
          </p:nvPr>
        </p:nvSpPr>
        <p:spPr>
          <a:xfrm>
            <a:off x="914359" y="1828815"/>
            <a:ext cx="10363276" cy="411482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400" spc="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技术可行性</a:t>
            </a:r>
            <a:endParaRPr lang="zh-CN" altLang="en-US" sz="1400" spc="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400" spc="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核心技术成熟度：GUI-Owl 模型具备界面解析能力，LangChain 支持规则与 LLM 整合，ADB/uiautomator2 为成熟的设备控制工具，均有开源生态支持，无技术瓶颈</a:t>
            </a:r>
            <a:endParaRPr lang="zh-CN" altLang="en-US" sz="1400" spc="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400" spc="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技术适配性：各技术组件间可通过标准化接口对接（如 GUI-Owl 输出 JSON 格式、LangChain 支持自定义规则），整合难度可控</a:t>
            </a:r>
            <a:endParaRPr lang="zh-CN" altLang="en-US" sz="1400" spc="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400" spc="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实现复杂度</a:t>
            </a:r>
            <a:endParaRPr lang="zh-CN" altLang="en-US" sz="1400" spc="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400" spc="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架构优势：分层设计（监视、决策、执行、反馈）使各模块可独立开发与调试，降低整体开发难度</a:t>
            </a:r>
            <a:endParaRPr lang="zh-CN" altLang="en-US" sz="1400" spc="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400" spc="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核心难点应对：界面变化检测与策略触发逻辑可通过 “阶段性原型验证” 逐步调优，先实现基础功能，再迭代提升稳定性</a:t>
            </a:r>
            <a:endParaRPr lang="zh-CN" altLang="en-US" sz="1400" spc="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400" spc="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运行环境可行性</a:t>
            </a:r>
            <a:endParaRPr lang="zh-CN" altLang="en-US" sz="1400" spc="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400" spc="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环境要求：支持 Android 设备或模拟器，无需对微信 APP 进行底层修改，避免兼容性与合规性风险</a:t>
            </a:r>
            <a:endParaRPr lang="zh-CN" altLang="en-US" sz="1400" spc="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79400" lvl="0" indent="-2794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400" spc="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资源消耗：周期性截屏与模型推理对设备算力要求较低，可在普通手机或电脑模拟器上稳定运行</a:t>
            </a:r>
            <a:endParaRPr lang="zh-CN" altLang="en-US" sz="1400" spc="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矩形 13"/>
          <p:cNvSpPr/>
          <p:nvPr>
            <p:custDataLst>
              <p:tags r:id="rId6"/>
            </p:custDataLst>
          </p:nvPr>
        </p:nvSpPr>
        <p:spPr>
          <a:xfrm>
            <a:off x="609605" y="609600"/>
            <a:ext cx="152401" cy="6096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" name="矩形 10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12114"/>
          </a:xfrm>
          <a:prstGeom prst="rect">
            <a:avLst/>
          </a:prstGeom>
          <a:solidFill>
            <a:schemeClr val="dk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8" name="矩形 12"/>
          <p:cNvSpPr/>
          <p:nvPr>
            <p:custDataLst>
              <p:tags r:id="rId2"/>
            </p:custDataLst>
          </p:nvPr>
        </p:nvSpPr>
        <p:spPr>
          <a:xfrm rot="240000">
            <a:off x="1524012" y="2286018"/>
            <a:ext cx="9296474" cy="3352827"/>
          </a:xfrm>
          <a:prstGeom prst="rect">
            <a:avLst/>
          </a:prstGeom>
          <a:noFill/>
          <a:ln w="25400">
            <a:solidFill>
              <a:schemeClr val="accent1">
                <a:alpha val="2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矩形 11"/>
          <p:cNvSpPr/>
          <p:nvPr>
            <p:custDataLst>
              <p:tags r:id="rId3"/>
            </p:custDataLst>
          </p:nvPr>
        </p:nvSpPr>
        <p:spPr>
          <a:xfrm>
            <a:off x="1981216" y="2133617"/>
            <a:ext cx="8382067" cy="3505228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127000" dir="5400000" algn="ctr" rotWithShape="0">
              <a:schemeClr val="lt1">
                <a:lumMod val="50000"/>
                <a:alpha val="8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5" name="组合 4"/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11315156" y="1530985"/>
            <a:ext cx="419738" cy="76201"/>
            <a:chOff x="17040" y="2411"/>
            <a:chExt cx="1322" cy="240"/>
          </a:xfrm>
        </p:grpSpPr>
        <p:sp>
          <p:nvSpPr>
            <p:cNvPr id="15" name="椭圆 14"/>
            <p:cNvSpPr/>
            <p:nvPr>
              <p:custDataLst>
                <p:tags r:id="rId5"/>
              </p:custDataLst>
            </p:nvPr>
          </p:nvSpPr>
          <p:spPr>
            <a:xfrm>
              <a:off x="17040" y="2411"/>
              <a:ext cx="240" cy="2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7" name="椭圆 16"/>
            <p:cNvSpPr/>
            <p:nvPr>
              <p:custDataLst>
                <p:tags r:id="rId6"/>
              </p:custDataLst>
            </p:nvPr>
          </p:nvSpPr>
          <p:spPr>
            <a:xfrm>
              <a:off x="17581" y="2411"/>
              <a:ext cx="240" cy="2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18" name="椭圆 17"/>
            <p:cNvSpPr/>
            <p:nvPr>
              <p:custDataLst>
                <p:tags r:id="rId7"/>
              </p:custDataLst>
            </p:nvPr>
          </p:nvSpPr>
          <p:spPr>
            <a:xfrm>
              <a:off x="18122" y="2411"/>
              <a:ext cx="240" cy="2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6" name="组合 5"/>
          <p:cNvGrpSpPr>
            <a:grpSpLocks noChangeAspect="1"/>
          </p:cNvGrpSpPr>
          <p:nvPr>
            <p:custDataLst>
              <p:tags r:id="rId8"/>
            </p:custDataLst>
          </p:nvPr>
        </p:nvGrpSpPr>
        <p:grpSpPr>
          <a:xfrm>
            <a:off x="457204" y="6096000"/>
            <a:ext cx="419738" cy="76201"/>
            <a:chOff x="960" y="9600"/>
            <a:chExt cx="1322" cy="240"/>
          </a:xfrm>
        </p:grpSpPr>
        <p:sp>
          <p:nvSpPr>
            <p:cNvPr id="20" name="椭圆 19"/>
            <p:cNvSpPr/>
            <p:nvPr>
              <p:custDataLst>
                <p:tags r:id="rId9"/>
              </p:custDataLst>
            </p:nvPr>
          </p:nvSpPr>
          <p:spPr>
            <a:xfrm>
              <a:off x="960" y="9600"/>
              <a:ext cx="240" cy="2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4" name="椭圆 23"/>
            <p:cNvSpPr/>
            <p:nvPr>
              <p:custDataLst>
                <p:tags r:id="rId10"/>
              </p:custDataLst>
            </p:nvPr>
          </p:nvSpPr>
          <p:spPr>
            <a:xfrm>
              <a:off x="1501" y="9600"/>
              <a:ext cx="240" cy="2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  <p:sp>
          <p:nvSpPr>
            <p:cNvPr id="25" name="椭圆 24"/>
            <p:cNvSpPr/>
            <p:nvPr>
              <p:custDataLst>
                <p:tags r:id="rId11"/>
              </p:custDataLst>
            </p:nvPr>
          </p:nvSpPr>
          <p:spPr>
            <a:xfrm>
              <a:off x="2042" y="9600"/>
              <a:ext cx="240" cy="24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>
                <a:solidFill>
                  <a:schemeClr val="lt1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9" name="文本框 8"/>
          <p:cNvSpPr txBox="1"/>
          <p:nvPr>
            <p:custDataLst>
              <p:tags r:id="rId12"/>
            </p:custDataLst>
          </p:nvPr>
        </p:nvSpPr>
        <p:spPr>
          <a:xfrm>
            <a:off x="457155" y="152401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 b="1" spc="18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工作安排</a:t>
            </a:r>
            <a:endParaRPr lang="zh-CN" altLang="en-US" sz="3400" b="1" spc="18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graphicFrame>
        <p:nvGraphicFramePr>
          <p:cNvPr id="10" name="表格 9"/>
          <p:cNvGraphicFramePr/>
          <p:nvPr>
            <p:custDataLst>
              <p:tags r:id="rId13"/>
            </p:custDataLst>
          </p:nvPr>
        </p:nvGraphicFramePr>
        <p:xfrm>
          <a:off x="2926713" y="2570509"/>
          <a:ext cx="6490970" cy="2631440"/>
        </p:xfrm>
        <a:graphic>
          <a:graphicData uri="http://schemas.openxmlformats.org/drawingml/2006/table">
            <a:tbl>
              <a:tblPr/>
              <a:tblGrid>
                <a:gridCol w="1950085"/>
                <a:gridCol w="1771015"/>
                <a:gridCol w="2769870"/>
              </a:tblGrid>
              <a:tr h="556260">
                <a:tc>
                  <a:txBody>
                    <a:bodyPr/>
                    <a:p>
                      <a:pPr mar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1" i="0" spc="13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阶段</a:t>
                      </a:r>
                      <a:endParaRPr lang="zh-CN" altLang="en-US" sz="1800" b="1" i="0" spc="13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1" i="0" spc="13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时间</a:t>
                      </a:r>
                      <a:endParaRPr lang="zh-CN" altLang="en-US" sz="1800" b="1" i="0" spc="13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800" b="1" i="0" spc="13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核心任务</a:t>
                      </a:r>
                      <a:endParaRPr lang="zh-CN" altLang="en-US" sz="1800" b="1" i="0" spc="13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8795">
                <a:tc>
                  <a:txBody>
                    <a:bodyPr/>
                    <a:p>
                      <a:pPr mar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spc="12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准备</a:t>
                      </a:r>
                      <a:endParaRPr lang="zh-CN" altLang="en-US" sz="1600" b="0" i="0" spc="12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spc="12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第 </a:t>
                      </a:r>
                      <a:r>
                        <a:rPr lang="en-US" altLang="zh-CN" sz="1600" b="0" i="0" spc="12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1-2 </a:t>
                      </a:r>
                      <a:r>
                        <a:rPr lang="zh-CN" altLang="en-US" sz="1600" b="0" i="0" spc="12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周</a:t>
                      </a:r>
                      <a:endParaRPr lang="zh-CN" altLang="en-US" sz="1600" b="0" i="0" spc="12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77800" marR="177800" marT="107950" marB="10795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spc="12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环境搭建、模型调试</a:t>
                      </a:r>
                      <a:endParaRPr lang="zh-CN" altLang="en-US" sz="1600" b="0" i="0" spc="12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8795">
                <a:tc>
                  <a:txBody>
                    <a:bodyPr/>
                    <a:p>
                      <a:pPr mar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spc="12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监视模块</a:t>
                      </a:r>
                      <a:endParaRPr lang="zh-CN" altLang="en-US" sz="1600" b="0" i="0" spc="12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spc="12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第 </a:t>
                      </a:r>
                      <a:r>
                        <a:rPr lang="en-US" altLang="zh-CN" sz="1600" b="0" i="0" spc="12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3-4 </a:t>
                      </a:r>
                      <a:r>
                        <a:rPr lang="zh-CN" altLang="en-US" sz="1600" b="0" i="0" spc="12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周</a:t>
                      </a:r>
                      <a:endParaRPr lang="zh-CN" altLang="en-US" sz="1600" b="0" i="0" spc="12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77800" marR="177800" marT="107950" marB="10795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spc="12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截屏解析、状态检测</a:t>
                      </a:r>
                      <a:endParaRPr lang="zh-CN" altLang="en-US" sz="1600" b="0" i="0" spc="12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8795">
                <a:tc>
                  <a:txBody>
                    <a:bodyPr/>
                    <a:p>
                      <a:pPr mar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spc="12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决策与执行</a:t>
                      </a:r>
                      <a:endParaRPr lang="zh-CN" altLang="en-US" sz="1600" b="0" i="0" spc="12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spc="12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第 </a:t>
                      </a:r>
                      <a:r>
                        <a:rPr lang="en-US" altLang="zh-CN" sz="1600" b="0" i="0" spc="12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5-6 </a:t>
                      </a:r>
                      <a:r>
                        <a:rPr lang="zh-CN" altLang="en-US" sz="1600" b="0" i="0" spc="12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周</a:t>
                      </a:r>
                      <a:endParaRPr lang="zh-CN" altLang="en-US" sz="1600" b="0" i="0" spc="12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77800" marR="177800" marT="107950" marB="10795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spc="12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规则引擎、操作闭环</a:t>
                      </a:r>
                      <a:endParaRPr lang="zh-CN" altLang="en-US" sz="1600" b="0" i="0" spc="12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518795">
                <a:tc>
                  <a:txBody>
                    <a:bodyPr/>
                    <a:p>
                      <a:pPr mar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spc="12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反馈优化</a:t>
                      </a:r>
                      <a:endParaRPr lang="zh-CN" altLang="en-US" sz="1600" b="0" i="0" spc="12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 anchorCtr="0">
                    <a:lnL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spc="12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第 </a:t>
                      </a:r>
                      <a:r>
                        <a:rPr lang="en-US" altLang="zh-CN" sz="1600" b="0" i="0" spc="12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7-8 </a:t>
                      </a:r>
                      <a:r>
                        <a:rPr lang="zh-CN" altLang="en-US" sz="1600" b="0" i="0" spc="12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  <a:cs typeface="微软雅黑" panose="020B0503020204020204" charset="-122"/>
                        </a:rPr>
                        <a:t>周</a:t>
                      </a:r>
                      <a:endParaRPr lang="zh-CN" altLang="en-US" sz="1600" b="0" i="0" spc="12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  <a:cs typeface="微软雅黑" panose="020B0503020204020204" charset="-122"/>
                      </a:endParaRPr>
                    </a:p>
                  </a:txBody>
                  <a:tcPr marL="177800" marR="177800" marT="107950" marB="10795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marL="0" indent="0" algn="ctr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600" b="0" i="0" spc="12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集成测试、文档整理</a:t>
                      </a:r>
                      <a:endParaRPr lang="zh-CN" altLang="en-US" sz="1600" b="0" i="0" spc="12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177800" marR="177800" marT="107950" marB="10795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custDataLst>
      <p:tags r:id="rId14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矩形 11"/>
          <p:cNvSpPr/>
          <p:nvPr>
            <p:custDataLst>
              <p:tags r:id="rId3"/>
            </p:custDataLst>
          </p:nvPr>
        </p:nvSpPr>
        <p:spPr>
          <a:xfrm>
            <a:off x="609556" y="1524012"/>
            <a:ext cx="10972888" cy="472443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4"/>
            </p:custDataLst>
          </p:nvPr>
        </p:nvSpPr>
        <p:spPr>
          <a:xfrm>
            <a:off x="1066800" y="609600"/>
            <a:ext cx="10210876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 b="1" spc="18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应用场景展望：从微信到多场景拓展</a:t>
            </a:r>
            <a:endParaRPr lang="zh-CN" altLang="en-US" sz="3400" b="1" spc="18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Title 6"/>
          <p:cNvSpPr txBox="1"/>
          <p:nvPr>
            <p:custDataLst>
              <p:tags r:id="rId5"/>
            </p:custDataLst>
          </p:nvPr>
        </p:nvSpPr>
        <p:spPr>
          <a:xfrm>
            <a:off x="914359" y="1828815"/>
            <a:ext cx="10363276" cy="411482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330200" lvl="0" indent="-3302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lang="zh-CN" altLang="en-US" sz="18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当前核心场景（微信）</a:t>
            </a:r>
            <a:endParaRPr lang="zh-CN" altLang="en-US" sz="18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30200" lvl="0" indent="-3302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8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工作消息自动回复</a:t>
            </a:r>
            <a:endParaRPr lang="zh-CN" altLang="en-US" sz="18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30200" lvl="0" indent="-3302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8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场景细节：针对工作群或特定联系人，当检测到未读消息时，依据预设规则自动发送回复（如 “当前暂无法及时查看，稍后回复”），避免消息遗漏导致的沟通延误</a:t>
            </a:r>
            <a:endParaRPr lang="zh-CN" altLang="en-US" sz="18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30200" lvl="0" indent="-3302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8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特定联系人消息提醒</a:t>
            </a:r>
            <a:endParaRPr lang="zh-CN" altLang="en-US" sz="18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30200" lvl="0" indent="-3302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8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场景细节：用户可设置 “重要联系人”（如领导、核心客户），当收到该类联系人消息时，系统通过弹窗、铃声等方式强化提醒，确保用户优先处理</a:t>
            </a:r>
            <a:endParaRPr lang="zh-CN" altLang="en-US" sz="18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30200" lvl="0" indent="-3302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8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群聊信息过滤</a:t>
            </a:r>
            <a:endParaRPr lang="zh-CN" altLang="en-US" sz="18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30200" lvl="0" indent="-3302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8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场景细节：针对信息量较大的群聊，系统可依据关键词（如 “@我”“紧急”）过滤关键信息，仅向用户推送重要内容，减少无关信息干扰</a:t>
            </a:r>
            <a:endParaRPr lang="zh-CN" altLang="en-US" sz="18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矩形 12"/>
          <p:cNvSpPr/>
          <p:nvPr>
            <p:custDataLst>
              <p:tags r:id="rId6"/>
            </p:custDataLst>
          </p:nvPr>
        </p:nvSpPr>
        <p:spPr>
          <a:xfrm>
            <a:off x="609605" y="609600"/>
            <a:ext cx="152401" cy="6096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>
            <p:custDataLst>
              <p:tags r:id="rId3"/>
            </p:custDataLst>
          </p:nvPr>
        </p:nvSpPr>
        <p:spPr>
          <a:xfrm>
            <a:off x="609556" y="1524012"/>
            <a:ext cx="10972888" cy="472443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4"/>
            </p:custDataLst>
          </p:nvPr>
        </p:nvSpPr>
        <p:spPr>
          <a:xfrm>
            <a:off x="1066800" y="609600"/>
            <a:ext cx="10210876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 b="1" spc="18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  <a:sym typeface="+mn-ea"/>
              </a:rPr>
              <a:t>应用场景展望：从微信到多场景拓展</a:t>
            </a:r>
            <a:endParaRPr lang="zh-CN" altLang="en-US" sz="3400" b="1" spc="18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7" name="Title 6"/>
          <p:cNvSpPr txBox="1"/>
          <p:nvPr>
            <p:custDataLst>
              <p:tags r:id="rId5"/>
            </p:custDataLst>
          </p:nvPr>
        </p:nvSpPr>
        <p:spPr>
          <a:xfrm>
            <a:off x="914359" y="1828815"/>
            <a:ext cx="10363276" cy="411482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92100" lvl="0" indent="-2921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 startAt="2"/>
            </a:pPr>
            <a:r>
              <a:rPr lang="zh-CN" altLang="en-US" sz="1500" spc="7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未来拓展场景</a:t>
            </a:r>
            <a:endParaRPr lang="zh-CN" altLang="en-US" sz="1500" spc="7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92100" lvl="0" indent="-2921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500" spc="7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办公 App 流程自动化（钉钉、飞书）</a:t>
            </a:r>
            <a:endParaRPr lang="zh-CN" altLang="en-US" sz="1500" spc="7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92100" lvl="0" indent="-2921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500" spc="7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拓展方向：</a:t>
            </a:r>
            <a:endParaRPr lang="zh-CN" altLang="en-US" sz="1500" spc="7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92100" lvl="0" indent="-2921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500" spc="7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会议提醒：检测到办公 App 中的会议通知，自动同步至日历，并在会议前触发提醒</a:t>
            </a:r>
            <a:endParaRPr lang="zh-CN" altLang="en-US" sz="1500" spc="7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92100" lvl="0" indent="-2921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500" spc="7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审批处理：针对标准化审批流程（如 “报销申请”），系统可依据用户预设授权，自动完成 “查看 - 确认 - 提交” 的操作</a:t>
            </a:r>
            <a:endParaRPr lang="zh-CN" altLang="en-US" sz="1500" spc="7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92100" lvl="0" indent="-2921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500" spc="7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电商 App 智能监控（淘宝、京东）</a:t>
            </a:r>
            <a:endParaRPr lang="zh-CN" altLang="en-US" sz="1500" spc="7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92100" lvl="0" indent="-2921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500" spc="7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拓展方向：</a:t>
            </a:r>
            <a:endParaRPr lang="zh-CN" altLang="en-US" sz="1500" spc="7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92100" lvl="0" indent="-2921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500" spc="7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促销提醒：监测关注商品的价格变化、促销活动（如 “降价”“限时折扣”），实时向用户推送提醒</a:t>
            </a:r>
            <a:endParaRPr lang="zh-CN" altLang="en-US" sz="1500" spc="7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92100" lvl="0" indent="-2921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500" spc="7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订单处理：自动监测订单状态（如 “发货”“签收”），向用户同步进度；针对售后申请，辅助完成基础信息填写与提交</a:t>
            </a:r>
            <a:endParaRPr lang="zh-CN" altLang="en-US" sz="1500" spc="7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609605" y="609600"/>
            <a:ext cx="152401" cy="6096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1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3"/>
            </p:custDataLst>
          </p:nvPr>
        </p:nvSpPr>
        <p:spPr>
          <a:xfrm>
            <a:off x="1981086" y="1292895"/>
            <a:ext cx="8229829" cy="702944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600" b="1" spc="20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总结与展望</a:t>
            </a:r>
            <a:endParaRPr lang="zh-CN" altLang="en-US" sz="3600" b="1" spc="20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Title 6"/>
          <p:cNvSpPr txBox="1"/>
          <p:nvPr>
            <p:custDataLst>
              <p:tags r:id="rId4"/>
            </p:custDataLst>
          </p:nvPr>
        </p:nvSpPr>
        <p:spPr>
          <a:xfrm>
            <a:off x="1981086" y="2308330"/>
            <a:ext cx="8229829" cy="325677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t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254000" lvl="0" indent="-254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200" spc="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功能优化：</a:t>
            </a:r>
            <a:endParaRPr lang="zh-CN" altLang="en-US" sz="1200" spc="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54000" lvl="0" indent="-254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200" spc="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提升界面识别准确率：优化 GUI-Owl 模型，增强对复杂界面（如多元素重叠、动态弹窗）的解析能力</a:t>
            </a:r>
            <a:endParaRPr lang="zh-CN" altLang="en-US" sz="1200" spc="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54000" lvl="0" indent="-254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200" spc="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扩展策略类型：支持更灵活的策略配置（如 “时间条件 + 界面状态” 组合触发）</a:t>
            </a:r>
            <a:endParaRPr lang="zh-CN" altLang="en-US" sz="1200" spc="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54000" lvl="0" indent="-254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200" spc="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场景拓展：</a:t>
            </a:r>
            <a:endParaRPr lang="zh-CN" altLang="en-US" sz="1200" spc="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54000" lvl="0" indent="-254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200" spc="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从微信向多 App 延伸：逐步覆盖办公（钉钉、飞书）、电商（淘宝、京东）、生活服务（美团、饿了么）等领域</a:t>
            </a:r>
            <a:endParaRPr lang="zh-CN" altLang="en-US" sz="1200" spc="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54000" lvl="0" indent="-254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200" spc="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跨设备协同：实现手机、电脑等多设备间的 GUI 智能体联动，如电脑端接收手机端微信消息并自动处理</a:t>
            </a:r>
            <a:endParaRPr lang="zh-CN" altLang="en-US" sz="1200" spc="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54000" lvl="0" indent="-254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200" spc="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技术升级：</a:t>
            </a:r>
            <a:endParaRPr lang="zh-CN" altLang="en-US" sz="1200" spc="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54000" lvl="0" indent="-254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200" spc="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引入强化学习：基于反馈数据训练强化学习模型，实现策略与操作逻辑的自动优化，减少人工干预</a:t>
            </a:r>
            <a:endParaRPr lang="zh-CN" altLang="en-US" sz="1200" spc="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254000" lvl="0" indent="-2540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200" spc="4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提升隐私安全性：采用本地部署模式，避免界面数据与操作日志上传云端，保障用户隐私</a:t>
            </a:r>
            <a:endParaRPr lang="zh-CN" altLang="en-US" sz="1200" spc="4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矩形 0"/>
          <p:cNvSpPr/>
          <p:nvPr>
            <p:custDataLst>
              <p:tags r:id="rId5"/>
            </p:custDataLst>
          </p:nvPr>
        </p:nvSpPr>
        <p:spPr>
          <a:xfrm>
            <a:off x="743223" y="604520"/>
            <a:ext cx="582173" cy="4673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grpSp>
        <p:nvGrpSpPr>
          <p:cNvPr id="18" name="组合 17"/>
          <p:cNvGrpSpPr/>
          <p:nvPr>
            <p:custDataLst>
              <p:tags r:id="rId6"/>
            </p:custDataLst>
          </p:nvPr>
        </p:nvGrpSpPr>
        <p:grpSpPr>
          <a:xfrm>
            <a:off x="11201490" y="604520"/>
            <a:ext cx="203583" cy="74612"/>
            <a:chOff x="9839643" y="910585"/>
            <a:chExt cx="203545" cy="74612"/>
          </a:xfrm>
        </p:grpSpPr>
        <p:cxnSp>
          <p:nvCxnSpPr>
            <p:cNvPr id="19" name="直接连接符 18"/>
            <p:cNvCxnSpPr/>
            <p:nvPr>
              <p:custDataLst>
                <p:tags r:id="rId7"/>
              </p:custDataLst>
            </p:nvPr>
          </p:nvCxnSpPr>
          <p:spPr>
            <a:xfrm>
              <a:off x="9839643" y="910585"/>
              <a:ext cx="203545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>
              <p:custDataLst>
                <p:tags r:id="rId8"/>
              </p:custDataLst>
            </p:nvPr>
          </p:nvCxnSpPr>
          <p:spPr>
            <a:xfrm>
              <a:off x="9839643" y="985197"/>
              <a:ext cx="155575" cy="0"/>
            </a:xfrm>
            <a:prstGeom prst="line">
              <a:avLst/>
            </a:prstGeom>
            <a:ln w="254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4" name="直接连接符 13"/>
          <p:cNvCxnSpPr/>
          <p:nvPr>
            <p:custDataLst>
              <p:tags r:id="rId9"/>
            </p:custDataLst>
          </p:nvPr>
        </p:nvCxnSpPr>
        <p:spPr>
          <a:xfrm rot="5400000">
            <a:off x="1162325" y="5760385"/>
            <a:ext cx="0" cy="838207"/>
          </a:xfrm>
          <a:prstGeom prst="line">
            <a:avLst/>
          </a:prstGeom>
          <a:ln w="762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>
            <p:custDataLst>
              <p:tags r:id="rId10"/>
            </p:custDataLst>
          </p:nvPr>
        </p:nvCxnSpPr>
        <p:spPr>
          <a:xfrm>
            <a:off x="1981086" y="2158399"/>
            <a:ext cx="8229829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9"/>
          <p:cNvSpPr txBox="1"/>
          <p:nvPr>
            <p:custDataLst>
              <p:tags r:id="rId1"/>
            </p:custDataLst>
          </p:nvPr>
        </p:nvSpPr>
        <p:spPr>
          <a:xfrm>
            <a:off x="1494790" y="831850"/>
            <a:ext cx="1789430" cy="927100"/>
          </a:xfrm>
          <a:prstGeom prst="rect">
            <a:avLst/>
          </a:prstGeom>
          <a:noFill/>
        </p:spPr>
        <p:txBody>
          <a:bodyPr wrap="square" rtlCol="0" anchor="b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5100" b="1" spc="35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charset="-122"/>
              </a:rPr>
              <a:t>目录</a:t>
            </a:r>
            <a:endParaRPr lang="zh-CN" altLang="en-US" sz="5100" b="1" spc="350">
              <a:solidFill>
                <a:schemeClr val="accent1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" name="文本框 60"/>
          <p:cNvSpPr txBox="1"/>
          <p:nvPr>
            <p:custDataLst>
              <p:tags r:id="rId2"/>
            </p:custDataLst>
          </p:nvPr>
        </p:nvSpPr>
        <p:spPr>
          <a:xfrm>
            <a:off x="1494790" y="1784350"/>
            <a:ext cx="1789430" cy="495300"/>
          </a:xfrm>
          <a:prstGeom prst="rect">
            <a:avLst/>
          </a:prstGeom>
          <a:noFill/>
        </p:spPr>
        <p:txBody>
          <a:bodyPr wrap="square" rtlCol="0" anchor="t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>
              <a:lnSpc>
                <a:spcPct val="130000"/>
              </a:lnSpc>
            </a:pPr>
            <a:r>
              <a:rPr lang="en-US" altLang="zh-CN" sz="2000" spc="15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  <a:sym typeface="Arial" panose="020B0604020202020204" pitchFamily="34" charset="0"/>
              </a:rPr>
              <a:t>CONTENTS</a:t>
            </a:r>
            <a:endParaRPr lang="en-US" altLang="zh-CN" sz="2000" spc="15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charset="-122"/>
              <a:sym typeface="Arial" panose="020B0604020202020204" pitchFamily="34" charset="0"/>
            </a:endParaRPr>
          </a:p>
        </p:txBody>
      </p:sp>
      <p:sp>
        <p:nvSpPr>
          <p:cNvPr id="12" name="文本框 587"/>
          <p:cNvSpPr txBox="1"/>
          <p:nvPr>
            <p:custDataLst>
              <p:tags r:id="rId3"/>
            </p:custDataLst>
          </p:nvPr>
        </p:nvSpPr>
        <p:spPr>
          <a:xfrm>
            <a:off x="1485900" y="2703195"/>
            <a:ext cx="589280" cy="5181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algn="ctr"/>
            <a:r>
              <a:rPr lang="en-US" altLang="zh-CN" sz="3200" spc="300" dirty="0">
                <a:solidFill>
                  <a:srgbClr val="577CCE"/>
                </a:solidFill>
                <a:latin typeface="Arial" panose="020B0604020202020204" pitchFamily="34" charset="0"/>
                <a:ea typeface="微软雅黑" panose="020B0503020204020204" charset="-122"/>
              </a:rPr>
              <a:t>01</a:t>
            </a:r>
            <a:endParaRPr lang="en-US" altLang="zh-CN" sz="3200" spc="300" dirty="0">
              <a:solidFill>
                <a:srgbClr val="577CCE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3" name="文本框 8"/>
          <p:cNvSpPr txBox="1"/>
          <p:nvPr>
            <p:custDataLst>
              <p:tags r:id="rId4"/>
            </p:custDataLst>
          </p:nvPr>
        </p:nvSpPr>
        <p:spPr>
          <a:xfrm>
            <a:off x="2174240" y="2616200"/>
            <a:ext cx="3535680" cy="69151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2100" spc="13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项目背景与 GUI 交互痛点</a:t>
            </a:r>
            <a:endParaRPr lang="zh-CN" altLang="en-US" sz="2100" spc="13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6" name="文本框 586"/>
          <p:cNvSpPr txBox="1"/>
          <p:nvPr>
            <p:custDataLst>
              <p:tags r:id="rId5"/>
            </p:custDataLst>
          </p:nvPr>
        </p:nvSpPr>
        <p:spPr>
          <a:xfrm>
            <a:off x="6209665" y="2703195"/>
            <a:ext cx="589280" cy="5181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algn="ctr"/>
            <a:r>
              <a:rPr lang="en-US" altLang="zh-CN" sz="3200" spc="300" dirty="0">
                <a:solidFill>
                  <a:srgbClr val="577CCE"/>
                </a:solidFill>
                <a:latin typeface="Arial" panose="020B0604020202020204" pitchFamily="34" charset="0"/>
                <a:ea typeface="微软雅黑" panose="020B0503020204020204" charset="-122"/>
              </a:rPr>
              <a:t>02</a:t>
            </a:r>
            <a:endParaRPr lang="en-US" altLang="zh-CN" sz="3200" spc="300" dirty="0">
              <a:solidFill>
                <a:srgbClr val="577CCE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7" name="文本框 67"/>
          <p:cNvSpPr txBox="1"/>
          <p:nvPr>
            <p:custDataLst>
              <p:tags r:id="rId6"/>
            </p:custDataLst>
          </p:nvPr>
        </p:nvSpPr>
        <p:spPr>
          <a:xfrm>
            <a:off x="6898005" y="2616200"/>
            <a:ext cx="3535680" cy="691515"/>
          </a:xfrm>
          <a:prstGeom prst="rect">
            <a:avLst/>
          </a:prstGeom>
          <a:noFill/>
        </p:spPr>
        <p:txBody>
          <a:bodyPr wrap="square" rtlCol="0" anchor="ctr">
            <a:normAutofit lnSpcReduction="2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2100" spc="20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项目核心目标与三层</a:t>
            </a:r>
            <a:r>
              <a:rPr lang="zh-CN" altLang="en-US" sz="2100" spc="20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架构</a:t>
            </a:r>
            <a:endParaRPr lang="zh-CN" altLang="en-US" sz="2100" spc="20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4" name="文本框 585"/>
          <p:cNvSpPr txBox="1"/>
          <p:nvPr>
            <p:custDataLst>
              <p:tags r:id="rId7"/>
            </p:custDataLst>
          </p:nvPr>
        </p:nvSpPr>
        <p:spPr>
          <a:xfrm>
            <a:off x="1485900" y="3635375"/>
            <a:ext cx="589280" cy="5181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algn="ctr"/>
            <a:r>
              <a:rPr lang="en-US" altLang="zh-CN" sz="3200" spc="300" dirty="0">
                <a:solidFill>
                  <a:srgbClr val="5BA080"/>
                </a:solidFill>
                <a:latin typeface="Arial" panose="020B0604020202020204" pitchFamily="34" charset="0"/>
                <a:ea typeface="微软雅黑" panose="020B0503020204020204" charset="-122"/>
              </a:rPr>
              <a:t>03</a:t>
            </a:r>
            <a:endParaRPr lang="en-US" altLang="zh-CN" sz="3200" spc="300" dirty="0">
              <a:solidFill>
                <a:srgbClr val="5BA080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5" name="文本框 616"/>
          <p:cNvSpPr txBox="1"/>
          <p:nvPr>
            <p:custDataLst>
              <p:tags r:id="rId8"/>
            </p:custDataLst>
          </p:nvPr>
        </p:nvSpPr>
        <p:spPr>
          <a:xfrm>
            <a:off x="2174240" y="3548380"/>
            <a:ext cx="3535680" cy="69151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2100" spc="16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三层</a:t>
            </a:r>
            <a:r>
              <a:rPr lang="zh-CN" altLang="en-US" sz="2100" spc="16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架构</a:t>
            </a:r>
            <a:endParaRPr lang="zh-CN" altLang="en-US" sz="2100" spc="16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2" name="文本框 584"/>
          <p:cNvSpPr txBox="1"/>
          <p:nvPr>
            <p:custDataLst>
              <p:tags r:id="rId9"/>
            </p:custDataLst>
          </p:nvPr>
        </p:nvSpPr>
        <p:spPr>
          <a:xfrm>
            <a:off x="6209665" y="3635375"/>
            <a:ext cx="589280" cy="5181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algn="ctr"/>
            <a:r>
              <a:rPr lang="en-US" altLang="zh-CN" sz="3200" spc="300" dirty="0">
                <a:solidFill>
                  <a:srgbClr val="5BA080"/>
                </a:solidFill>
                <a:latin typeface="Arial" panose="020B0604020202020204" pitchFamily="34" charset="0"/>
                <a:ea typeface="微软雅黑" panose="020B0503020204020204" charset="-122"/>
              </a:rPr>
              <a:t>04</a:t>
            </a:r>
            <a:endParaRPr lang="en-US" altLang="zh-CN" sz="3200" spc="300" dirty="0">
              <a:solidFill>
                <a:srgbClr val="5BA080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3" name="文本框 5"/>
          <p:cNvSpPr txBox="1"/>
          <p:nvPr>
            <p:custDataLst>
              <p:tags r:id="rId10"/>
            </p:custDataLst>
          </p:nvPr>
        </p:nvSpPr>
        <p:spPr>
          <a:xfrm>
            <a:off x="6898005" y="3548380"/>
            <a:ext cx="3535680" cy="69151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2100" spc="20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核心模块技术实现</a:t>
            </a:r>
            <a:endParaRPr lang="zh-CN" altLang="en-US" sz="2100" spc="20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1" name="文本框 583"/>
          <p:cNvSpPr txBox="1"/>
          <p:nvPr>
            <p:custDataLst>
              <p:tags r:id="rId11"/>
            </p:custDataLst>
          </p:nvPr>
        </p:nvSpPr>
        <p:spPr>
          <a:xfrm>
            <a:off x="1485900" y="5499735"/>
            <a:ext cx="589280" cy="5181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algn="ctr"/>
            <a:r>
              <a:rPr lang="en-US" altLang="zh-CN" sz="3200" spc="3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07</a:t>
            </a:r>
            <a:endParaRPr lang="en-US" altLang="zh-CN" sz="3200" spc="3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2" name="文本框 4"/>
          <p:cNvSpPr txBox="1"/>
          <p:nvPr>
            <p:custDataLst>
              <p:tags r:id="rId12"/>
            </p:custDataLst>
          </p:nvPr>
        </p:nvSpPr>
        <p:spPr>
          <a:xfrm>
            <a:off x="2174240" y="5412740"/>
            <a:ext cx="3535680" cy="69151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2100" spc="20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应用场景规划</a:t>
            </a:r>
            <a:endParaRPr lang="zh-CN" altLang="en-US" sz="2100" spc="20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9" name="文本框 582"/>
          <p:cNvSpPr txBox="1"/>
          <p:nvPr>
            <p:custDataLst>
              <p:tags r:id="rId13"/>
            </p:custDataLst>
          </p:nvPr>
        </p:nvSpPr>
        <p:spPr>
          <a:xfrm>
            <a:off x="6209665" y="5499735"/>
            <a:ext cx="589280" cy="5181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algn="ctr"/>
            <a:r>
              <a:rPr lang="en-US" altLang="zh-CN" sz="3200" spc="3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08</a:t>
            </a:r>
            <a:endParaRPr lang="en-US" altLang="zh-CN" sz="3200" spc="3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0" name="文本框 613"/>
          <p:cNvSpPr txBox="1"/>
          <p:nvPr>
            <p:custDataLst>
              <p:tags r:id="rId14"/>
            </p:custDataLst>
          </p:nvPr>
        </p:nvSpPr>
        <p:spPr>
          <a:xfrm>
            <a:off x="6898005" y="5412740"/>
            <a:ext cx="3535680" cy="69151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2100" spc="20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总结与展望</a:t>
            </a:r>
            <a:endParaRPr lang="zh-CN" altLang="en-US" sz="2100" spc="20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8" name="文本框 581"/>
          <p:cNvSpPr txBox="1"/>
          <p:nvPr>
            <p:custDataLst>
              <p:tags r:id="rId15"/>
            </p:custDataLst>
          </p:nvPr>
        </p:nvSpPr>
        <p:spPr>
          <a:xfrm>
            <a:off x="1485900" y="4567555"/>
            <a:ext cx="589280" cy="5181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algn="ctr"/>
            <a:r>
              <a:rPr lang="en-US" altLang="zh-CN" sz="3200" spc="3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05</a:t>
            </a:r>
            <a:endParaRPr lang="en-US" altLang="zh-CN" sz="3200" spc="3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9" name="文本框 612"/>
          <p:cNvSpPr txBox="1"/>
          <p:nvPr>
            <p:custDataLst>
              <p:tags r:id="rId16"/>
            </p:custDataLst>
          </p:nvPr>
        </p:nvSpPr>
        <p:spPr>
          <a:xfrm>
            <a:off x="2174240" y="4480560"/>
            <a:ext cx="3535680" cy="69151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2100" spc="19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创新点与差异化优势</a:t>
            </a:r>
            <a:endParaRPr lang="zh-CN" altLang="en-US" sz="2100" spc="19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6" name="文本框 58"/>
          <p:cNvSpPr txBox="1"/>
          <p:nvPr>
            <p:custDataLst>
              <p:tags r:id="rId17"/>
            </p:custDataLst>
          </p:nvPr>
        </p:nvSpPr>
        <p:spPr>
          <a:xfrm>
            <a:off x="6209665" y="4567555"/>
            <a:ext cx="589280" cy="5181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algn="ctr"/>
            <a:r>
              <a:rPr lang="en-US" altLang="zh-CN" sz="3200" spc="3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rPr>
              <a:t>06</a:t>
            </a:r>
            <a:endParaRPr lang="en-US" altLang="zh-CN" sz="3200" spc="300" dirty="0">
              <a:solidFill>
                <a:schemeClr val="accent1">
                  <a:lumMod val="75000"/>
                </a:scheme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7" name="文本框 611"/>
          <p:cNvSpPr txBox="1"/>
          <p:nvPr>
            <p:custDataLst>
              <p:tags r:id="rId18"/>
            </p:custDataLst>
          </p:nvPr>
        </p:nvSpPr>
        <p:spPr>
          <a:xfrm>
            <a:off x="6898005" y="4480560"/>
            <a:ext cx="3535680" cy="691515"/>
          </a:xfrm>
          <a:prstGeom prst="rect">
            <a:avLst/>
          </a:prstGeom>
          <a:noFill/>
        </p:spPr>
        <p:txBody>
          <a:bodyPr wrap="square" rtlCol="0" anchor="ctr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Arial" panose="020B0604020202020204" pitchFamily="34" charset="0"/>
                <a:ea typeface="微软雅黑" panose="020B0503020204020204" charset="-122"/>
                <a:cs typeface="+mn-ea"/>
              </a:defRPr>
            </a:lvl9pPr>
          </a:lstStyle>
          <a:p>
            <a:pPr marL="0" lvl="0" indent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2100" spc="160">
                <a:solidFill>
                  <a:srgbClr val="000000">
                    <a:lumMod val="75000"/>
                    <a:lumOff val="25000"/>
                  </a:srgbClr>
                </a:solidFill>
                <a:latin typeface="Arial" panose="020B0604020202020204" pitchFamily="34" charset="0"/>
                <a:ea typeface="微软雅黑" panose="020B0503020204020204" charset="-122"/>
              </a:rPr>
              <a:t>可行性分析与项目计划</a:t>
            </a:r>
            <a:endParaRPr lang="zh-CN" altLang="en-US" sz="2100" spc="160">
              <a:solidFill>
                <a:srgbClr val="000000">
                  <a:lumMod val="75000"/>
                  <a:lumOff val="25000"/>
                </a:srgbClr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  <p:custDataLst>
      <p:tags r:id="rId19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文本框 9"/>
          <p:cNvSpPr txBox="1"/>
          <p:nvPr>
            <p:custDataLst>
              <p:tags r:id="rId1"/>
            </p:custDataLst>
          </p:nvPr>
        </p:nvSpPr>
        <p:spPr>
          <a:xfrm>
            <a:off x="609564" y="914383"/>
            <a:ext cx="3797846" cy="2277618"/>
          </a:xfrm>
          <a:prstGeom prst="rect">
            <a:avLst/>
          </a:prstGeom>
          <a:noFill/>
        </p:spPr>
        <p:txBody>
          <a:bodyPr wrap="square" lIns="63500" tIns="25400" rIns="63500" bIns="25400" rtlCol="0" anchor="b" anchorCtr="0">
            <a:normAutofit/>
          </a:bodyPr>
          <a:p>
            <a: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4000" b="1" spc="24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智能体浪潮下的 GUI 交互痛点</a:t>
            </a:r>
            <a:endParaRPr lang="zh-CN" altLang="en-US" sz="4000" b="1" spc="24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11" name="图片 10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609559" y="3496810"/>
            <a:ext cx="3797821" cy="210947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6960" h="6240">
                <a:moveTo>
                  <a:pt x="0" y="0"/>
                </a:moveTo>
                <a:lnTo>
                  <a:pt x="6960" y="0"/>
                </a:lnTo>
                <a:lnTo>
                  <a:pt x="6960" y="6240"/>
                </a:lnTo>
                <a:lnTo>
                  <a:pt x="0" y="6240"/>
                </a:lnTo>
                <a:lnTo>
                  <a:pt x="0" y="0"/>
                </a:lnTo>
                <a:close/>
              </a:path>
            </a:pathLst>
          </a:custGeom>
          <a:effectLst>
            <a:outerShdw blurRad="457200" dist="50800" dir="2700000" algn="tl" rotWithShape="0">
              <a:srgbClr val="000000">
                <a:alpha val="20000"/>
              </a:srgbClr>
            </a:outerShdw>
          </a:effectLst>
        </p:spPr>
      </p:pic>
      <p:sp>
        <p:nvSpPr>
          <p:cNvPr id="12" name="Title 6"/>
          <p:cNvSpPr txBox="1"/>
          <p:nvPr>
            <p:custDataLst>
              <p:tags r:id="rId4"/>
            </p:custDataLst>
          </p:nvPr>
        </p:nvSpPr>
        <p:spPr>
          <a:xfrm>
            <a:off x="4864624" y="914381"/>
            <a:ext cx="6717817" cy="5029238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微软雅黑" panose="020B0503020204020204" charset="-122"/>
                <a:cs typeface="Segoe UI" panose="020B0502040204020203" pitchFamily="34" charset="0"/>
              </a:defRPr>
            </a:lvl1pPr>
          </a:lstStyle>
          <a:p>
            <a:pPr marL="317500" lvl="0" indent="-3175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微软雅黑" panose="020B0503020204020204" charset="-122"/>
              <a:buAutoNum type="ea1JpnChsDbPeriod"/>
            </a:pPr>
            <a:r>
              <a:rPr lang="zh-CN" altLang="en-US" sz="1700" spc="90">
                <a:ln w="3175">
                  <a:noFill/>
                  <a:prstDash val="dash"/>
                </a:ln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传统 GUI 自动化现状</a:t>
            </a:r>
            <a:endParaRPr lang="zh-CN" altLang="en-US" sz="1700" spc="90">
              <a:ln w="3175">
                <a:noFill/>
                <a:prstDash val="dash"/>
              </a:ln>
              <a:solidFill>
                <a:srgbClr val="000000">
                  <a:lumMod val="75000"/>
                  <a:lumOff val="25000"/>
                </a:srgb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609600" lvl="1" indent="-2921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500" spc="70">
                <a:ln w="3175">
                  <a:noFill/>
                  <a:prstDash val="dash"/>
                </a:ln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主流方案：ShowUI、MobileAgent 等，核心能力为 “自然语言输入→界面操作生成” 的端到端控制</a:t>
            </a:r>
            <a:endParaRPr lang="zh-CN" altLang="en-US" sz="1500" spc="70">
              <a:ln w="3175">
                <a:noFill/>
                <a:prstDash val="dash"/>
              </a:ln>
              <a:solidFill>
                <a:srgbClr val="000000">
                  <a:lumMod val="75000"/>
                  <a:lumOff val="25000"/>
                </a:srgb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609600" lvl="1" indent="-2921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500" spc="70">
                <a:ln w="3175">
                  <a:noFill/>
                  <a:prstDash val="dash"/>
                </a:ln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核心机制：依赖 “用户指令→模型解析→界面执行” 三步流程，每一次操作均需用户主动发起指令</a:t>
            </a:r>
            <a:endParaRPr lang="zh-CN" altLang="en-US" sz="1500" spc="70">
              <a:ln w="3175">
                <a:noFill/>
                <a:prstDash val="dash"/>
              </a:ln>
              <a:solidFill>
                <a:srgbClr val="000000">
                  <a:lumMod val="75000"/>
                  <a:lumOff val="25000"/>
                </a:srgb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609600" lvl="1" indent="-2921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500" spc="70">
                <a:ln w="3175">
                  <a:noFill/>
                  <a:prstDash val="dash"/>
                </a:ln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实际局限：用户需持续介入才能完成系列任务，无法应对 “信息持续产生且处理规则固定” 的场景</a:t>
            </a:r>
            <a:endParaRPr lang="zh-CN" altLang="en-US" sz="1500" spc="70">
              <a:ln w="3175">
                <a:noFill/>
                <a:prstDash val="dash"/>
              </a:ln>
              <a:solidFill>
                <a:srgbClr val="000000">
                  <a:lumMod val="75000"/>
                  <a:lumOff val="25000"/>
                </a:srgb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17500" lvl="0" indent="-3175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微软雅黑" panose="020B0503020204020204" charset="-122"/>
              <a:buAutoNum type="ea1JpnChsDbPeriod"/>
            </a:pPr>
            <a:r>
              <a:rPr lang="zh-CN" altLang="en-US" sz="1700" spc="90">
                <a:ln w="3175">
                  <a:noFill/>
                  <a:prstDash val="dash"/>
                </a:ln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核心矛盾</a:t>
            </a:r>
            <a:endParaRPr lang="zh-CN" altLang="en-US" sz="1700" spc="90">
              <a:ln w="3175">
                <a:noFill/>
                <a:prstDash val="dash"/>
              </a:ln>
              <a:solidFill>
                <a:srgbClr val="000000">
                  <a:lumMod val="75000"/>
                  <a:lumOff val="25000"/>
                </a:srgb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609600" lvl="1" indent="-2921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500" spc="70">
                <a:ln w="3175">
                  <a:noFill/>
                  <a:prstDash val="dash"/>
                </a:ln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传统范式局限：“指令驱动” 模式下，系统仅能被动响应用户命令，无法主动感知界面变化与处理需求</a:t>
            </a:r>
            <a:endParaRPr lang="zh-CN" altLang="en-US" sz="1500" spc="70">
              <a:ln w="3175">
                <a:noFill/>
                <a:prstDash val="dash"/>
              </a:ln>
              <a:solidFill>
                <a:srgbClr val="000000">
                  <a:lumMod val="75000"/>
                  <a:lumOff val="25000"/>
                </a:srgb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609600" lvl="1" indent="-2921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500" spc="70">
                <a:ln w="3175">
                  <a:noFill/>
                  <a:prstDash val="dash"/>
                </a:ln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矛盾本质：用户对 “持续化、自主化信息管理” 的需求，与现有 GUI 自动化 “被动执行、需频繁介入” 能力的不匹配</a:t>
            </a:r>
            <a:endParaRPr lang="zh-CN" altLang="en-US" sz="1500" spc="70">
              <a:ln w="3175">
                <a:noFill/>
                <a:prstDash val="dash"/>
              </a:ln>
              <a:solidFill>
                <a:srgbClr val="000000">
                  <a:lumMod val="75000"/>
                  <a:lumOff val="25000"/>
                </a:srgb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609600" lvl="1" indent="-2921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500" spc="70">
                <a:ln w="3175">
                  <a:noFill/>
                  <a:prstDash val="dash"/>
                </a:ln>
                <a:solidFill>
                  <a:srgbClr val="000000">
                    <a:lumMod val="75000"/>
                    <a:lumOff val="25000"/>
                  </a:srgb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解决方向：将交互逻辑从 “用户即时控制” 转向 “Agent 策略托管”，让系统具备主动监视与自主决策能力</a:t>
            </a:r>
            <a:endParaRPr lang="zh-CN" altLang="en-US" sz="1500" spc="70">
              <a:ln w="3175">
                <a:noFill/>
                <a:prstDash val="dash"/>
              </a:ln>
              <a:solidFill>
                <a:srgbClr val="000000">
                  <a:lumMod val="75000"/>
                  <a:lumOff val="25000"/>
                </a:srgb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2" name="矩形 11"/>
          <p:cNvSpPr/>
          <p:nvPr>
            <p:custDataLst>
              <p:tags r:id="rId3"/>
            </p:custDataLst>
          </p:nvPr>
        </p:nvSpPr>
        <p:spPr>
          <a:xfrm>
            <a:off x="609556" y="1524012"/>
            <a:ext cx="10972888" cy="472443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4"/>
            </p:custDataLst>
          </p:nvPr>
        </p:nvSpPr>
        <p:spPr>
          <a:xfrm>
            <a:off x="1066800" y="609600"/>
            <a:ext cx="10210876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100" b="1" spc="15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Agent 托管式 GUI 智能体的三大核心目标</a:t>
            </a:r>
            <a:endParaRPr lang="en-US" altLang="zh-CN" sz="3100" b="1" spc="15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Title 6"/>
          <p:cNvSpPr txBox="1"/>
          <p:nvPr>
            <p:custDataLst>
              <p:tags r:id="rId5"/>
            </p:custDataLst>
          </p:nvPr>
        </p:nvSpPr>
        <p:spPr>
          <a:xfrm>
            <a:off x="914359" y="1828815"/>
            <a:ext cx="10363276" cy="411482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317500" lvl="0" indent="-3175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/>
            </a:pPr>
            <a:r>
              <a:rPr lang="zh-CN" altLang="en-US" sz="1800" spc="9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主动监视与界面语义识别</a:t>
            </a:r>
            <a:endParaRPr lang="zh-CN" altLang="en-US" sz="1800" spc="9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17500" lvl="0" indent="-3175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800" spc="9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基于</a:t>
            </a:r>
            <a:r>
              <a:rPr lang="en-US" altLang="zh-CN" sz="1800" spc="9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GUI-Owl </a:t>
            </a:r>
            <a:r>
              <a:rPr lang="zh-CN" altLang="en-US" sz="1800" spc="9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的视觉理解能力与周期性截屏机制，实现对微信界面的持续检测与语义解析。</a:t>
            </a:r>
            <a:r>
              <a:rPr lang="en-US" altLang="zh-CN" sz="1800" spc="9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</a:t>
            </a:r>
            <a:r>
              <a:rPr lang="zh-CN" altLang="en-US" sz="1800" spc="9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系统定时截取当前</a:t>
            </a:r>
            <a:r>
              <a:rPr lang="en-US" altLang="zh-CN" sz="1800" spc="9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UI</a:t>
            </a:r>
            <a:r>
              <a:rPr lang="zh-CN" altLang="en-US" sz="1800" spc="9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画面，通过模型提取界面元素（如消息列表、联系人、按钮等）并转换为结构化文本与状态信息，为后续策略判断提供稳定输入。</a:t>
            </a:r>
            <a:r>
              <a:rPr lang="zh-CN" altLang="en-US" sz="1800" spc="9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核心能力：</a:t>
            </a:r>
            <a:endParaRPr lang="zh-CN" altLang="en-US" sz="1800" spc="9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17500" lvl="0" indent="-3175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800" spc="9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周期性截屏：通过 ADB 工具或模拟器流实现定时采集，截屏周期可根据实际需求灵活设置</a:t>
            </a:r>
            <a:endParaRPr lang="zh-CN" altLang="en-US" sz="1800" spc="9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17500" lvl="0" indent="-3175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800" spc="9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语义结构化：将界面视觉信息转化为 JSON 格式，包含 “元素 ID - 文本内容 - 坐标范围 - 状态（未读 / 已读 / 可点击）” 等关键信息</a:t>
            </a:r>
            <a:endParaRPr lang="zh-CN" altLang="en-US" sz="1800" spc="9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17500" lvl="0" indent="-3175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800" spc="9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无效变化过滤：通过状态哈希对比，仅保留 “消息新增、状态变更” 等有效界面变化，避免后续模块无效处理</a:t>
            </a:r>
            <a:endParaRPr lang="zh-CN" altLang="en-US" sz="1800" spc="9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3" name="矩形 12"/>
          <p:cNvSpPr/>
          <p:nvPr>
            <p:custDataLst>
              <p:tags r:id="rId6"/>
            </p:custDataLst>
          </p:nvPr>
        </p:nvSpPr>
        <p:spPr>
          <a:xfrm>
            <a:off x="609605" y="609600"/>
            <a:ext cx="152401" cy="6096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>
            <p:custDataLst>
              <p:tags r:id="rId3"/>
            </p:custDataLst>
          </p:nvPr>
        </p:nvSpPr>
        <p:spPr>
          <a:xfrm>
            <a:off x="609556" y="1524012"/>
            <a:ext cx="10972888" cy="472443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1066800" y="609600"/>
            <a:ext cx="10210876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100" b="1" spc="15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Agent 托管式 GUI 智能体的三大核心目标</a:t>
            </a:r>
            <a:endParaRPr lang="en-US" altLang="zh-CN" sz="3100" b="1" spc="15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8" name="Title 6"/>
          <p:cNvSpPr txBox="1"/>
          <p:nvPr>
            <p:custDataLst>
              <p:tags r:id="rId5"/>
            </p:custDataLst>
          </p:nvPr>
        </p:nvSpPr>
        <p:spPr>
          <a:xfrm>
            <a:off x="914359" y="1828815"/>
            <a:ext cx="10363276" cy="411482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330200" lvl="0" indent="-3302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 startAt="2"/>
            </a:pPr>
            <a:r>
              <a:rPr lang="zh-CN" altLang="en-US" sz="18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策略驱动与自调用决策模块 </a:t>
            </a:r>
            <a:endParaRPr lang="zh-CN" altLang="en-US" sz="18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30200" lvl="0" indent="-3302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800" spc="10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结合 LangChain 框架实现规则引擎与Prompt模板机制，用户可定义自动化托管策略（如“检测到未读工作消息→自动回复”）； 当模型解析结果满足触发条件时，系统会自主调用任务规划流程，通过大模型推理生成对应的操作计划，实现主动决策与自调用执行触发。规则配置：用户可设置确定性规则，如 “未读工作群消息达到设定数量时触发自动回复”“特定联系人消息触发提醒”</a:t>
            </a:r>
            <a:endParaRPr lang="zh-CN" altLang="en-US" sz="1800" spc="10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635000" lvl="1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600" spc="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规则配置：用户可设置确定性规则，如 “未读工作群消息达到设定数量时触发自动回复”“特定联系人消息触发提醒”</a:t>
            </a:r>
            <a:endParaRPr lang="zh-CN" altLang="en-US" sz="1600" spc="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635000" lvl="1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600" spc="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模型推理：针对语义模糊场景（如 “识别疑似重要工作消息”），通过 Prompt 模板调用大模型生成操作方案，模板包含 “界面状态上下文 - 历史操作记录 - 用户偏好” 关键要素</a:t>
            </a:r>
            <a:endParaRPr lang="zh-CN" altLang="en-US" sz="1600" spc="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609605" y="609600"/>
            <a:ext cx="152401" cy="6096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矩形 3"/>
          <p:cNvSpPr/>
          <p:nvPr>
            <p:custDataLst>
              <p:tags r:id="rId3"/>
            </p:custDataLst>
          </p:nvPr>
        </p:nvSpPr>
        <p:spPr>
          <a:xfrm>
            <a:off x="609559" y="2225528"/>
            <a:ext cx="10972888" cy="3717885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>
            <p:custDataLst>
              <p:tags r:id="rId4"/>
            </p:custDataLst>
          </p:nvPr>
        </p:nvSpPr>
        <p:spPr>
          <a:xfrm>
            <a:off x="1066782" y="609600"/>
            <a:ext cx="10210876" cy="1213091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800" b="1" spc="22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Agent 托管式 GUI 智能体的三大核心目标</a:t>
            </a:r>
            <a:endParaRPr lang="en-US" altLang="zh-CN" sz="3800" b="1" spc="22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5" name="Title 6"/>
          <p:cNvSpPr txBox="1"/>
          <p:nvPr>
            <p:custDataLst>
              <p:tags r:id="rId5"/>
            </p:custDataLst>
          </p:nvPr>
        </p:nvSpPr>
        <p:spPr>
          <a:xfrm>
            <a:off x="914362" y="2432306"/>
            <a:ext cx="10363276" cy="3511334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368300" lvl="0" indent="-3683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  <a:buAutoNum type="ea1JpnChsDbPeriod" startAt="3"/>
            </a:pPr>
            <a:r>
              <a:rPr lang="en-US" altLang="zh-CN" sz="2100" spc="13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GUI层自动执行与状态闭环管理 </a:t>
            </a:r>
            <a:endParaRPr lang="en-US" altLang="zh-CN" sz="2100" spc="13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368300" lvl="0" indent="-3683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2100" spc="13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完整链路：“监视（获取界面状态）→判断（规则匹配 / LLM 推理）→执行（生成操作指令）→反馈（记录结果 + 更新状态）→再监视”</a:t>
            </a:r>
            <a:endParaRPr lang="zh-CN" altLang="en-US" sz="2100" spc="13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11200" lvl="1" indent="-3429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900" spc="11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执行验证：每步操作后重新采集界面状态，确认是否达到预期效果（如 “发送回复后检查消息是否成功发出”）</a:t>
            </a:r>
            <a:endParaRPr lang="zh-CN" altLang="en-US" sz="1900" spc="11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711200" lvl="1" indent="-3429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Arial" panose="020B0604020202020204" pitchFamily="34" charset="0"/>
              <a:buChar char="○"/>
            </a:pPr>
            <a:r>
              <a:rPr lang="zh-CN" altLang="en-US" sz="1900" spc="11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异常处理：操作失败时触发回退机制，重新生成指令（如点击按钮无响应时，重新定位元素后再次执行）</a:t>
            </a:r>
            <a:endParaRPr lang="zh-CN" altLang="en-US" sz="1900" spc="11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609605" y="609600"/>
            <a:ext cx="152401" cy="6096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矩形 8"/>
          <p:cNvSpPr/>
          <p:nvPr userDrawn="1">
            <p:custDataLst>
              <p:tags r:id="rId1"/>
            </p:custDataLst>
          </p:nvPr>
        </p:nvSpPr>
        <p:spPr>
          <a:xfrm>
            <a:off x="0" y="0"/>
            <a:ext cx="12192000" cy="925830"/>
          </a:xfrm>
          <a:prstGeom prst="rect">
            <a:avLst/>
          </a:prstGeom>
          <a:solidFill>
            <a:schemeClr val="dk2">
              <a:alpha val="7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lvl="0" algn="ctr"/>
            <a:endParaRPr lang="en-US" altLang="zh-CN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21" name="直接连接符 20"/>
          <p:cNvCxnSpPr/>
          <p:nvPr>
            <p:custDataLst>
              <p:tags r:id="rId2"/>
            </p:custDataLst>
          </p:nvPr>
        </p:nvCxnSpPr>
        <p:spPr>
          <a:xfrm>
            <a:off x="457204" y="3200426"/>
            <a:ext cx="4267234" cy="0"/>
          </a:xfrm>
          <a:prstGeom prst="line">
            <a:avLst/>
          </a:prstGeom>
          <a:ln w="127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57204" y="4572036"/>
            <a:ext cx="4267234" cy="0"/>
          </a:xfrm>
          <a:prstGeom prst="line">
            <a:avLst/>
          </a:prstGeom>
          <a:ln w="127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457204" y="152401"/>
            <a:ext cx="11277689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ctr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 b="1" spc="18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三层系统架构</a:t>
            </a:r>
            <a:endParaRPr lang="zh-CN" altLang="en-US" sz="3400" b="1" spc="18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Title 6"/>
          <p:cNvSpPr txBox="1"/>
          <p:nvPr>
            <p:custDataLst>
              <p:tags r:id="rId5"/>
            </p:custDataLst>
          </p:nvPr>
        </p:nvSpPr>
        <p:spPr>
          <a:xfrm>
            <a:off x="457204" y="1981216"/>
            <a:ext cx="4267225" cy="10668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实际 GUI 层：环境接口与执行反馈</a:t>
            </a:r>
            <a:endParaRPr lang="zh-CN" altLang="en-US" sz="2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Title 6"/>
          <p:cNvSpPr txBox="1"/>
          <p:nvPr>
            <p:custDataLst>
              <p:tags r:id="rId6"/>
            </p:custDataLst>
          </p:nvPr>
        </p:nvSpPr>
        <p:spPr>
          <a:xfrm>
            <a:off x="457204" y="3352827"/>
            <a:ext cx="4267225" cy="10668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en-US" altLang="zh-CN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GUI-Owl 智能体层：感知、解析与执行中枢</a:t>
            </a:r>
            <a:endParaRPr lang="en-US" altLang="zh-CN" sz="2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7" name="Title 6"/>
          <p:cNvSpPr txBox="1"/>
          <p:nvPr>
            <p:custDataLst>
              <p:tags r:id="rId7"/>
            </p:custDataLst>
          </p:nvPr>
        </p:nvSpPr>
        <p:spPr>
          <a:xfrm>
            <a:off x="457204" y="4724438"/>
            <a:ext cx="4267225" cy="1066800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0" lvl="0" indent="0" algn="l" fontAlgn="auto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</a:pPr>
            <a:r>
              <a:rPr lang="zh-CN" altLang="en-US" sz="2400" spc="16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用户规则与决策层：规则驱动与策略生成</a:t>
            </a:r>
            <a:endParaRPr lang="zh-CN" altLang="en-US" sz="2400" spc="16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>
            <p:custDataLst>
              <p:tags r:id="rId8"/>
            </p:custDataLst>
          </p:nvPr>
        </p:nvPicPr>
        <p:blipFill rotWithShape="1">
          <a:blip r:embed="rId9"/>
          <a:srcRect l="8354" r="8354"/>
          <a:stretch>
            <a:fillRect/>
          </a:stretch>
        </p:blipFill>
        <p:spPr>
          <a:xfrm>
            <a:off x="5181641" y="1828815"/>
            <a:ext cx="6096038" cy="411482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9600" h="6480">
                <a:moveTo>
                  <a:pt x="0" y="0"/>
                </a:moveTo>
                <a:lnTo>
                  <a:pt x="9600" y="0"/>
                </a:lnTo>
                <a:lnTo>
                  <a:pt x="9600" y="6480"/>
                </a:lnTo>
                <a:lnTo>
                  <a:pt x="0" y="648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4" name="矩形 10"/>
          <p:cNvSpPr/>
          <p:nvPr>
            <p:custDataLst>
              <p:tags r:id="rId10"/>
            </p:custDataLst>
          </p:nvPr>
        </p:nvSpPr>
        <p:spPr>
          <a:xfrm>
            <a:off x="10820487" y="2286018"/>
            <a:ext cx="1371611" cy="45720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11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矩形 13"/>
          <p:cNvSpPr/>
          <p:nvPr>
            <p:custDataLst>
              <p:tags r:id="rId3"/>
            </p:custDataLst>
          </p:nvPr>
        </p:nvSpPr>
        <p:spPr>
          <a:xfrm>
            <a:off x="609556" y="1524012"/>
            <a:ext cx="10972888" cy="472443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4"/>
            </p:custDataLst>
          </p:nvPr>
        </p:nvSpPr>
        <p:spPr>
          <a:xfrm>
            <a:off x="1066800" y="609600"/>
            <a:ext cx="10210876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zh-CN" altLang="en-US" sz="3400" b="1" spc="18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</a:rPr>
              <a:t>用户规则与决策层：规则驱动与策略生成</a:t>
            </a:r>
            <a:endParaRPr lang="zh-CN" altLang="en-US" sz="3400" b="1" spc="18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Title 6"/>
          <p:cNvSpPr txBox="1"/>
          <p:nvPr>
            <p:custDataLst>
              <p:tags r:id="rId5"/>
            </p:custDataLst>
          </p:nvPr>
        </p:nvSpPr>
        <p:spPr>
          <a:xfrm>
            <a:off x="914359" y="1828815"/>
            <a:ext cx="10363276" cy="411482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304800" lvl="0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该层是系统的逻辑中枢，负责接收用户以自然语言定义的操作规则，并在界面状态发生变化时进行决策。</a:t>
            </a:r>
            <a:endParaRPr lang="zh-CN" altLang="en-US" sz="1600" spc="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04800" lvl="0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实现上，将基于 LangChain 框架 构建轻量化的规则与推理引擎，结合 PromptTemplate 与 RuleChain 实现“规则触发 + 模型推理”的双重判断机制。</a:t>
            </a:r>
            <a:endParaRPr lang="zh-CN" altLang="en-US" sz="1600" spc="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04800" lvl="0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运行流程如下：</a:t>
            </a:r>
            <a:endParaRPr lang="zh-CN" altLang="en-US" sz="1600" spc="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04800" lvl="0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当下层传入新的界面语义描述后，规则引擎首先进行快速匹配，判断是否触发用户预设条件。</a:t>
            </a:r>
            <a:endParaRPr lang="zh-CN" altLang="en-US" sz="1600" spc="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04800" lvl="0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例如，当检测到“消息列表存在未读标识”且来源为“工作群”时，系统判定该状态需响应。</a:t>
            </a:r>
            <a:endParaRPr lang="zh-CN" altLang="en-US" sz="1600" spc="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04800" lvl="0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若规则被触发，则将当前状态信息传递给 LLM 推理模块，由模型生成高层策略方案，如“回复已收到，请稍后处理”等自然语言指令。</a:t>
            </a:r>
            <a:endParaRPr lang="zh-CN" altLang="en-US" sz="1600" spc="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04800" lvl="0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最终输出的结果为自然语言的命令规划，并向下传递给执行代理。</a:t>
            </a:r>
            <a:endParaRPr lang="zh-CN" altLang="en-US" sz="1600" spc="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04800" lvl="0" indent="-3048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600" spc="8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这种两级决策结构在保证响应速度与确定性的同时，也保留了模型在语义模糊场景下的灵活性，使系统能在复杂语境中保持稳健判断。</a:t>
            </a:r>
            <a:endParaRPr lang="zh-CN" altLang="en-US" sz="1600" spc="8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609605" y="609600"/>
            <a:ext cx="152401" cy="6096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" name="任意形状 8"/>
          <p:cNvSpPr/>
          <p:nvPr userDrawn="1">
            <p:custDataLst>
              <p:tags r:id="rId1"/>
            </p:custDataLst>
          </p:nvPr>
        </p:nvSpPr>
        <p:spPr>
          <a:xfrm>
            <a:off x="9727092" y="-51"/>
            <a:ext cx="2464998" cy="2403231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任意形状 8"/>
          <p:cNvSpPr/>
          <p:nvPr userDrawn="1">
            <p:custDataLst>
              <p:tags r:id="rId2"/>
            </p:custDataLst>
          </p:nvPr>
        </p:nvSpPr>
        <p:spPr>
          <a:xfrm rot="10800000">
            <a:off x="0" y="5480050"/>
            <a:ext cx="1412875" cy="1377950"/>
          </a:xfrm>
          <a:custGeom>
            <a:avLst/>
            <a:gdLst>
              <a:gd name="connsiteX0" fmla="*/ 361564 w 3507050"/>
              <a:gd name="connsiteY0" fmla="*/ 0 h 3419170"/>
              <a:gd name="connsiteX1" fmla="*/ 3507050 w 3507050"/>
              <a:gd name="connsiteY1" fmla="*/ 0 h 3419170"/>
              <a:gd name="connsiteX2" fmla="*/ 3507050 w 3507050"/>
              <a:gd name="connsiteY2" fmla="*/ 3045349 h 3419170"/>
              <a:gd name="connsiteX3" fmla="*/ 3329322 w 3507050"/>
              <a:gd name="connsiteY3" fmla="*/ 3151539 h 3419170"/>
              <a:gd name="connsiteX4" fmla="*/ 2254631 w 3507050"/>
              <a:gd name="connsiteY4" fmla="*/ 3419170 h 3419170"/>
              <a:gd name="connsiteX5" fmla="*/ 0 w 3507050"/>
              <a:gd name="connsiteY5" fmla="*/ 1201750 h 3419170"/>
              <a:gd name="connsiteX6" fmla="*/ 272122 w 3507050"/>
              <a:gd name="connsiteY6" fmla="*/ 144796 h 3419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7050" h="3419170">
                <a:moveTo>
                  <a:pt x="361564" y="0"/>
                </a:moveTo>
                <a:lnTo>
                  <a:pt x="3507050" y="0"/>
                </a:lnTo>
                <a:lnTo>
                  <a:pt x="3507050" y="3045349"/>
                </a:lnTo>
                <a:lnTo>
                  <a:pt x="3329322" y="3151539"/>
                </a:lnTo>
                <a:cubicBezTo>
                  <a:pt x="3009856" y="3322220"/>
                  <a:pt x="2643756" y="3419170"/>
                  <a:pt x="2254631" y="3419170"/>
                </a:cubicBezTo>
                <a:cubicBezTo>
                  <a:pt x="1009433" y="3419170"/>
                  <a:pt x="0" y="2426397"/>
                  <a:pt x="0" y="1201750"/>
                </a:cubicBezTo>
                <a:cubicBezTo>
                  <a:pt x="0" y="819048"/>
                  <a:pt x="98578" y="458990"/>
                  <a:pt x="272122" y="144796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10000"/>
                </a:schemeClr>
              </a:gs>
              <a:gs pos="100000">
                <a:schemeClr val="tx2">
                  <a:lumMod val="90000"/>
                  <a:alpha val="24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algn="ctr"/>
            <a:endParaRPr kumimoji="1" lang="zh-CN" altLang="en-US" dirty="0">
              <a:solidFill>
                <a:schemeClr val="lt1"/>
              </a:solidFill>
              <a:highlight>
                <a:srgbClr val="1171F1"/>
              </a:highligh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12"/>
          <p:cNvSpPr/>
          <p:nvPr>
            <p:custDataLst>
              <p:tags r:id="rId3"/>
            </p:custDataLst>
          </p:nvPr>
        </p:nvSpPr>
        <p:spPr>
          <a:xfrm>
            <a:off x="609556" y="1524012"/>
            <a:ext cx="10972888" cy="4724438"/>
          </a:xfrm>
          <a:prstGeom prst="rect">
            <a:avLst/>
          </a:prstGeom>
          <a:solidFill>
            <a:schemeClr val="lt1"/>
          </a:solidFill>
          <a:ln>
            <a:noFill/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4"/>
            </p:custDataLst>
          </p:nvPr>
        </p:nvSpPr>
        <p:spPr>
          <a:xfrm>
            <a:off x="1066800" y="609600"/>
            <a:ext cx="10210876" cy="609600"/>
          </a:xfrm>
          <a:prstGeom prst="rect">
            <a:avLst/>
          </a:prstGeom>
          <a:noFill/>
        </p:spPr>
        <p:txBody>
          <a:bodyPr wrap="square" lIns="63500" tIns="25400" rIns="63500" bIns="25400" rtlCol="0" anchor="t" anchorCtr="0">
            <a:normAutofit/>
          </a:bodyPr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altLang="zh-CN" sz="3200" b="1" spc="160">
                <a:solidFill>
                  <a:schemeClr val="accent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GUI-Owl 智能体层：感知、解析与执行中枢</a:t>
            </a:r>
            <a:endParaRPr lang="en-US" altLang="zh-CN" sz="3200" b="1" spc="160">
              <a:solidFill>
                <a:schemeClr val="accent1"/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Title 6"/>
          <p:cNvSpPr txBox="1"/>
          <p:nvPr>
            <p:custDataLst>
              <p:tags r:id="rId5"/>
            </p:custDataLst>
          </p:nvPr>
        </p:nvSpPr>
        <p:spPr>
          <a:xfrm>
            <a:off x="914359" y="1828815"/>
            <a:ext cx="10363276" cy="4114825"/>
          </a:xfrm>
          <a:prstGeom prst="rect">
            <a:avLst/>
          </a:prstGeom>
          <a:noFill/>
          <a:ln w="3175">
            <a:noFill/>
            <a:prstDash val="dash"/>
          </a:ln>
        </p:spPr>
        <p:txBody>
          <a:bodyPr wrap="square" lIns="63500" tIns="25400" rIns="63500" bIns="25400" anchor="ctr" anchorCtr="0">
            <a:normAutofit/>
          </a:bodyPr>
          <a:lstStyle>
            <a:lvl1pPr algn="l" defTabSz="91376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745" b="0" kern="1200" cap="none" spc="-49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anose="020B0502040204020203" pitchFamily="34" charset="0"/>
              </a:defRPr>
            </a:lvl1pPr>
          </a:lstStyle>
          <a:p>
            <a:pPr marL="317500" lvl="0" indent="-3175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700" spc="9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该层是连接人类规则与实际界面的桥梁，由 Monitor（监视代理） 与 Executor（执行代理） 两个子模块组成，分别承担“上行感知”与“下行操作”的任务。</a:t>
            </a:r>
            <a:endParaRPr lang="zh-CN" altLang="en-US" sz="1700" spc="9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lvl="0" indent="-40005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+mn-ea"/>
            </a:pPr>
            <a:r>
              <a:rPr lang="en-US" altLang="en-US" sz="1700" spc="9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Monitor 监视代理（上行感知流）</a:t>
            </a:r>
            <a:endParaRPr lang="en-US" altLang="en-US" sz="1700" spc="9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17500" lvl="0" indent="-3175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700" spc="9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通过 ADB 截屏或模拟器流定时获取微信界面图像，采样周期可在 1–3 秒内灵活设定。</a:t>
            </a:r>
            <a:endParaRPr lang="zh-CN" altLang="en-US" sz="1700" spc="9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17500" lvl="0" indent="-3175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700" spc="9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调用 GUI-Owl 感知模型，输出界面结构化描述，包括：</a:t>
            </a:r>
            <a:endParaRPr lang="zh-CN" altLang="en-US" sz="1700" spc="9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17500" lvl="0" indent="-3175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700" spc="9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元素层级结构（layout tree）；</a:t>
            </a:r>
            <a:endParaRPr lang="zh-CN" altLang="en-US" sz="1700" spc="9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17500" lvl="0" indent="-3175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700" spc="9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文本内容与视觉坐标；</a:t>
            </a:r>
            <a:endParaRPr lang="zh-CN" altLang="en-US" sz="1700" spc="9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17500" lvl="0" indent="-3175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700" spc="9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状态标签（可交互、未读、选中等）。</a:t>
            </a:r>
            <a:endParaRPr lang="zh-CN" altLang="en-US" sz="1700" spc="9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317500" lvl="0" indent="-317500" algn="l" fontAlgn="ctr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buSzPct val="100000"/>
              <a:buFont typeface="Wingdings" panose="05000000000000000000" charset="0"/>
              <a:buChar char="l"/>
            </a:pPr>
            <a:r>
              <a:rPr lang="zh-CN" altLang="en-US" sz="1700" spc="90">
                <a:ln w="3175">
                  <a:noFill/>
                  <a:prstDash val="dash"/>
                </a:ln>
                <a:solidFill>
                  <a:schemeClr val="dk1">
                    <a:lumMod val="75000"/>
                    <a:lumOff val="2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生成的语义结果将转化为 JSON 格式，向上传递至用户规则层，用于触发规则判断与策略生成。</a:t>
            </a:r>
            <a:endParaRPr lang="zh-CN" altLang="en-US" sz="1700" spc="90">
              <a:ln w="3175">
                <a:noFill/>
                <a:prstDash val="dash"/>
              </a:ln>
              <a:solidFill>
                <a:schemeClr val="dk1">
                  <a:lumMod val="75000"/>
                  <a:lumOff val="25000"/>
                </a:schemeClr>
              </a:solidFill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矩形 13"/>
          <p:cNvSpPr/>
          <p:nvPr>
            <p:custDataLst>
              <p:tags r:id="rId6"/>
            </p:custDataLst>
          </p:nvPr>
        </p:nvSpPr>
        <p:spPr>
          <a:xfrm>
            <a:off x="609605" y="609600"/>
            <a:ext cx="152401" cy="60960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7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134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5.xml><?xml version="1.0" encoding="utf-8"?>
<p:tagLst xmlns:p="http://schemas.openxmlformats.org/presentationml/2006/main">
  <p:tag name="KSO_WM_SLIDE_BACKGROUND_TYPE" val="leftRight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143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4.xml><?xml version="1.0" encoding="utf-8"?>
<p:tagLst xmlns:p="http://schemas.openxmlformats.org/presentationml/2006/main">
  <p:tag name="KSO_WM_SLIDE_BACKGROUND_TYPE" val="topBottom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52.xml><?xml version="1.0" encoding="utf-8"?>
<p:tagLst xmlns:p="http://schemas.openxmlformats.org/presentationml/2006/main">
  <p:tag name="KSO_WM_SLIDE_BACKGROUND_TYPE" val="bottomTop"/>
  <p:tag name="KSO_WM_SLIDE_BK_DARK_LIGHT" val="2"/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6915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79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6915"/>
  <p:tag name="KSO_WM_TEMPLATE_MASTER_THUMB_INDEX" val="12"/>
  <p:tag name="KSO_WM_TEMPLATE_THUMBS_INDEX" val="1、4、7、8、10、11、12、13、15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2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diagram"/>
  <p:tag name="KSO_WM_TEMPLATE_INDEX" val="2021790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diagram"/>
  <p:tag name="KSO_WM_TEMPLATE_INDEX" val="20217901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254.xml><?xml version="1.0" encoding="utf-8"?>
<p:tagLst xmlns:p="http://schemas.openxmlformats.org/presentationml/2006/main">
  <p:tag name="KSO_WM_TEMPLATE_SUBCATEGORY" val="0"/>
  <p:tag name="KSO_WM_TEMPLATE_MASTER_TYPE" val="0"/>
  <p:tag name="KSO_WM_TEMPLATE_COLOR_TYPE" val="1"/>
  <p:tag name="KSO_WM_TAG_VERSION" val="1.0"/>
  <p:tag name="KSO_WM_BEAUTIFY_FLAG" val="#wm#"/>
  <p:tag name="KSO_WM_TEMPLATE_CATEGORY" val="diagram"/>
  <p:tag name="KSO_WM_TEMPLATE_INDEX" val="20217901"/>
</p:tagLst>
</file>

<file path=ppt/tags/tag2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2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2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3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3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3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3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3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3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3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3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3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3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3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3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INDEX" val="20212215"/>
  <p:tag name="KSO_WM_TEMPLATE_CATEGORY" val="diagram"/>
</p:tagLst>
</file>

<file path=ppt/tags/tag3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INDEX" val="20212215"/>
  <p:tag name="KSO_WM_TEMPLATE_CATEGORY" val="diagram"/>
</p:tagLst>
</file>

<file path=ppt/tags/tag3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361.xml><?xml version="1.0" encoding="utf-8"?>
<p:tagLst xmlns:p="http://schemas.openxmlformats.org/presentationml/2006/main">
  <p:tag name="KSO_WM_BEAUTIFY_FLAG" val="#wm#"/>
  <p:tag name="KSO_WM_TAG_VERSION" val="1.0"/>
  <p:tag name="KSO_WM_TEMPLATE_CATEGORY" val="diagram"/>
  <p:tag name="KSO_WM_TEMPLATE_INDEX" val="20212215"/>
</p:tagLst>
</file>

<file path=ppt/tags/tag362.xml><?xml version="1.0" encoding="utf-8"?>
<p:tagLst xmlns:p="http://schemas.openxmlformats.org/presentationml/2006/main">
  <p:tag name="KSO_WM_UNIT_DEFAULT_FONT" val="56;60;2"/>
  <p:tag name="KSO_WM_UNIT_BLOCK" val="0"/>
  <p:tag name="KSO_WM_UNIT_DEC_AREA_ID" val="5a98cb67407541d98bcf1eed4d3787f8"/>
  <p:tag name="KSO_WM_UNIT_ISCONTENTSTITLE" val="0"/>
  <p:tag name="KSO_WM_UNIT_ISNUMDGMTITLE" val="0"/>
  <p:tag name="KSO_WM_UNIT_PRESET_TEXT" val="单击此处添加&#13;标题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769_1*a*1"/>
  <p:tag name="KSO_WM_TEMPLATE_CATEGORY" val="diagram"/>
  <p:tag name="KSO_WM_TEMPLATE_INDEX" val="20220769"/>
  <p:tag name="KSO_WM_UNIT_LAYERLEVEL" val="1"/>
  <p:tag name="KSO_WM_TAG_VERSION" val="1.0"/>
  <p:tag name="KSO_WM_BEAUTIFY_FLAG" val="#wm#"/>
  <p:tag name="KSO_WM_CHIP_GROUPID" val="6192042818adb49c6c1f3bc3"/>
  <p:tag name="KSO_WM_CHIP_XID" val="6192042818adb49c6c1f3bc0"/>
</p:tagLst>
</file>

<file path=ppt/tags/tag363.xml><?xml version="1.0" encoding="utf-8"?>
<p:tagLst xmlns:p="http://schemas.openxmlformats.org/presentationml/2006/main">
  <p:tag name="KSO_WM_UNIT_DEFAULT_FONT" val="24;30;2"/>
  <p:tag name="KSO_WM_UNIT_BLOCK" val="0"/>
  <p:tag name="KSO_WM_UNIT_DEC_AREA_ID" val="729cfe767e514265b8b6e98bba9614de"/>
  <p:tag name="KSO_WM_UNIT_ISCONTENTSTITLE" val="0"/>
  <p:tag name="KSO_WM_UNIT_ISNUMDGMTITLE" val="0"/>
  <p:tag name="KSO_WM_UNIT_PRESET_TEXT" val="单击此处添加副标题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diagram20220769_1*b*1"/>
  <p:tag name="KSO_WM_TEMPLATE_CATEGORY" val="diagram"/>
  <p:tag name="KSO_WM_TEMPLATE_INDEX" val="20220769"/>
  <p:tag name="KSO_WM_UNIT_LAYERLEVEL" val="1"/>
  <p:tag name="KSO_WM_TAG_VERSION" val="1.0"/>
  <p:tag name="KSO_WM_BEAUTIFY_FLAG" val="#wm#"/>
  <p:tag name="KSO_WM_CHIP_GROUPID" val="6192042818adb49c6c1f3bc3"/>
  <p:tag name="KSO_WM_CHIP_XID" val="6192042818adb49c6c1f3bc0"/>
  <p:tag name="KSO_WM_UNIT_TEXT_FILL_FORE_SCHEMECOLOR_INDEX_BRIGHTNESS" val="0"/>
  <p:tag name="KSO_WM_UNIT_TEXT_FILL_FORE_SCHEMECOLOR_INDEX" val="5"/>
  <p:tag name="KSO_WM_UNIT_TEXT_FILL_TYPE" val="1"/>
</p:tagLst>
</file>

<file path=ppt/tags/tag364.xml><?xml version="1.0" encoding="utf-8"?>
<p:tagLst xmlns:p="http://schemas.openxmlformats.org/presentationml/2006/main">
  <p:tag name="KSO_WM_SLIDE_ID" val="custom20206915_1"/>
  <p:tag name="KSO_WM_TEMPLATE_SUBCATEGORY" val="0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6915"/>
  <p:tag name="KSO_WM_SLIDE_LAYOUT" val="a_b_f"/>
  <p:tag name="KSO_WM_SLIDE_LAYOUT_CNT" val="1_1_1"/>
  <p:tag name="KSO_WM_UNIT_SHOW_EDIT_AREA_INDICATION" val="1"/>
  <p:tag name="KSO_WM_TEMPLATE_THUMBS_INDEX" val="1、4、7、8、10、11、12、13、15"/>
  <p:tag name="KSO_WM_TEMPLATE_MASTER_THUMB_INDEX" val="12"/>
</p:tagLst>
</file>

<file path=ppt/tags/tag3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901_3*a*1"/>
  <p:tag name="KSO_WM_TEMPLATE_CATEGORY" val="diagram"/>
  <p:tag name="KSO_WM_TEMPLATE_INDEX" val="20217901"/>
  <p:tag name="KSO_WM_UNIT_LAYERLEVEL" val="1"/>
  <p:tag name="KSO_WM_TAG_VERSION" val="1.0"/>
  <p:tag name="KSO_WM_BEAUTIFY_FLAG" val="#wm#"/>
  <p:tag name="KSO_WM_UNIT_ISCONTENTSTITLE" val="1"/>
  <p:tag name="KSO_WM_UNIT_ISNUMDGMTITLE" val="0"/>
  <p:tag name="KSO_WM_UNIT_PRESET_TEXT" val="目录"/>
  <p:tag name="KSO_WM_UNIT_NOCLEAR" val="0"/>
  <p:tag name="KSO_WM_UNIT_VALUE" val="3"/>
  <p:tag name="KSO_WM_DIAGRAM_GROUP_CODE" val="l1-3"/>
  <p:tag name="KSO_WM_UNIT_TYPE" val="a"/>
  <p:tag name="KSO_WM_UNIT_INDEX" val="1"/>
  <p:tag name="KSO_WM_UNIT_TEXT_FILL_FORE_SCHEMECOLOR_INDEX_BRIGHTNESS" val="0"/>
  <p:tag name="KSO_WM_UNIT_TEXT_FILL_FORE_SCHEMECOLOR_INDEX" val="5"/>
  <p:tag name="KSO_WM_UNIT_TEXT_FILL_TYPE" val="1"/>
  <p:tag name="KSO_WM_UNIT_USESOURCEFORMAT_APPLY" val="1"/>
</p:tagLst>
</file>

<file path=ppt/tags/tag3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901_3*b*1"/>
  <p:tag name="KSO_WM_TEMPLATE_CATEGORY" val="diagram"/>
  <p:tag name="KSO_WM_TEMPLATE_INDEX" val="20217901"/>
  <p:tag name="KSO_WM_UNIT_LAYERLEVEL" val="1"/>
  <p:tag name="KSO_WM_TAG_VERSION" val="1.0"/>
  <p:tag name="KSO_WM_BEAUTIFY_FLAG" val="#wm#"/>
  <p:tag name="KSO_WM_DIAGRAM_GROUP_CODE" val="l1-3"/>
  <p:tag name="KSO_WM_UNIT_TYPE" val="b"/>
  <p:tag name="KSO_WM_UNIT_INDEX" val="1"/>
  <p:tag name="KSO_WM_UNIT_ISCONTENTSTITLE" val="1"/>
  <p:tag name="KSO_WM_UNIT_ISNUMDGMTITLE" val="0"/>
  <p:tag name="KSO_WM_UNIT_PRESET_TEXT" val="CONTENTS"/>
  <p:tag name="KSO_WM_UNIT_NOCLEAR" val="0"/>
  <p:tag name="KSO_WM_UNIT_VALUE" val="7"/>
  <p:tag name="KSO_WM_UNIT_TEXT_FILL_FORE_SCHEMECOLOR_INDEX_BRIGHTNESS" val="-0.25"/>
  <p:tag name="KSO_WM_UNIT_TEXT_FILL_FORE_SCHEMECOLOR_INDEX" val="14"/>
  <p:tag name="KSO_WM_UNIT_TEXT_FILL_TYPE" val="1"/>
  <p:tag name="KSO_WM_UNIT_USESOURCEFORMAT_APPLY" val="1"/>
</p:tagLst>
</file>

<file path=ppt/tags/tag3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901_3*l_h_i*1_1_1"/>
  <p:tag name="KSO_WM_TEMPLATE_CATEGORY" val="diagram"/>
  <p:tag name="KSO_WM_TEMPLATE_INDEX" val="2021790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1_1"/>
  <p:tag name="KSO_WM_UNIT_TEXT_FILL_FORE_SCHEMECOLOR_INDEX_BRIGHTNESS" val="0"/>
  <p:tag name="KSO_WM_UNIT_TEXT_FILL_FORE_SCHEMECOLOR_INDEX" val="5"/>
  <p:tag name="KSO_WM_UNIT_TEXT_FILL_TYPE" val="1"/>
  <p:tag name="KSO_WM_UNIT_USESOURCEFORMAT_APPLY" val="1"/>
  <p:tag name="KSO_WM_DIAGRAM_VIRTUALLY_FRAME" val="{&quot;height&quot;:274.65,&quot;left&quot;:117,&quot;top&quot;:206,&quot;width&quot;:704.55}"/>
</p:tagLst>
</file>

<file path=ppt/tags/tag3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901_3*l_h_f*1_1_1"/>
  <p:tag name="KSO_WM_TEMPLATE_CATEGORY" val="diagram"/>
  <p:tag name="KSO_WM_TEMPLATE_INDEX" val="20217901"/>
  <p:tag name="KSO_WM_UNIT_LAYERLEVEL" val="1_1_1"/>
  <p:tag name="KSO_WM_TAG_VERSION" val="1.0"/>
  <p:tag name="KSO_WM_BEAUTIFY_FLAG" val="#wm#"/>
  <p:tag name="KSO_WM_UNIT_SUBTYPE" val="a"/>
  <p:tag name="KSO_WM_UNIT_PRESET_TEXT" val="单击此处输入正文"/>
  <p:tag name="KSO_WM_UNIT_NOCLEAR" val="0"/>
  <p:tag name="KSO_WM_DIAGRAM_GROUP_CODE" val="l1-1"/>
  <p:tag name="KSO_WM_UNIT_TYPE" val="l_h_f"/>
  <p:tag name="KSO_WM_UNIT_INDEX" val="1_1_1"/>
  <p:tag name="KSO_WM_UNIT_TEXT_FILL_FORE_SCHEMECOLOR_INDEX_BRIGHTNESS" val="0.25"/>
  <p:tag name="KSO_WM_UNIT_TEXT_FILL_FORE_SCHEMECOLOR_INDEX" val="13"/>
  <p:tag name="KSO_WM_UNIT_TEXT_FILL_TYPE" val="1"/>
  <p:tag name="KSO_WM_UNIT_USESOURCEFORMAT_APPLY" val="1"/>
  <p:tag name="KSO_WM_DIAGRAM_VIRTUALLY_FRAME" val="{&quot;height&quot;:274.65,&quot;left&quot;:117,&quot;top&quot;:206,&quot;width&quot;:704.55}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901_3*l_h_i*1_2_1"/>
  <p:tag name="KSO_WM_TEMPLATE_CATEGORY" val="diagram"/>
  <p:tag name="KSO_WM_TEMPLATE_INDEX" val="2021790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2_1"/>
  <p:tag name="KSO_WM_UNIT_TEXT_FILL_FORE_SCHEMECOLOR_INDEX_BRIGHTNESS" val="0"/>
  <p:tag name="KSO_WM_UNIT_TEXT_FILL_FORE_SCHEMECOLOR_INDEX" val="5"/>
  <p:tag name="KSO_WM_UNIT_TEXT_FILL_TYPE" val="1"/>
  <p:tag name="KSO_WM_UNIT_USESOURCEFORMAT_APPLY" val="1"/>
  <p:tag name="KSO_WM_DIAGRAM_VIRTUALLY_FRAME" val="{&quot;height&quot;:274.65,&quot;left&quot;:117,&quot;top&quot;:206,&quot;width&quot;:704.55}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901_3*l_h_f*1_2_1"/>
  <p:tag name="KSO_WM_TEMPLATE_CATEGORY" val="diagram"/>
  <p:tag name="KSO_WM_TEMPLATE_INDEX" val="20217901"/>
  <p:tag name="KSO_WM_UNIT_LAYERLEVEL" val="1_1_1"/>
  <p:tag name="KSO_WM_TAG_VERSION" val="1.0"/>
  <p:tag name="KSO_WM_BEAUTIFY_FLAG" val="#wm#"/>
  <p:tag name="KSO_WM_UNIT_SUBTYPE" val="a"/>
  <p:tag name="KSO_WM_UNIT_PRESET_TEXT" val="单击此处输入正文"/>
  <p:tag name="KSO_WM_UNIT_NOCLEAR" val="0"/>
  <p:tag name="KSO_WM_DIAGRAM_GROUP_CODE" val="l1-1"/>
  <p:tag name="KSO_WM_UNIT_TYPE" val="l_h_f"/>
  <p:tag name="KSO_WM_UNIT_INDEX" val="1_2_1"/>
  <p:tag name="KSO_WM_UNIT_TEXT_FILL_FORE_SCHEMECOLOR_INDEX_BRIGHTNESS" val="0.25"/>
  <p:tag name="KSO_WM_UNIT_TEXT_FILL_FORE_SCHEMECOLOR_INDEX" val="13"/>
  <p:tag name="KSO_WM_UNIT_TEXT_FILL_TYPE" val="1"/>
  <p:tag name="KSO_WM_UNIT_USESOURCEFORMAT_APPLY" val="1"/>
  <p:tag name="KSO_WM_DIAGRAM_VIRTUALLY_FRAME" val="{&quot;height&quot;:274.65,&quot;left&quot;:117,&quot;top&quot;:206,&quot;width&quot;:704.55}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901_3*l_h_i*1_3_1"/>
  <p:tag name="KSO_WM_TEMPLATE_CATEGORY" val="diagram"/>
  <p:tag name="KSO_WM_TEMPLATE_INDEX" val="2021790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3_1"/>
  <p:tag name="KSO_WM_UNIT_TEXT_FILL_FORE_SCHEMECOLOR_INDEX_BRIGHTNESS" val="0"/>
  <p:tag name="KSO_WM_UNIT_TEXT_FILL_FORE_SCHEMECOLOR_INDEX" val="7"/>
  <p:tag name="KSO_WM_UNIT_TEXT_FILL_TYPE" val="1"/>
  <p:tag name="KSO_WM_UNIT_USESOURCEFORMAT_APPLY" val="1"/>
  <p:tag name="KSO_WM_DIAGRAM_VIRTUALLY_FRAME" val="{&quot;height&quot;:274.65,&quot;left&quot;:117,&quot;top&quot;:206,&quot;width&quot;:704.55}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901_3*l_h_f*1_3_1"/>
  <p:tag name="KSO_WM_TEMPLATE_CATEGORY" val="diagram"/>
  <p:tag name="KSO_WM_TEMPLATE_INDEX" val="20217901"/>
  <p:tag name="KSO_WM_UNIT_LAYERLEVEL" val="1_1_1"/>
  <p:tag name="KSO_WM_TAG_VERSION" val="1.0"/>
  <p:tag name="KSO_WM_BEAUTIFY_FLAG" val="#wm#"/>
  <p:tag name="KSO_WM_UNIT_SUBTYPE" val="a"/>
  <p:tag name="KSO_WM_UNIT_PRESET_TEXT" val="单击此处输入正文"/>
  <p:tag name="KSO_WM_UNIT_NOCLEAR" val="0"/>
  <p:tag name="KSO_WM_DIAGRAM_GROUP_CODE" val="l1-1"/>
  <p:tag name="KSO_WM_UNIT_TYPE" val="l_h_f"/>
  <p:tag name="KSO_WM_UNIT_INDEX" val="1_3_1"/>
  <p:tag name="KSO_WM_UNIT_TEXT_FILL_FORE_SCHEMECOLOR_INDEX_BRIGHTNESS" val="0.25"/>
  <p:tag name="KSO_WM_UNIT_TEXT_FILL_FORE_SCHEMECOLOR_INDEX" val="13"/>
  <p:tag name="KSO_WM_UNIT_TEXT_FILL_TYPE" val="1"/>
  <p:tag name="KSO_WM_UNIT_USESOURCEFORMAT_APPLY" val="1"/>
  <p:tag name="KSO_WM_DIAGRAM_VIRTUALLY_FRAME" val="{&quot;height&quot;:274.65,&quot;left&quot;:117,&quot;top&quot;:206,&quot;width&quot;:704.55}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901_3*l_h_i*1_4_1"/>
  <p:tag name="KSO_WM_TEMPLATE_CATEGORY" val="diagram"/>
  <p:tag name="KSO_WM_TEMPLATE_INDEX" val="2021790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4_1"/>
  <p:tag name="KSO_WM_UNIT_TEXT_FILL_FORE_SCHEMECOLOR_INDEX_BRIGHTNESS" val="0"/>
  <p:tag name="KSO_WM_UNIT_TEXT_FILL_FORE_SCHEMECOLOR_INDEX" val="7"/>
  <p:tag name="KSO_WM_UNIT_TEXT_FILL_TYPE" val="1"/>
  <p:tag name="KSO_WM_UNIT_USESOURCEFORMAT_APPLY" val="1"/>
  <p:tag name="KSO_WM_DIAGRAM_VIRTUALLY_FRAME" val="{&quot;height&quot;:274.65,&quot;left&quot;:117,&quot;top&quot;:206,&quot;width&quot;:704.55}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901_3*l_h_f*1_4_1"/>
  <p:tag name="KSO_WM_TEMPLATE_CATEGORY" val="diagram"/>
  <p:tag name="KSO_WM_TEMPLATE_INDEX" val="20217901"/>
  <p:tag name="KSO_WM_UNIT_LAYERLEVEL" val="1_1_1"/>
  <p:tag name="KSO_WM_TAG_VERSION" val="1.0"/>
  <p:tag name="KSO_WM_BEAUTIFY_FLAG" val="#wm#"/>
  <p:tag name="KSO_WM_UNIT_SUBTYPE" val="a"/>
  <p:tag name="KSO_WM_UNIT_PRESET_TEXT" val="单击此处输入正文"/>
  <p:tag name="KSO_WM_UNIT_NOCLEAR" val="0"/>
  <p:tag name="KSO_WM_DIAGRAM_GROUP_CODE" val="l1-1"/>
  <p:tag name="KSO_WM_UNIT_TYPE" val="l_h_f"/>
  <p:tag name="KSO_WM_UNIT_INDEX" val="1_4_1"/>
  <p:tag name="KSO_WM_UNIT_TEXT_FILL_FORE_SCHEMECOLOR_INDEX_BRIGHTNESS" val="0.25"/>
  <p:tag name="KSO_WM_UNIT_TEXT_FILL_FORE_SCHEMECOLOR_INDEX" val="13"/>
  <p:tag name="KSO_WM_UNIT_TEXT_FILL_TYPE" val="1"/>
  <p:tag name="KSO_WM_UNIT_USESOURCEFORMAT_APPLY" val="1"/>
  <p:tag name="KSO_WM_DIAGRAM_VIRTUALLY_FRAME" val="{&quot;height&quot;:274.65,&quot;left&quot;:117,&quot;top&quot;:206,&quot;width&quot;:704.55}"/>
</p:tagLst>
</file>

<file path=ppt/tags/tag3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901_3*l_h_i*1_7_1"/>
  <p:tag name="KSO_WM_TEMPLATE_CATEGORY" val="diagram"/>
  <p:tag name="KSO_WM_TEMPLATE_INDEX" val="2021790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7_1"/>
  <p:tag name="KSO_WM_UNIT_TEXT_FILL_FORE_SCHEMECOLOR_INDEX_BRIGHTNESS" val="0"/>
  <p:tag name="KSO_WM_UNIT_TEXT_FILL_FORE_SCHEMECOLOR_INDEX" val="10"/>
  <p:tag name="KSO_WM_UNIT_TEXT_FILL_TYPE" val="1"/>
  <p:tag name="KSO_WM_UNIT_USESOURCEFORMAT_APPLY" val="1"/>
  <p:tag name="KSO_WM_DIAGRAM_VIRTUALLY_FRAME" val="{&quot;height&quot;:274.65,&quot;left&quot;:117,&quot;top&quot;:206,&quot;width&quot;:704.55}"/>
</p:tagLst>
</file>

<file path=ppt/tags/tag3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901_3*l_h_f*1_7_1"/>
  <p:tag name="KSO_WM_TEMPLATE_CATEGORY" val="diagram"/>
  <p:tag name="KSO_WM_TEMPLATE_INDEX" val="20217901"/>
  <p:tag name="KSO_WM_UNIT_LAYERLEVEL" val="1_1_1"/>
  <p:tag name="KSO_WM_TAG_VERSION" val="1.0"/>
  <p:tag name="KSO_WM_BEAUTIFY_FLAG" val="#wm#"/>
  <p:tag name="KSO_WM_UNIT_SUBTYPE" val="a"/>
  <p:tag name="KSO_WM_UNIT_PRESET_TEXT" val="单击此处输入正文"/>
  <p:tag name="KSO_WM_UNIT_NOCLEAR" val="0"/>
  <p:tag name="KSO_WM_DIAGRAM_GROUP_CODE" val="l1-1"/>
  <p:tag name="KSO_WM_UNIT_TYPE" val="l_h_f"/>
  <p:tag name="KSO_WM_UNIT_INDEX" val="1_7_1"/>
  <p:tag name="KSO_WM_UNIT_TEXT_FILL_FORE_SCHEMECOLOR_INDEX_BRIGHTNESS" val="0.25"/>
  <p:tag name="KSO_WM_UNIT_TEXT_FILL_FORE_SCHEMECOLOR_INDEX" val="13"/>
  <p:tag name="KSO_WM_UNIT_TEXT_FILL_TYPE" val="1"/>
  <p:tag name="KSO_WM_UNIT_USESOURCEFORMAT_APPLY" val="1"/>
  <p:tag name="KSO_WM_DIAGRAM_VIRTUALLY_FRAME" val="{&quot;height&quot;:274.65,&quot;left&quot;:117,&quot;top&quot;:206,&quot;width&quot;:704.55}"/>
</p:tagLst>
</file>

<file path=ppt/tags/tag3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901_3*l_h_i*1_8_1"/>
  <p:tag name="KSO_WM_TEMPLATE_CATEGORY" val="diagram"/>
  <p:tag name="KSO_WM_TEMPLATE_INDEX" val="2021790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8_1"/>
  <p:tag name="KSO_WM_UNIT_TEXT_FILL_FORE_SCHEMECOLOR_INDEX_BRIGHTNESS" val="0"/>
  <p:tag name="KSO_WM_UNIT_TEXT_FILL_FORE_SCHEMECOLOR_INDEX" val="10"/>
  <p:tag name="KSO_WM_UNIT_TEXT_FILL_TYPE" val="1"/>
  <p:tag name="KSO_WM_UNIT_USESOURCEFORMAT_APPLY" val="1"/>
  <p:tag name="KSO_WM_DIAGRAM_VIRTUALLY_FRAME" val="{&quot;height&quot;:274.65,&quot;left&quot;:117,&quot;top&quot;:206,&quot;width&quot;:704.55}"/>
</p:tagLst>
</file>

<file path=ppt/tags/tag3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901_3*l_h_f*1_8_1"/>
  <p:tag name="KSO_WM_TEMPLATE_CATEGORY" val="diagram"/>
  <p:tag name="KSO_WM_TEMPLATE_INDEX" val="20217901"/>
  <p:tag name="KSO_WM_UNIT_LAYERLEVEL" val="1_1_1"/>
  <p:tag name="KSO_WM_TAG_VERSION" val="1.0"/>
  <p:tag name="KSO_WM_BEAUTIFY_FLAG" val="#wm#"/>
  <p:tag name="KSO_WM_UNIT_SUBTYPE" val="a"/>
  <p:tag name="KSO_WM_UNIT_PRESET_TEXT" val="单击此处输入正文"/>
  <p:tag name="KSO_WM_UNIT_NOCLEAR" val="0"/>
  <p:tag name="KSO_WM_DIAGRAM_GROUP_CODE" val="l1-1"/>
  <p:tag name="KSO_WM_UNIT_TYPE" val="l_h_f"/>
  <p:tag name="KSO_WM_UNIT_INDEX" val="1_8_1"/>
  <p:tag name="KSO_WM_UNIT_TEXT_FILL_FORE_SCHEMECOLOR_INDEX_BRIGHTNESS" val="0.25"/>
  <p:tag name="KSO_WM_UNIT_TEXT_FILL_FORE_SCHEMECOLOR_INDEX" val="13"/>
  <p:tag name="KSO_WM_UNIT_TEXT_FILL_TYPE" val="1"/>
  <p:tag name="KSO_WM_UNIT_USESOURCEFORMAT_APPLY" val="1"/>
  <p:tag name="KSO_WM_DIAGRAM_VIRTUALLY_FRAME" val="{&quot;height&quot;:274.65,&quot;left&quot;:117,&quot;top&quot;:206,&quot;width&quot;:704.55}"/>
</p:tagLst>
</file>

<file path=ppt/tags/tag3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901_3*l_h_i*1_5_1"/>
  <p:tag name="KSO_WM_TEMPLATE_CATEGORY" val="diagram"/>
  <p:tag name="KSO_WM_TEMPLATE_INDEX" val="2021790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5_1"/>
  <p:tag name="KSO_WM_UNIT_TEXT_FILL_FORE_SCHEMECOLOR_INDEX_BRIGHTNESS" val="0"/>
  <p:tag name="KSO_WM_UNIT_TEXT_FILL_FORE_SCHEMECOLOR_INDEX" val="9"/>
  <p:tag name="KSO_WM_UNIT_TEXT_FILL_TYPE" val="1"/>
  <p:tag name="KSO_WM_UNIT_USESOURCEFORMAT_APPLY" val="1"/>
  <p:tag name="KSO_WM_DIAGRAM_VIRTUALLY_FRAME" val="{&quot;height&quot;:274.65,&quot;left&quot;:117,&quot;top&quot;:206,&quot;width&quot;:704.55}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901_3*l_h_f*1_5_1"/>
  <p:tag name="KSO_WM_TEMPLATE_CATEGORY" val="diagram"/>
  <p:tag name="KSO_WM_TEMPLATE_INDEX" val="20217901"/>
  <p:tag name="KSO_WM_UNIT_LAYERLEVEL" val="1_1_1"/>
  <p:tag name="KSO_WM_TAG_VERSION" val="1.0"/>
  <p:tag name="KSO_WM_BEAUTIFY_FLAG" val="#wm#"/>
  <p:tag name="KSO_WM_UNIT_SUBTYPE" val="a"/>
  <p:tag name="KSO_WM_UNIT_PRESET_TEXT" val="单击此处输入正文"/>
  <p:tag name="KSO_WM_UNIT_NOCLEAR" val="0"/>
  <p:tag name="KSO_WM_DIAGRAM_GROUP_CODE" val="l1-1"/>
  <p:tag name="KSO_WM_UNIT_TYPE" val="l_h_f"/>
  <p:tag name="KSO_WM_UNIT_INDEX" val="1_5_1"/>
  <p:tag name="KSO_WM_UNIT_TEXT_FILL_FORE_SCHEMECOLOR_INDEX_BRIGHTNESS" val="0.25"/>
  <p:tag name="KSO_WM_UNIT_TEXT_FILL_FORE_SCHEMECOLOR_INDEX" val="13"/>
  <p:tag name="KSO_WM_UNIT_TEXT_FILL_TYPE" val="1"/>
  <p:tag name="KSO_WM_UNIT_USESOURCEFORMAT_APPLY" val="1"/>
  <p:tag name="KSO_WM_DIAGRAM_VIRTUALLY_FRAME" val="{&quot;height&quot;:274.65,&quot;left&quot;:117,&quot;top&quot;:206,&quot;width&quot;:704.55}"/>
</p:tagLst>
</file>

<file path=ppt/tags/tag3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901_3*l_h_i*1_6_1"/>
  <p:tag name="KSO_WM_TEMPLATE_CATEGORY" val="diagram"/>
  <p:tag name="KSO_WM_TEMPLATE_INDEX" val="20217901"/>
  <p:tag name="KSO_WM_UNIT_LAYERLEVEL" val="1_1_1"/>
  <p:tag name="KSO_WM_TAG_VERSION" val="1.0"/>
  <p:tag name="KSO_WM_BEAUTIFY_FLAG" val="#wm#"/>
  <p:tag name="KSO_WM_DIAGRAM_GROUP_CODE" val="l1-1"/>
  <p:tag name="KSO_WM_UNIT_TYPE" val="l_h_i"/>
  <p:tag name="KSO_WM_UNIT_INDEX" val="1_6_1"/>
  <p:tag name="KSO_WM_UNIT_TEXT_FILL_FORE_SCHEMECOLOR_INDEX_BRIGHTNESS" val="0"/>
  <p:tag name="KSO_WM_UNIT_TEXT_FILL_FORE_SCHEMECOLOR_INDEX" val="9"/>
  <p:tag name="KSO_WM_UNIT_TEXT_FILL_TYPE" val="1"/>
  <p:tag name="KSO_WM_UNIT_USESOURCEFORMAT_APPLY" val="1"/>
  <p:tag name="KSO_WM_DIAGRAM_VIRTUALLY_FRAME" val="{&quot;height&quot;:274.65,&quot;left&quot;:117,&quot;top&quot;:206,&quot;width&quot;:704.55}"/>
</p:tagLst>
</file>

<file path=ppt/tags/tag3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17901_3*l_h_f*1_6_1"/>
  <p:tag name="KSO_WM_TEMPLATE_CATEGORY" val="diagram"/>
  <p:tag name="KSO_WM_TEMPLATE_INDEX" val="20217901"/>
  <p:tag name="KSO_WM_UNIT_LAYERLEVEL" val="1_1_1"/>
  <p:tag name="KSO_WM_TAG_VERSION" val="1.0"/>
  <p:tag name="KSO_WM_BEAUTIFY_FLAG" val="#wm#"/>
  <p:tag name="KSO_WM_UNIT_SUBTYPE" val="a"/>
  <p:tag name="KSO_WM_UNIT_PRESET_TEXT" val="单击此处输入正文"/>
  <p:tag name="KSO_WM_UNIT_NOCLEAR" val="0"/>
  <p:tag name="KSO_WM_DIAGRAM_GROUP_CODE" val="l1-1"/>
  <p:tag name="KSO_WM_UNIT_TYPE" val="l_h_f"/>
  <p:tag name="KSO_WM_UNIT_INDEX" val="1_6_1"/>
  <p:tag name="KSO_WM_UNIT_TEXT_FILL_FORE_SCHEMECOLOR_INDEX_BRIGHTNESS" val="0.25"/>
  <p:tag name="KSO_WM_UNIT_TEXT_FILL_FORE_SCHEMECOLOR_INDEX" val="13"/>
  <p:tag name="KSO_WM_UNIT_TEXT_FILL_TYPE" val="1"/>
  <p:tag name="KSO_WM_UNIT_USESOURCEFORMAT_APPLY" val="1"/>
  <p:tag name="KSO_WM_DIAGRAM_VIRTUALLY_FRAME" val="{&quot;height&quot;:274.65,&quot;left&quot;:117,&quot;top&quot;:206,&quot;width&quot;:704.55}"/>
</p:tagLst>
</file>

<file path=ppt/tags/tag383.xml><?xml version="1.0" encoding="utf-8"?>
<p:tagLst xmlns:p="http://schemas.openxmlformats.org/presentationml/2006/main">
  <p:tag name="KSO_WM_BEAUTIFY_FLAG" val="#wm#"/>
  <p:tag name="KSO_WM_TEMPLATE_CATEGORY" val="diagram"/>
  <p:tag name="KSO_WM_TEMPLATE_INDEX" val="20217901"/>
  <p:tag name="KSO_WM_SLIDE_ID" val="diagram20217901_3"/>
  <p:tag name="KSO_WM_TEMPLATE_SUBCATEGORY" val="0"/>
  <p:tag name="KSO_WM_TEMPLATE_MASTER_TYPE" val="0"/>
  <p:tag name="KSO_WM_TEMPLATE_COLOR_TYPE" val="1"/>
  <p:tag name="KSO_WM_SLIDE_ITEM_CNT" val="8"/>
  <p:tag name="KSO_WM_SLIDE_INDEX" val="3"/>
  <p:tag name="KSO_WM_TAG_VERSION" val="1.0"/>
  <p:tag name="KSO_WM_SLIDE_TYPE" val="contents"/>
  <p:tag name="KSO_WM_SLIDE_SUBTYPE" val="diag"/>
  <p:tag name="KSO_WM_DIAGRAM_GROUP_CODE" val="l1-1"/>
  <p:tag name="KSO_WM_SLIDE_DIAGTYPE" val="l"/>
  <p:tag name="KSO_WM_SLIDE_LAYOUT" val="a_b_l"/>
  <p:tag name="KSO_WM_SLIDE_LAYOUT_CNT" val="1_1_1"/>
</p:tagLst>
</file>

<file path=ppt/tags/tag38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215_1*a*1"/>
  <p:tag name="KSO_WM_TEMPLATE_CATEGORY" val="diagram"/>
  <p:tag name="KSO_WM_TEMPLATE_INDEX" val="20212215"/>
  <p:tag name="KSO_WM_UNIT_LAYERLEVEL" val="1"/>
  <p:tag name="KSO_WM_TAG_VERSION" val="1.0"/>
  <p:tag name="KSO_WM_BEAUTIFY_FLAG" val="#wm#"/>
  <p:tag name="KSO_WM_UNIT_PRESET_TEXT" val="添加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7781c4cb25be49a584d5d1da30c580a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f84a11210a1645a0929e9f363acf313e"/>
  <p:tag name="KSO_WM_UNIT_TEXT_FILL_FORE_SCHEMECOLOR_INDEX_BRIGHTNESS" val="0"/>
  <p:tag name="KSO_WM_UNIT_TEXT_FILL_FORE_SCHEMECOLOR_INDEX" val="13"/>
  <p:tag name="KSO_WM_UNIT_TEXT_FILL_TYPE" val="1"/>
  <p:tag name="KSO_WM_TEMPLATE_ASSEMBLE_XID" val="639b06370c9383becde71a1e"/>
  <p:tag name="KSO_WM_TEMPLATE_ASSEMBLE_GROUPID" val="639b06370c9383becde71a1e"/>
</p:tagLst>
</file>

<file path=ppt/tags/tag385.xml><?xml version="1.0" encoding="utf-8"?>
<p:tagLst xmlns:p="http://schemas.openxmlformats.org/presentationml/2006/main">
  <p:tag name="KSO_WM_UNIT_VALUE" val="1100*1227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2215_1*d*1"/>
  <p:tag name="KSO_WM_TEMPLATE_CATEGORY" val="diagram"/>
  <p:tag name="KSO_WM_TEMPLATE_INDEX" val="20212215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ed577dfaa2f344c2b4f778cdc26632b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d241a0f26f2f4bf59c5bfec223d2dddf"/>
  <p:tag name="KSO_WM_UNIT_SUPPORT_UNIT_TYPE" val="[&quot;d&quot;,&quot;α&quot;,&quot;β&quot;,&quot;θ&quot;]"/>
  <p:tag name="KSO_WM_TEMPLATE_ASSEMBLE_XID" val="639b06370c9383becde71a1e"/>
  <p:tag name="KSO_WM_TEMPLATE_ASSEMBLE_GROUPID" val="639b06370c9383becde71a1e"/>
</p:tagLst>
</file>

<file path=ppt/tags/tag386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地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地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215_1*f*1"/>
  <p:tag name="KSO_WM_TEMPLATE_CATEGORY" val="diagram"/>
  <p:tag name="KSO_WM_TEMPLATE_INDEX" val="20212215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336"/>
  <p:tag name="KSO_WM_UNIT_SHOW_EDIT_AREA_INDICATION" val="1"/>
  <p:tag name="KSO_WM_CHIP_GROUPID" val="5e6b05596848fb12bee65ac8"/>
  <p:tag name="KSO_WM_CHIP_XID" val="5e6b05596848fb12bee65aca"/>
  <p:tag name="KSO_WM_UNIT_DEC_AREA_ID" val="531a551f70e64bd9b3467586c2eb8a1a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32b85d72a2e041d2a53aa3d309c8d125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39b06370c9383becde71a1e"/>
  <p:tag name="KSO_WM_TEMPLATE_ASSEMBLE_GROUPID" val="639b06370c9383becde71a1e"/>
</p:tagLst>
</file>

<file path=ppt/tags/tag387.xml><?xml version="1.0" encoding="utf-8"?>
<p:tagLst xmlns:p="http://schemas.openxmlformats.org/presentationml/2006/main">
  <p:tag name="KSO_WM_BEAUTIFY_FLAG" val="#wm#"/>
  <p:tag name="KSO_WM_TEMPLATE_CATEGORY" val="diagram"/>
  <p:tag name="KSO_WM_TEMPLATE_INDEX" val="20212215"/>
  <p:tag name="KSO_WM_SLIDE_ID" val="diagram20212215_1"/>
  <p:tag name="KSO_WM_TEMPLATE_SUBCATEGORY" val="21"/>
  <p:tag name="KSO_WM_TEMPLATE_MASTER_TYPE" val="0"/>
  <p:tag name="KSO_WM_TEMPLATE_COLOR_TYPE" val="1"/>
  <p:tag name="KSO_WM_SLIDE_ITEM_CNT" val="0"/>
  <p:tag name="KSO_WM_SLIDE_INDEX" val="1"/>
  <p:tag name="KSO_WM_TAG_VERSION" val="1.0"/>
  <p:tag name="KSO_WM_CHIP_INFOS" val="{&quot;type&quot;:0,&quot;layout_type&quot;:&quot;leftright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eecab20a758c1ec0b7089d3"/>
  <p:tag name="KSO_WM_SLIDE_TYPE" val="text"/>
  <p:tag name="KSO_WM_SLIDE_SUBTYPE" val="picTxt"/>
  <p:tag name="KSO_WM_SLIDE_SIZE" val="864*396"/>
  <p:tag name="KSO_WM_SLIDE_POSITION" val="48*72"/>
  <p:tag name="KSO_WM_SLIDE_LAYOUT" val="a_d_f"/>
  <p:tag name="KSO_WM_SLIDE_LAYOUT_CNT" val="1_1_1"/>
  <p:tag name="KSO_WM_SLIDE_BACKGROUND" val="[&quot;general&quot;]"/>
  <p:tag name="KSO_WM_SLIDE_RATIO" val="1.777778"/>
  <p:tag name="KSO_WM_CHIP_FILLPROP" val="[[{&quot;text_align&quot;:&quot;lb&quot;,&quot;text_direction&quot;:&quot;horizontal&quot;,&quot;support_big_font&quot;:false,&quot;picture_toward&quot;:0,&quot;picture_dockside&quot;:[],&quot;fill_id&quot;:&quot;b7340f5df43247b388bf8111af5beefc&quot;,&quot;fill_align&quot;:&quot;lb&quot;,&quot;chip_types&quot;:[&quot;header&quot;]},{&quot;text_align&quot;:&quot;lt&quot;,&quot;text_direction&quot;:&quot;horizontal&quot;,&quot;support_big_font&quot;:false,&quot;picture_toward&quot;:0,&quot;picture_dockside&quot;:[],&quot;fill_id&quot;:&quot;39e5b8525f65425eb1a46efefc99b092&quot;,&quot;fill_align&quot;:&quot;lt&quot;,&quot;chip_types&quot;:[&quot;pictext&quot;,&quot;text&quot;,&quot;picture&quot;,&quot;chart&quot;,&quot;table&quot;,&quot;video&quot;]},{&quot;text_align&quot;:&quot;lm&quot;,&quot;text_direction&quot;:&quot;horizontal&quot;,&quot;support_features&quot;:[&quot;collage&quot;,&quot;carousel&quot;,&quot;creativecrop&quot;],&quot;support_big_font&quot;:false,&quot;picture_toward&quot;:0,&quot;picture_dockside&quot;:[],&quot;fill_id&quot;:&quot;36771e6c83554b7eb13570d10bad3e3b&quot;,&quot;fill_align&quot;:&quot;cm&quot;,&quot;chip_types&quot;:[&quot;diagram&quot;,&quot;pictext&quot;,&quot;text&quot;,&quot;picture&quot;,&quot;chart&quot;,&quot;table&quot;,&quot;video&quot;]}],[{&quot;text_align&quot;:&quot;lb&quot;,&quot;text_direction&quot;:&quot;horizontal&quot;,&quot;support_big_font&quot;:false,&quot;picture_toward&quot;:0,&quot;picture_dockside&quot;:[],&quot;fill_id&quot;:&quot;b7340f5df43247b388bf8111af5beefc&quot;,&quot;fill_align&quot;:&quot;lb&quot;,&quot;chip_types&quot;:[&quot;text&quot;,&quot;header&quot;]},{&quot;text_align&quot;:&quot;lt&quot;,&quot;text_direction&quot;:&quot;horizontal&quot;,&quot;support_big_font&quot;:false,&quot;picture_toward&quot;:0,&quot;picture_dockside&quot;:[],&quot;fill_id&quot;:&quot;39e5b8525f65425eb1a46efefc99b092&quot;,&quot;fill_align&quot;:&quot;lt&quot;,&quot;chip_types&quot;:[&quot;picture&quot;]},{&quot;text_align&quot;:&quot;lm&quot;,&quot;text_direction&quot;:&quot;horizontal&quot;,&quot;support_features&quot;:[&quot;collage&quot;],&quot;support_big_font&quot;:false,&quot;picture_toward&quot;:0,&quot;picture_dockside&quot;:[],&quot;fill_id&quot;:&quot;36771e6c83554b7eb13570d10bad3e3b&quot;,&quot;fill_align&quot;:&quot;rm&quot;,&quot;chip_types&quot;:[&quot;pictext&quot;,&quot;picture&quot;,&quot;chart&quot;,&quot;table&quot;,&quot;video&quot;]}]]"/>
  <p:tag name="KSO_WM_CHIP_DECFILLPROP" val="[]"/>
  <p:tag name="KSO_WM_CHIP_GROUPID" val="5eecab20a758c1ec0b7089d1"/>
  <p:tag name="KSO_WM_SLIDE_BK_DARK_LIGHT" val="2"/>
  <p:tag name="KSO_WM_SLIDE_BACKGROUND_TYPE" val="general"/>
  <p:tag name="KSO_WM_SLIDE_SUPPORT_FEATURE_TYPE" val="0"/>
  <p:tag name="KSO_WM_TEMPLATE_ASSEMBLE_XID" val="639b06370c9383becde71a1e"/>
  <p:tag name="KSO_WM_TEMPLATE_ASSEMBLE_GROUPID" val="639b06370c9383becde71a1e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direction&quot;:1,&quot;id&quot;:&quot;2022-12-15T19:34:16&quot;,&quot;maxSize&quot;:{&quot;size1&quot;:49.99966382980347},&quot;minSize&quot;:{&quot;size1&quot;:36.19966382980347},&quot;normalSize&quot;:{&quot;size1&quot;:36.19976799647013},&quot;subLayout&quot;:[{&quot;id&quot;:&quot;2022-12-15T19:34:16&quot;,&quot;maxSize&quot;:{&quot;size1&quot;:46.69965068052849},&quot;minSize&quot;:{&quot;size1&quot;:19.999650680528482},&quot;normalSize&quot;:{&quot;size1&quot;:46.69965068052849},&quot;subLayout&quot;:[{&quot;id&quot;:&quot;2022-12-15T19:34:16&quot;,&quot;margin&quot;:{&quot;bottom&quot;:0.02600000612437725,&quot;left&quot;:1.6929999589920044,&quot;right&quot;:0.02600000612437725,&quot;top&quot;:1.6929999589920044},&quot;type&quot;:0},{&quot;id&quot;:&quot;2022-12-15T19:34:16&quot;,&quot;margin&quot;:{&quot;bottom&quot;:1.6929999589920044,&quot;left&quot;:1.6929999589920044,&quot;right&quot;:0.02600000612437725,&quot;top&quot;:0.8199999928474426},&quot;type&quot;:0}],&quot;type&quot;:0},{&quot;id&quot;:&quot;2022-12-15T19:34:16&quot;,&quot;margin&quot;:{&quot;bottom&quot;:1.6929999589920044,&quot;left&quot;:1.243999719619751,&quot;right&quot;:1.6929999589920044,&quot;top&quot;:1.6929999589920044},&quot;type&quot;:0}],&quot;type&quot;:0}"/>
</p:tagLst>
</file>

<file path=ppt/tags/tag3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713_1*i*1"/>
  <p:tag name="KSO_WM_TEMPLATE_CATEGORY" val="diagram"/>
  <p:tag name="KSO_WM_TEMPLATE_INDEX" val="20212713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6c938ff465544c81b53780745e718009"/>
  <p:tag name="KSO_WM_UNIT_DECORATE_INFO" val="{&quot;DecorateInfoH&quot;:{&quot;IsAbs&quot;:false},&quot;DecorateInfoW&quot;:{&quot;IsAbs&quot;:false},&quot;DecorateInfoX&quot;:{&quot;IsAbs&quot;:false,&quot;Pos&quot;:1},&quot;DecorateInfoY&quot;:{&quot;IsAbs&quot;:false,&quot;Pos&quot;:1},&quot;ReferentInfo&quot;:{&quot;Id&quot;:&quot;84a6c56b6ff04b3385062ce2c276b31c&quot;,&quot;X&quot;:{&quot;Pos&quot;:1},&quot;Y&quot;:{&quot;Pos&quot;:1}},&quot;whChangeMode&quot;:1}"/>
  <p:tag name="KSO_WM_CHIP_GROUPID" val="5f708c7a747e3ea6e292a7fb"/>
  <p:tag name="KSO_WM_CHIP_XID" val="5f708c7a747e3ea6e292a7fc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816"/>
  <p:tag name="KSO_WM_TEMPLATE_ASSEMBLE_XID" val="60656f644054ed1e2fb80930"/>
  <p:tag name="KSO_WM_TEMPLATE_ASSEMBLE_GROUPID" val="60656f644054ed1e2fb80930"/>
</p:tagLst>
</file>

<file path=ppt/tags/tag39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713_1*a*1"/>
  <p:tag name="KSO_WM_TEMPLATE_CATEGORY" val="diagram"/>
  <p:tag name="KSO_WM_TEMPLATE_INDEX" val="20212713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8813dededcd94f83be1334e61bb4760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fba21aa6e7b04473ad95be895e1428b6"/>
  <p:tag name="KSO_WM_UNIT_TEXT_FILL_FORE_SCHEMECOLOR_INDEX_BRIGHTNESS" val="0"/>
  <p:tag name="KSO_WM_UNIT_TEXT_FILL_FORE_SCHEMECOLOR_INDEX" val="13"/>
  <p:tag name="KSO_WM_UNIT_TEXT_FILL_TYPE" val="1"/>
  <p:tag name="KSO_WM_TEMPLATE_ASSEMBLE_XID" val="60656f644054ed1e2fb80930"/>
  <p:tag name="KSO_WM_TEMPLATE_ASSEMBLE_GROUPID" val="60656f644054ed1e2fb80930"/>
</p:tagLst>
</file>

<file path=ppt/tags/tag392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713_1*f*1"/>
  <p:tag name="KSO_WM_TEMPLATE_CATEGORY" val="diagram"/>
  <p:tag name="KSO_WM_TEMPLATE_INDEX" val="20212713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440"/>
  <p:tag name="KSO_WM_UNIT_SHOW_EDIT_AREA_INDICATION" val="1"/>
  <p:tag name="KSO_WM_CHIP_GROUPID" val="5e6b05596848fb12bee65ac8"/>
  <p:tag name="KSO_WM_CHIP_XID" val="5e6b05596848fb12bee65aca"/>
  <p:tag name="KSO_WM_UNIT_DEC_AREA_ID" val="84a6c56b6ff04b3385062ce2c276b31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a95d889fcf624743b8b9a892c7ba4fc1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f644054ed1e2fb80930"/>
  <p:tag name="KSO_WM_TEMPLATE_ASSEMBLE_GROUPID" val="60656f644054ed1e2fb80930"/>
</p:tagLst>
</file>

<file path=ppt/tags/tag3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713_1*i*2"/>
  <p:tag name="KSO_WM_TEMPLATE_CATEGORY" val="diagram"/>
  <p:tag name="KSO_WM_TEMPLATE_INDEX" val="20212713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ab9e3ede4f02433781ee8c4bc865c25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f708c7a747e3ea6e292a7fb"/>
  <p:tag name="KSO_WM_CHIP_XID" val="5f708c7a747e3ea6e292a7fc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60656f644054ed1e2fb80930"/>
  <p:tag name="KSO_WM_TEMPLATE_ASSEMBLE_GROUPID" val="60656f644054ed1e2fb80930"/>
</p:tagLst>
</file>

<file path=ppt/tags/tag394.xml><?xml version="1.0" encoding="utf-8"?>
<p:tagLst xmlns:p="http://schemas.openxmlformats.org/presentationml/2006/main">
  <p:tag name="KSO_WM_BEAUTIFY_FLAG" val="#wm#"/>
  <p:tag name="KSO_WM_TEMPLATE_CATEGORY" val="diagram"/>
  <p:tag name="KSO_WM_TEMPLATE_INDEX" val="20212713"/>
  <p:tag name="KSO_WM_SLIDE_ID" val="diagram20212713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64*444"/>
  <p:tag name="KSO_WM_SLIDE_POSITION" val="47*48"/>
  <p:tag name="KSO_WM_TAG_VERSION" val="1.0"/>
  <p:tag name="KSO_WM_SLIDE_LAYOUT" val="a_f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43:53&quot;,&quot;maxSize&quot;:{&quot;size1&quot;:26.7},&quot;minSize&quot;:{&quot;size1&quot;:17.9},&quot;normalSize&quot;:{&quot;size1&quot;:17.9},&quot;subLayout&quot;:[{&quot;id&quot;:&quot;2021-04-01T15:43:53&quot;,&quot;margin&quot;:{&quot;bottom&quot;:0.0260000042617321,&quot;left&quot;:2.9629998207092285,&quot;right&quot;:2.5399999618530273,&quot;top&quot;:1.6929999589920044},&quot;type&quot;:0},{&quot;id&quot;:&quot;2021-04-01T15:43:53&quot;,&quot;margin&quot;:{&quot;bottom&quot;:2.5399999618530273,&quot;left&quot;:2.5399999618530273,&quot;right&quot;:2.5399999618530273,&quot;top&quot;:1.6670000553131104}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708c7a747e3ea6e292a7fc"/>
  <p:tag name="KSO_WM_CHIP_FILLPROP" val="[[{&quot;text_align&quot;:&quot;lt&quot;,&quot;text_direction&quot;:&quot;horizontal&quot;,&quot;support_big_font&quot;:false,&quot;picture_toward&quot;:0,&quot;picture_dockside&quot;:[],&quot;fill_id&quot;:&quot;577fb6fb92184a2fb8c769fd05bb9d24&quot;,&quot;fill_align&quot;:&quot;lt&quot;,&quot;chip_types&quot;:[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ca3f0f9c0eb4416e9bcff006547ecf8f&quot;,&quot;fill_align&quot;:&quot;cm&quot;,&quot;chip_types&quot;:[&quot;diagram&quot;,&quot;text&quot;,&quot;picture&quot;,&quot;chart&quot;,&quot;table&quot;,&quot;video&quot;]}]]"/>
  <p:tag name="KSO_WM_CHIP_DECFILLPROP" val="[]"/>
  <p:tag name="KSO_WM_SLIDE_CAN_ADD_NAVIGATION" val="1"/>
  <p:tag name="KSO_WM_CHIP_GROUPID" val="5f708c7a747e3ea6e292a7fb"/>
  <p:tag name="KSO_WM_SLIDE_BACKGROUND_TYPE" val="general"/>
  <p:tag name="KSO_WM_SLIDE_SUPPORT_FEATURE_TYPE" val="0"/>
  <p:tag name="KSO_WM_TEMPLATE_ASSEMBLE_XID" val="60656f644054ed1e2fb80930"/>
  <p:tag name="KSO_WM_TEMPLATE_ASSEMBLE_GROUPID" val="60656f644054ed1e2fb80930"/>
</p:tagLst>
</file>

<file path=ppt/tags/tag3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3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713_1*i*1"/>
  <p:tag name="KSO_WM_TEMPLATE_CATEGORY" val="diagram"/>
  <p:tag name="KSO_WM_TEMPLATE_INDEX" val="20212713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6c938ff465544c81b53780745e718009"/>
  <p:tag name="KSO_WM_UNIT_DECORATE_INFO" val="{&quot;DecorateInfoH&quot;:{&quot;IsAbs&quot;:false},&quot;DecorateInfoW&quot;:{&quot;IsAbs&quot;:false},&quot;DecorateInfoX&quot;:{&quot;IsAbs&quot;:false,&quot;Pos&quot;:1},&quot;DecorateInfoY&quot;:{&quot;IsAbs&quot;:false,&quot;Pos&quot;:1},&quot;ReferentInfo&quot;:{&quot;Id&quot;:&quot;84a6c56b6ff04b3385062ce2c276b31c&quot;,&quot;X&quot;:{&quot;Pos&quot;:1},&quot;Y&quot;:{&quot;Pos&quot;:1}},&quot;whChangeMode&quot;:1}"/>
  <p:tag name="KSO_WM_CHIP_GROUPID" val="5f708c7a747e3ea6e292a7fb"/>
  <p:tag name="KSO_WM_CHIP_XID" val="5f708c7a747e3ea6e292a7fc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816"/>
  <p:tag name="KSO_WM_TEMPLATE_ASSEMBLE_XID" val="60656f644054ed1e2fb80930"/>
  <p:tag name="KSO_WM_TEMPLATE_ASSEMBLE_GROUPID" val="60656f644054ed1e2fb80930"/>
</p:tagLst>
</file>

<file path=ppt/tags/tag39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713_1*a*1"/>
  <p:tag name="KSO_WM_TEMPLATE_CATEGORY" val="diagram"/>
  <p:tag name="KSO_WM_TEMPLATE_INDEX" val="20212713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8813dededcd94f83be1334e61bb4760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fba21aa6e7b04473ad95be895e1428b6"/>
  <p:tag name="KSO_WM_UNIT_TEXT_FILL_FORE_SCHEMECOLOR_INDEX_BRIGHTNESS" val="0"/>
  <p:tag name="KSO_WM_UNIT_TEXT_FILL_FORE_SCHEMECOLOR_INDEX" val="13"/>
  <p:tag name="KSO_WM_UNIT_TEXT_FILL_TYPE" val="1"/>
  <p:tag name="KSO_WM_TEMPLATE_ASSEMBLE_XID" val="60656f644054ed1e2fb80930"/>
  <p:tag name="KSO_WM_TEMPLATE_ASSEMBLE_GROUPID" val="60656f644054ed1e2fb80930"/>
</p:tagLst>
</file>

<file path=ppt/tags/tag399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713_1*f*1"/>
  <p:tag name="KSO_WM_TEMPLATE_CATEGORY" val="diagram"/>
  <p:tag name="KSO_WM_TEMPLATE_INDEX" val="20212713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440"/>
  <p:tag name="KSO_WM_UNIT_SHOW_EDIT_AREA_INDICATION" val="1"/>
  <p:tag name="KSO_WM_CHIP_GROUPID" val="5e6b05596848fb12bee65ac8"/>
  <p:tag name="KSO_WM_CHIP_XID" val="5e6b05596848fb12bee65aca"/>
  <p:tag name="KSO_WM_UNIT_DEC_AREA_ID" val="84a6c56b6ff04b3385062ce2c276b31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a95d889fcf624743b8b9a892c7ba4fc1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f644054ed1e2fb80930"/>
  <p:tag name="KSO_WM_TEMPLATE_ASSEMBLE_GROUPID" val="60656f644054ed1e2fb80930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713_1*i*2"/>
  <p:tag name="KSO_WM_TEMPLATE_CATEGORY" val="diagram"/>
  <p:tag name="KSO_WM_TEMPLATE_INDEX" val="20212713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ab9e3ede4f02433781ee8c4bc865c25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f708c7a747e3ea6e292a7fb"/>
  <p:tag name="KSO_WM_CHIP_XID" val="5f708c7a747e3ea6e292a7fc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60656f644054ed1e2fb80930"/>
  <p:tag name="KSO_WM_TEMPLATE_ASSEMBLE_GROUPID" val="60656f644054ed1e2fb80930"/>
</p:tagLst>
</file>

<file path=ppt/tags/tag401.xml><?xml version="1.0" encoding="utf-8"?>
<p:tagLst xmlns:p="http://schemas.openxmlformats.org/presentationml/2006/main">
  <p:tag name="KSO_WM_BEAUTIFY_FLAG" val="#wm#"/>
  <p:tag name="KSO_WM_TEMPLATE_CATEGORY" val="diagram"/>
  <p:tag name="KSO_WM_TEMPLATE_INDEX" val="20212713"/>
  <p:tag name="KSO_WM_SLIDE_ID" val="diagram20212713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64*444"/>
  <p:tag name="KSO_WM_SLIDE_POSITION" val="47*48"/>
  <p:tag name="KSO_WM_TAG_VERSION" val="1.0"/>
  <p:tag name="KSO_WM_SLIDE_LAYOUT" val="a_f"/>
  <p:tag name="KSO_WM_SLIDE_LAYOUT_CNT" val="1_1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708c7a747e3ea6e292a7fc"/>
  <p:tag name="KSO_WM_CHIP_FILLPROP" val="[[{&quot;text_align&quot;:&quot;lt&quot;,&quot;text_direction&quot;:&quot;horizontal&quot;,&quot;support_big_font&quot;:false,&quot;picture_toward&quot;:0,&quot;picture_dockside&quot;:[],&quot;fill_id&quot;:&quot;577fb6fb92184a2fb8c769fd05bb9d24&quot;,&quot;fill_align&quot;:&quot;lt&quot;,&quot;chip_types&quot;:[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ca3f0f9c0eb4416e9bcff006547ecf8f&quot;,&quot;fill_align&quot;:&quot;cm&quot;,&quot;chip_types&quot;:[&quot;diagram&quot;,&quot;text&quot;,&quot;picture&quot;,&quot;chart&quot;,&quot;table&quot;,&quot;video&quot;]}]]"/>
  <p:tag name="KSO_WM_CHIP_DECFILLPROP" val="[]"/>
  <p:tag name="KSO_WM_SLIDE_CAN_ADD_NAVIGATION" val="1"/>
  <p:tag name="KSO_WM_CHIP_GROUPID" val="5f708c7a747e3ea6e292a7fb"/>
  <p:tag name="KSO_WM_SLIDE_BACKGROUND_TYPE" val="general"/>
  <p:tag name="KSO_WM_SLIDE_SUPPORT_FEATURE_TYPE" val="0"/>
  <p:tag name="KSO_WM_TEMPLATE_ASSEMBLE_XID" val="60656f644054ed1e2fb80930"/>
  <p:tag name="KSO_WM_TEMPLATE_ASSEMBLE_GROUPID" val="60656f644054ed1e2fb80930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43:53&quot;,&quot;maxSize&quot;:{&quot;size1&quot;:26.7},&quot;minSize&quot;:{&quot;size1&quot;:17.9},&quot;normalSize&quot;:{&quot;size1&quot;:17.9},&quot;subLayout&quot;:[{&quot;id&quot;:&quot;2021-04-01T15:43:53&quot;,&quot;margin&quot;:{&quot;bottom&quot;:0.0260000042617321,&quot;left&quot;:2.9629998207092285,&quot;right&quot;:2.5399999618530273,&quot;top&quot;:1.6929999589920044},&quot;type&quot;:0},{&quot;id&quot;:&quot;2021-04-01T15:43:53&quot;,&quot;margin&quot;:{&quot;bottom&quot;:2.5399999618530273,&quot;left&quot;:2.5399999618530273,&quot;right&quot;:2.5399999618530273,&quot;top&quot;:1.6670000553131104},&quot;type&quot;:0}],&quot;type&quot;:0}"/>
</p:tagLst>
</file>

<file path=ppt/tags/tag4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713_1*i*1"/>
  <p:tag name="KSO_WM_TEMPLATE_CATEGORY" val="diagram"/>
  <p:tag name="KSO_WM_TEMPLATE_INDEX" val="20212713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6c938ff465544c81b53780745e718009"/>
  <p:tag name="KSO_WM_UNIT_DECORATE_INFO" val="{&quot;DecorateInfoH&quot;:{&quot;IsAbs&quot;:false},&quot;DecorateInfoW&quot;:{&quot;IsAbs&quot;:false},&quot;DecorateInfoX&quot;:{&quot;IsAbs&quot;:false,&quot;Pos&quot;:1},&quot;DecorateInfoY&quot;:{&quot;IsAbs&quot;:false,&quot;Pos&quot;:1},&quot;ReferentInfo&quot;:{&quot;Id&quot;:&quot;84a6c56b6ff04b3385062ce2c276b31c&quot;,&quot;X&quot;:{&quot;Pos&quot;:1},&quot;Y&quot;:{&quot;Pos&quot;:1}},&quot;whChangeMode&quot;:1}"/>
  <p:tag name="KSO_WM_CHIP_GROUPID" val="5f708c7a747e3ea6e292a7fb"/>
  <p:tag name="KSO_WM_CHIP_XID" val="5f708c7a747e3ea6e292a7fc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816"/>
  <p:tag name="KSO_WM_TEMPLATE_ASSEMBLE_XID" val="60656f644054ed1e2fb80930"/>
  <p:tag name="KSO_WM_TEMPLATE_ASSEMBLE_GROUPID" val="60656f644054ed1e2fb80930"/>
</p:tagLst>
</file>

<file path=ppt/tags/tag40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713_1*a*1"/>
  <p:tag name="KSO_WM_TEMPLATE_CATEGORY" val="diagram"/>
  <p:tag name="KSO_WM_TEMPLATE_INDEX" val="20212713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8813dededcd94f83be1334e61bb4760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fba21aa6e7b04473ad95be895e1428b6"/>
  <p:tag name="KSO_WM_UNIT_TEXT_FILL_FORE_SCHEMECOLOR_INDEX_BRIGHTNESS" val="0"/>
  <p:tag name="KSO_WM_UNIT_TEXT_FILL_FORE_SCHEMECOLOR_INDEX" val="13"/>
  <p:tag name="KSO_WM_UNIT_TEXT_FILL_TYPE" val="1"/>
  <p:tag name="KSO_WM_TEMPLATE_ASSEMBLE_XID" val="60656f644054ed1e2fb80930"/>
  <p:tag name="KSO_WM_TEMPLATE_ASSEMBLE_GROUPID" val="60656f644054ed1e2fb80930"/>
</p:tagLst>
</file>

<file path=ppt/tags/tag406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713_1*f*1"/>
  <p:tag name="KSO_WM_TEMPLATE_CATEGORY" val="diagram"/>
  <p:tag name="KSO_WM_TEMPLATE_INDEX" val="20212713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440"/>
  <p:tag name="KSO_WM_UNIT_SHOW_EDIT_AREA_INDICATION" val="1"/>
  <p:tag name="KSO_WM_CHIP_GROUPID" val="5e6b05596848fb12bee65ac8"/>
  <p:tag name="KSO_WM_CHIP_XID" val="5e6b05596848fb12bee65aca"/>
  <p:tag name="KSO_WM_UNIT_DEC_AREA_ID" val="84a6c56b6ff04b3385062ce2c276b31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a95d889fcf624743b8b9a892c7ba4fc1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f644054ed1e2fb80930"/>
  <p:tag name="KSO_WM_TEMPLATE_ASSEMBLE_GROUPID" val="60656f644054ed1e2fb80930"/>
</p:tagLst>
</file>

<file path=ppt/tags/tag4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713_1*i*2"/>
  <p:tag name="KSO_WM_TEMPLATE_CATEGORY" val="diagram"/>
  <p:tag name="KSO_WM_TEMPLATE_INDEX" val="20212713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ab9e3ede4f02433781ee8c4bc865c25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f708c7a747e3ea6e292a7fb"/>
  <p:tag name="KSO_WM_CHIP_XID" val="5f708c7a747e3ea6e292a7fc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60656f644054ed1e2fb80930"/>
  <p:tag name="KSO_WM_TEMPLATE_ASSEMBLE_GROUPID" val="60656f644054ed1e2fb80930"/>
</p:tagLst>
</file>

<file path=ppt/tags/tag408.xml><?xml version="1.0" encoding="utf-8"?>
<p:tagLst xmlns:p="http://schemas.openxmlformats.org/presentationml/2006/main">
  <p:tag name="KSO_WM_BEAUTIFY_FLAG" val="#wm#"/>
  <p:tag name="KSO_WM_TEMPLATE_CATEGORY" val="diagram"/>
  <p:tag name="KSO_WM_TEMPLATE_INDEX" val="20212713"/>
  <p:tag name="KSO_WM_SLIDE_ID" val="diagram20212713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64*444"/>
  <p:tag name="KSO_WM_SLIDE_POSITION" val="47*48"/>
  <p:tag name="KSO_WM_TAG_VERSION" val="1.0"/>
  <p:tag name="KSO_WM_SLIDE_LAYOUT" val="a_f"/>
  <p:tag name="KSO_WM_SLIDE_LAYOUT_CNT" val="1_1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708c7a747e3ea6e292a7fc"/>
  <p:tag name="KSO_WM_CHIP_FILLPROP" val="[[{&quot;text_align&quot;:&quot;lt&quot;,&quot;text_direction&quot;:&quot;horizontal&quot;,&quot;support_big_font&quot;:false,&quot;picture_toward&quot;:0,&quot;picture_dockside&quot;:[],&quot;fill_id&quot;:&quot;577fb6fb92184a2fb8c769fd05bb9d24&quot;,&quot;fill_align&quot;:&quot;lt&quot;,&quot;chip_types&quot;:[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ca3f0f9c0eb4416e9bcff006547ecf8f&quot;,&quot;fill_align&quot;:&quot;cm&quot;,&quot;chip_types&quot;:[&quot;diagram&quot;,&quot;text&quot;,&quot;picture&quot;,&quot;chart&quot;,&quot;table&quot;,&quot;video&quot;]}]]"/>
  <p:tag name="KSO_WM_CHIP_DECFILLPROP" val="[]"/>
  <p:tag name="KSO_WM_SLIDE_CAN_ADD_NAVIGATION" val="1"/>
  <p:tag name="KSO_WM_CHIP_GROUPID" val="5f708c7a747e3ea6e292a7fb"/>
  <p:tag name="KSO_WM_SLIDE_BACKGROUND_TYPE" val="general"/>
  <p:tag name="KSO_WM_SLIDE_SUPPORT_FEATURE_TYPE" val="0"/>
  <p:tag name="KSO_WM_TEMPLATE_ASSEMBLE_XID" val="60656f644054ed1e2fb80930"/>
  <p:tag name="KSO_WM_TEMPLATE_ASSEMBLE_GROUPID" val="60656f644054ed1e2fb80930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43:53&quot;,&quot;maxSize&quot;:{&quot;size1&quot;:26.7},&quot;minSize&quot;:{&quot;size1&quot;:17.9},&quot;normalSize&quot;:{&quot;size1&quot;:26.699814814814815},&quot;subLayout&quot;:[{&quot;id&quot;:&quot;2021-04-01T15:43:53&quot;,&quot;margin&quot;:{&quot;bottom&quot;:0.02600000612437725,&quot;left&quot;:2.9629998207092285,&quot;right&quot;:2.5399999618530273,&quot;top&quot;:1.6929999589920044},&quot;type&quot;:0},{&quot;id&quot;:&quot;2021-04-01T15:43:53&quot;,&quot;margin&quot;:{&quot;bottom&quot;:2.5399999618530273,&quot;left&quot;:2.5399999618530273,&quot;right&quot;:2.5399999618530273,&quot;top&quot;:1.6670000553131104},&quot;type&quot;:0}],&quot;type&quot;:0}"/>
</p:tagLst>
</file>

<file path=ppt/tags/tag4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359_1*i*2"/>
  <p:tag name="KSO_WM_TEMPLATE_CATEGORY" val="diagram"/>
  <p:tag name="KSO_WM_TEMPLATE_INDEX" val="20212359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e5944e3b40a74874903293630bcf1509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0},&quot;ReferentInfo&quot;:{&quot;Id&quot;:&quot;c729f4a84af0479ba70a3a544af27b5c&quot;,&quot;X&quot;:{&quot;Pos&quot;:1},&quot;Y&quot;:{&quot;Pos&quot;:2}},&quot;whChangeMode&quot;:0}"/>
  <p:tag name="KSO_WM_CHIP_GROUPID" val="5f2a14fa45e1f15ec24fe383"/>
  <p:tag name="KSO_WM_CHIP_XID" val="5f2a14fa45e1f15ec24fe384"/>
  <p:tag name="KSO_WM_UNIT_LINE_FORE_SCHEMECOLOR_INDEX_BRIGHTNESS" val="0"/>
  <p:tag name="KSO_WM_UNIT_LINE_FORE_SCHEMECOLOR_INDEX" val="5"/>
  <p:tag name="KSO_WM_UNIT_LINE_FILL_TYPE" val="2"/>
  <p:tag name="KSO_WM_TEMPLATE_ASSEMBLE_XID" val="60656f4f4054ed1e2fb807a6"/>
  <p:tag name="KSO_WM_TEMPLATE_ASSEMBLE_GROUPID" val="60656f4f4054ed1e2fb807a6"/>
</p:tagLst>
</file>

<file path=ppt/tags/tag4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2359_1*i*3"/>
  <p:tag name="KSO_WM_TEMPLATE_CATEGORY" val="diagram"/>
  <p:tag name="KSO_WM_TEMPLATE_INDEX" val="20212359"/>
  <p:tag name="KSO_WM_UNIT_LAYERLEVEL" val="1"/>
  <p:tag name="KSO_WM_TAG_VERSION" val="1.0"/>
  <p:tag name="KSO_WM_BEAUTIFY_FLAG" val="#wm#"/>
  <p:tag name="KSO_WM_UNIT_BLOCK" val="0"/>
  <p:tag name="KSO_WM_UNIT_SM_LIMIT_TYPE" val="0"/>
  <p:tag name="KSO_WM_UNIT_DEC_AREA_ID" val="7451d059fb8e41ceab034b4b1508c201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2},&quot;ReferentInfo&quot;:{&quot;Id&quot;:&quot;0144f326a2214953b5a4393581eca494&quot;,&quot;X&quot;:{&quot;Pos&quot;:1},&quot;Y&quot;:{&quot;Pos&quot;:0}},&quot;whChangeMode&quot;:0}"/>
  <p:tag name="KSO_WM_CHIP_GROUPID" val="5f2a14fa45e1f15ec24fe383"/>
  <p:tag name="KSO_WM_CHIP_XID" val="5f2a14fa45e1f15ec24fe384"/>
  <p:tag name="KSO_WM_UNIT_LINE_FORE_SCHEMECOLOR_INDEX_BRIGHTNESS" val="0"/>
  <p:tag name="KSO_WM_UNIT_LINE_FORE_SCHEMECOLOR_INDEX" val="5"/>
  <p:tag name="KSO_WM_UNIT_LINE_FILL_TYPE" val="2"/>
  <p:tag name="KSO_WM_TEMPLATE_ASSEMBLE_XID" val="60656f4f4054ed1e2fb807a6"/>
  <p:tag name="KSO_WM_TEMPLATE_ASSEMBLE_GROUPID" val="60656f4f4054ed1e2fb807a6"/>
</p:tagLst>
</file>

<file path=ppt/tags/tag41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359_1*a*1"/>
  <p:tag name="KSO_WM_TEMPLATE_CATEGORY" val="diagram"/>
  <p:tag name="KSO_WM_TEMPLATE_INDEX" val="20212359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47ea31454b0d45f689176bce9a9f2b9e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eab991ccd1844b53a483ade2e357c6aa"/>
  <p:tag name="KSO_WM_UNIT_TEXT_FILL_FORE_SCHEMECOLOR_INDEX_BRIGHTNESS" val="0"/>
  <p:tag name="KSO_WM_UNIT_TEXT_FILL_FORE_SCHEMECOLOR_INDEX" val="13"/>
  <p:tag name="KSO_WM_UNIT_TEXT_FILL_TYPE" val="1"/>
  <p:tag name="KSO_WM_TEMPLATE_ASSEMBLE_XID" val="60656f4f4054ed1e2fb807a6"/>
  <p:tag name="KSO_WM_TEMPLATE_ASSEMBLE_GROUPID" val="60656f4f4054ed1e2fb807a6"/>
</p:tagLst>
</file>

<file path=ppt/tags/tag413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3"/>
  <p:tag name="KSO_WM_UNIT_ID" val="diagram20212359_1*f*3"/>
  <p:tag name="KSO_WM_TEMPLATE_CATEGORY" val="diagram"/>
  <p:tag name="KSO_WM_TEMPLATE_INDEX" val="20212359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48"/>
  <p:tag name="KSO_WM_UNIT_SHOW_EDIT_AREA_INDICATION" val="1"/>
  <p:tag name="KSO_WM_CHIP_GROUPID" val="5e6b05596848fb12bee65ac8"/>
  <p:tag name="KSO_WM_CHIP_XID" val="5e6b05596848fb12bee65aca"/>
  <p:tag name="KSO_WM_UNIT_DEC_AREA_ID" val="c729f4a84af0479ba70a3a544af27b5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e12f4b1cfc4c43c3873f6e25291a41b9"/>
  <p:tag name="KSO_WM_UNIT_TEXT_FILL_FORE_SCHEMECOLOR_INDEX_BRIGHTNESS" val="0.25"/>
  <p:tag name="KSO_WM_UNIT_TEXT_FILL_FORE_SCHEMECOLOR_INDEX" val="13"/>
  <p:tag name="KSO_WM_UNIT_TEXT_FILL_TYPE" val="1"/>
  <p:tag name="KSO_WM_TEMPLATE_ASSEMBLE_XID" val="60656f4f4054ed1e2fb807a6"/>
  <p:tag name="KSO_WM_TEMPLATE_ASSEMBLE_GROUPID" val="60656f4f4054ed1e2fb807a6"/>
</p:tagLst>
</file>

<file path=ppt/tags/tag414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diagram20212359_1*f*2"/>
  <p:tag name="KSO_WM_TEMPLATE_CATEGORY" val="diagram"/>
  <p:tag name="KSO_WM_TEMPLATE_INDEX" val="20212359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48"/>
  <p:tag name="KSO_WM_UNIT_SHOW_EDIT_AREA_INDICATION" val="1"/>
  <p:tag name="KSO_WM_CHIP_GROUPID" val="5e6b05596848fb12bee65ac8"/>
  <p:tag name="KSO_WM_CHIP_XID" val="5e6b05596848fb12bee65aca"/>
  <p:tag name="KSO_WM_UNIT_DEC_AREA_ID" val="bfd52b8dc99a43c5b3ed264b767234e3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dca4f3e064c14556b8a50eafa5d9d022"/>
  <p:tag name="KSO_WM_UNIT_TEXT_FILL_FORE_SCHEMECOLOR_INDEX_BRIGHTNESS" val="0.25"/>
  <p:tag name="KSO_WM_UNIT_TEXT_FILL_FORE_SCHEMECOLOR_INDEX" val="13"/>
  <p:tag name="KSO_WM_UNIT_TEXT_FILL_TYPE" val="1"/>
  <p:tag name="KSO_WM_TEMPLATE_ASSEMBLE_XID" val="60656f4f4054ed1e2fb807a6"/>
  <p:tag name="KSO_WM_TEMPLATE_ASSEMBLE_GROUPID" val="60656f4f4054ed1e2fb807a6"/>
</p:tagLst>
</file>

<file path=ppt/tags/tag415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359_1*f*1"/>
  <p:tag name="KSO_WM_TEMPLATE_CATEGORY" val="diagram"/>
  <p:tag name="KSO_WM_TEMPLATE_INDEX" val="20212359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48"/>
  <p:tag name="KSO_WM_UNIT_SHOW_EDIT_AREA_INDICATION" val="1"/>
  <p:tag name="KSO_WM_CHIP_GROUPID" val="5e6b05596848fb12bee65ac8"/>
  <p:tag name="KSO_WM_CHIP_XID" val="5e6b05596848fb12bee65aca"/>
  <p:tag name="KSO_WM_UNIT_DEC_AREA_ID" val="0144f326a2214953b5a4393581eca49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02dad9a2e20d47e4b29ad84bc5bd04d6"/>
  <p:tag name="KSO_WM_UNIT_TEXT_FILL_FORE_SCHEMECOLOR_INDEX_BRIGHTNESS" val="0.25"/>
  <p:tag name="KSO_WM_UNIT_TEXT_FILL_FORE_SCHEMECOLOR_INDEX" val="13"/>
  <p:tag name="KSO_WM_UNIT_TEXT_FILL_TYPE" val="1"/>
  <p:tag name="KSO_WM_TEMPLATE_ASSEMBLE_XID" val="60656f4f4054ed1e2fb807a6"/>
  <p:tag name="KSO_WM_TEMPLATE_ASSEMBLE_GROUPID" val="60656f4f4054ed1e2fb807a6"/>
</p:tagLst>
</file>

<file path=ppt/tags/tag416.xml><?xml version="1.0" encoding="utf-8"?>
<p:tagLst xmlns:p="http://schemas.openxmlformats.org/presentationml/2006/main">
  <p:tag name="KSO_WM_UNIT_VALUE" val="1142*1692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diagram20212359_1*d*1"/>
  <p:tag name="KSO_WM_TEMPLATE_CATEGORY" val="diagram"/>
  <p:tag name="KSO_WM_TEMPLATE_INDEX" val="20212359"/>
  <p:tag name="KSO_WM_UNIT_LAYERLEVEL" val="1"/>
  <p:tag name="KSO_WM_TAG_VERSION" val="1.0"/>
  <p:tag name="KSO_WM_BEAUTIFY_FLAG" val="#wm#"/>
  <p:tag name="KSO_WM_CHIP_GROUPID" val="5e7310da9a230a26b9e88a19"/>
  <p:tag name="KSO_WM_CHIP_XID" val="5e7310da9a230a26b9e88a1a"/>
  <p:tag name="KSO_WM_UNIT_DEC_AREA_ID" val="9a8dddfd5f1c4080a25383de0b457c79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622d0c62514f43b4ae9d3536be71c958"/>
  <p:tag name="KSO_WM_TEMPLATE_ASSEMBLE_XID" val="60656f4f4054ed1e2fb807a6"/>
  <p:tag name="KSO_WM_TEMPLATE_ASSEMBLE_GROUPID" val="60656f4f4054ed1e2fb807a6"/>
</p:tagLst>
</file>

<file path=ppt/tags/tag4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12359_1*i*4"/>
  <p:tag name="KSO_WM_TEMPLATE_CATEGORY" val="diagram"/>
  <p:tag name="KSO_WM_TEMPLATE_INDEX" val="20212359"/>
  <p:tag name="KSO_WM_UNIT_LAYERLEVEL" val="1"/>
  <p:tag name="KSO_WM_TAG_VERSION" val="1.0"/>
  <p:tag name="KSO_WM_BEAUTIFY_FLAG" val="#wm#"/>
  <p:tag name="KSO_WM_UNIT_BLOCK" val="0"/>
  <p:tag name="KSO_WM_UNIT_SM_LIMIT_TYPE" val="1"/>
  <p:tag name="KSO_WM_UNIT_DEC_AREA_ID" val="0fc916d29fb04aa0914f1cafc3e04a3d"/>
  <p:tag name="KSO_WM_UNIT_DECORATE_INFO" val="{&quot;ReferentInfo&quot;:{&quot;Id&quot;:&quot;slide&quot;,&quot;X&quot;:{&quot;Pos&quot;:2},&quot;Y&quot;:{&quot;Pos&quot;:0}},&quot;DecorateInfoX&quot;:{&quot;Pos&quot;:2,&quot;IsAbs&quot;:false},&quot;DecorateInfoY&quot;:{&quot;Pos&quot;:0,&quot;IsAbs&quot;:false},&quot;DecorateInfoW&quot;:{&quot;IsAbs&quot;:false},&quot;DecorateInfoH&quot;:{&quot;IsAbs&quot;:false},&quot;whChangeMode&quot;:1}"/>
  <p:tag name="KSO_WM_CHIP_GROUPID" val="5f2a14fa45e1f15ec24fe383"/>
  <p:tag name="KSO_WM_CHIP_XID" val="5f2a14fa45e1f15ec24fe384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6"/>
  <p:tag name="KSO_WM_TEMPLATE_ASSEMBLE_XID" val="60656f4f4054ed1e2fb807a6"/>
  <p:tag name="KSO_WM_TEMPLATE_ASSEMBLE_GROUPID" val="60656f4f4054ed1e2fb807a6"/>
</p:tagLst>
</file>

<file path=ppt/tags/tag418.xml><?xml version="1.0" encoding="utf-8"?>
<p:tagLst xmlns:p="http://schemas.openxmlformats.org/presentationml/2006/main">
  <p:tag name="KSO_WM_BEAUTIFY_FLAG" val="#wm#"/>
  <p:tag name="KSO_WM_TEMPLATE_CATEGORY" val="diagram"/>
  <p:tag name="KSO_WM_TEMPLATE_INDEX" val="20212359"/>
  <p:tag name="KSO_WM_SLIDE_LAYOUT_INFO" val="{&quot;id&quot;:&quot;2021-04-01T15:39:36&quot;,&quot;maxSize&quot;:{&quot;size1&quot;:13.5},&quot;minSize&quot;:{&quot;size1&quot;:13.5},&quot;normalSize&quot;:{&quot;size1&quot;:13.5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1-04-01T15:39:36&quot;,&quot;margin&quot;:{&quot;bottom&quot;:0.44999995827674866,&quot;left&quot;:1.2699999809265137,&quot;right&quot;:1.2699999809265137,&quot;top&quot;:0.4230000376701355},&quot;type&quot;:0},{&quot;direction&quot;:1,&quot;id&quot;:&quot;2021-04-01T15:39:36&quot;,&quot;maxSize&quot;:{&quot;size1&quot;:41.3},&quot;minSize&quot;:{&quot;size1&quot;:41.3},&quot;normalSize&quot;:{&quot;size1&quot;:41.3},&quot;subLayout&quot;:[{&quot;id&quot;:&quot;2021-04-01T15:39:36&quot;,&quot;maxSize&quot;:{&quot;size1&quot;:41.1},&quot;minSize&quot;:{&quot;size1&quot;:33.4},&quot;normalSize&quot;:{&quot;size1&quot;:36},&quot;subLayout&quot;:[{&quot;id&quot;:&quot;2021-04-01T15:39:36&quot;,&quot;margin&quot;:{&quot;bottom&quot;:0.0260000042617321,&quot;left&quot;:1.2699999809265137,&quot;right&quot;:0.8730000257492065,&quot;top&quot;:2.937000036239624},&quot;type&quot;:0},{&quot;id&quot;:&quot;2021-04-01T15:39:36&quot;,&quot;maxSize&quot;:{&quot;size1&quot;:48.1},&quot;minSize&quot;:{&quot;size1&quot;:36.1},&quot;normalSize&quot;:{&quot;size1&quot;:43.6},&quot;subLayout&quot;:[{&quot;id&quot;:&quot;2021-04-01T15:39:36&quot;,&quot;margin&quot;:{&quot;bottom&quot;:0.847000002861023,&quot;left&quot;:1.2699999809265137,&quot;right&quot;:0.8730000257492065,&quot;top&quot;:0.847000002861023},&quot;type&quot;:0},{&quot;id&quot;:&quot;2021-04-01T15:39:36&quot;,&quot;margin&quot;:{&quot;bottom&quot;:2.9629998207092285,&quot;left&quot;:1.2699999809265137,&quot;right&quot;:0.8730000257492065,&quot;top&quot;:0.0260000042617321},&quot;type&quot;:0}],&quot;type&quot;:0}],&quot;type&quot;:0},{&quot;id&quot;:&quot;2021-04-01T15:39:36&quot;,&quot;margin&quot;:{&quot;bottom&quot;:2.5399999618530273,&quot;left&quot;:0.3970000147819519,&quot;right&quot;:2.5399999618530273,&quot;top&quot;:2.5139999389648438},&quot;type&quot;:0}],&quot;type&quot;:0}],&quot;type&quot;:0}"/>
  <p:tag name="KSO_WM_SLIDE_BACKGROUND" val="[&quot;navigation&quot;]"/>
  <p:tag name="KSO_WM_SLIDE_RATIO" val="1.777778"/>
  <p:tag name="KSO_WM_CHIP_INFOS" val="{&quot;type&quot;:0,&quot;layout_type&quot;:&quot;navigation&quot;,&quot;layout_feature&quot;:1,&quot;aspect_ratio&quot;:&quot;16:9&quot;,&quot;same_font_size&quot;:tru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2a14fa45e1f15ec24fe384"/>
  <p:tag name="KSO_WM_CHIP_FILLPROP" val="[[{&quot;text_align&quot;:&quot;lm&quot;,&quot;text_direction&quot;:&quot;horizontal&quot;,&quot;support_big_font&quot;:false,&quot;picture_toward&quot;:0,&quot;picture_dockside&quot;:[],&quot;fill_id&quot;:&quot;c934b58042b44607bfcc30469ccc57d1&quot;,&quot;fill_align&quot;:&quot;lm&quot;,&quot;chip_types&quot;:[&quot;header&quot;]},{&quot;text_align&quot;:&quot;lm&quot;,&quot;text_direction&quot;:&quot;horizontal&quot;,&quot;support_big_font&quot;:false,&quot;picture_toward&quot;:0,&quot;picture_dockside&quot;:[],&quot;fill_id&quot;:&quot;f228f23c9ad3484faccd1cd6db074e76&quot;,&quot;fill_align&quot;:&quot;lm&quot;,&quot;chip_types&quot;:[&quot;text&quot;]},{&quot;text_align&quot;:&quot;lm&quot;,&quot;text_direction&quot;:&quot;horizontal&quot;,&quot;support_big_font&quot;:false,&quot;picture_toward&quot;:0,&quot;picture_dockside&quot;:[],&quot;fill_id&quot;:&quot;2914f646b38542c498a81fc6ad688d35&quot;,&quot;fill_align&quot;:&quot;lm&quot;,&quot;chip_types&quot;:[&quot;text&quot;]},{&quot;text_align&quot;:&quot;lm&quot;,&quot;text_direction&quot;:&quot;horizontal&quot;,&quot;support_big_font&quot;:false,&quot;picture_toward&quot;:0,&quot;picture_dockside&quot;:[],&quot;fill_id&quot;:&quot;96254a404d4040ea9c59fc78673b5701&quot;,&quot;fill_align&quot;:&quot;lm&quot;,&quot;chip_types&quot;:[&quot;text&quot;]},{&quot;text_align&quot;:&quot;cm&quot;,&quot;text_direction&quot;:&quot;horizontal&quot;,&quot;support_features&quot;:[&quot;carousel&quot;],&quot;support_big_font&quot;:false,&quot;picture_toward&quot;:0,&quot;picture_dockside&quot;:[],&quot;fill_id&quot;:&quot;224661b0a6f6447f9527e2b9dfb3690f&quot;,&quot;fill_align&quot;:&quot;cm&quot;,&quot;chip_types&quot;:[&quot;picture&quot;]}]]"/>
  <p:tag name="KSO_WM_SLIDE_ID" val="diagram20212359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468"/>
  <p:tag name="KSO_WM_SLIDE_POSITION" val="0*0"/>
  <p:tag name="KSO_WM_TAG_VERSION" val="1.0"/>
  <p:tag name="KSO_WM_SLIDE_LAYOUT" val="a_d_f"/>
  <p:tag name="KSO_WM_SLIDE_LAYOUT_CNT" val="1_1_3"/>
  <p:tag name="KSO_WM_CHIP_DECFILLPROP" val="[]"/>
  <p:tag name="KSO_WM_SLIDE_CAN_ADD_NAVIGATION" val="1"/>
  <p:tag name="KSO_WM_CHIP_GROUPID" val="5f2a14fa45e1f15ec24fe383"/>
  <p:tag name="KSO_WM_SLIDE_BK_DARK_LIGHT" val="2"/>
  <p:tag name="KSO_WM_SLIDE_BACKGROUND_TYPE" val="navigation"/>
  <p:tag name="KSO_WM_SLIDE_SUPPORT_FEATURE_TYPE" val="2"/>
  <p:tag name="KSO_WM_SLIDE_SAME_FONT_SIZE" val="1"/>
  <p:tag name="KSO_WM_TEMPLATE_ASSEMBLE_XID" val="60656f4f4054ed1e2fb807a6"/>
  <p:tag name="KSO_WM_TEMPLATE_ASSEMBLE_GROUPID" val="60656f4f4054ed1e2fb807a6"/>
</p:tagLst>
</file>

<file path=ppt/tags/tag4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713_1*i*1"/>
  <p:tag name="KSO_WM_TEMPLATE_CATEGORY" val="diagram"/>
  <p:tag name="KSO_WM_TEMPLATE_INDEX" val="20212713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6c938ff465544c81b53780745e718009"/>
  <p:tag name="KSO_WM_UNIT_DECORATE_INFO" val="{&quot;DecorateInfoH&quot;:{&quot;IsAbs&quot;:false},&quot;DecorateInfoW&quot;:{&quot;IsAbs&quot;:false},&quot;DecorateInfoX&quot;:{&quot;IsAbs&quot;:false,&quot;Pos&quot;:1},&quot;DecorateInfoY&quot;:{&quot;IsAbs&quot;:false,&quot;Pos&quot;:1},&quot;ReferentInfo&quot;:{&quot;Id&quot;:&quot;84a6c56b6ff04b3385062ce2c276b31c&quot;,&quot;X&quot;:{&quot;Pos&quot;:1},&quot;Y&quot;:{&quot;Pos&quot;:1}},&quot;whChangeMode&quot;:1}"/>
  <p:tag name="KSO_WM_CHIP_GROUPID" val="5f708c7a747e3ea6e292a7fb"/>
  <p:tag name="KSO_WM_CHIP_XID" val="5f708c7a747e3ea6e292a7fc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816"/>
  <p:tag name="KSO_WM_TEMPLATE_ASSEMBLE_XID" val="60656f644054ed1e2fb80930"/>
  <p:tag name="KSO_WM_TEMPLATE_ASSEMBLE_GROUPID" val="60656f644054ed1e2fb80930"/>
</p:tagLst>
</file>

<file path=ppt/tags/tag42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713_1*a*1"/>
  <p:tag name="KSO_WM_TEMPLATE_CATEGORY" val="diagram"/>
  <p:tag name="KSO_WM_TEMPLATE_INDEX" val="20212713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8813dededcd94f83be1334e61bb4760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fba21aa6e7b04473ad95be895e1428b6"/>
  <p:tag name="KSO_WM_UNIT_TEXT_FILL_FORE_SCHEMECOLOR_INDEX_BRIGHTNESS" val="0"/>
  <p:tag name="KSO_WM_UNIT_TEXT_FILL_FORE_SCHEMECOLOR_INDEX" val="13"/>
  <p:tag name="KSO_WM_UNIT_TEXT_FILL_TYPE" val="1"/>
  <p:tag name="KSO_WM_TEMPLATE_ASSEMBLE_XID" val="60656f644054ed1e2fb80930"/>
  <p:tag name="KSO_WM_TEMPLATE_ASSEMBLE_GROUPID" val="60656f644054ed1e2fb80930"/>
</p:tagLst>
</file>

<file path=ppt/tags/tag423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713_1*f*1"/>
  <p:tag name="KSO_WM_TEMPLATE_CATEGORY" val="diagram"/>
  <p:tag name="KSO_WM_TEMPLATE_INDEX" val="20212713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440"/>
  <p:tag name="KSO_WM_UNIT_SHOW_EDIT_AREA_INDICATION" val="1"/>
  <p:tag name="KSO_WM_CHIP_GROUPID" val="5e6b05596848fb12bee65ac8"/>
  <p:tag name="KSO_WM_CHIP_XID" val="5e6b05596848fb12bee65aca"/>
  <p:tag name="KSO_WM_UNIT_DEC_AREA_ID" val="84a6c56b6ff04b3385062ce2c276b31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a95d889fcf624743b8b9a892c7ba4fc1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f644054ed1e2fb80930"/>
  <p:tag name="KSO_WM_TEMPLATE_ASSEMBLE_GROUPID" val="60656f644054ed1e2fb80930"/>
</p:tagLst>
</file>

<file path=ppt/tags/tag4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713_1*i*2"/>
  <p:tag name="KSO_WM_TEMPLATE_CATEGORY" val="diagram"/>
  <p:tag name="KSO_WM_TEMPLATE_INDEX" val="20212713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ab9e3ede4f02433781ee8c4bc865c25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f708c7a747e3ea6e292a7fb"/>
  <p:tag name="KSO_WM_CHIP_XID" val="5f708c7a747e3ea6e292a7fc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60656f644054ed1e2fb80930"/>
  <p:tag name="KSO_WM_TEMPLATE_ASSEMBLE_GROUPID" val="60656f644054ed1e2fb80930"/>
</p:tagLst>
</file>

<file path=ppt/tags/tag425.xml><?xml version="1.0" encoding="utf-8"?>
<p:tagLst xmlns:p="http://schemas.openxmlformats.org/presentationml/2006/main">
  <p:tag name="KSO_WM_BEAUTIFY_FLAG" val="#wm#"/>
  <p:tag name="KSO_WM_TEMPLATE_CATEGORY" val="diagram"/>
  <p:tag name="KSO_WM_TEMPLATE_INDEX" val="20212713"/>
  <p:tag name="KSO_WM_SLIDE_ID" val="diagram20212713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64*444"/>
  <p:tag name="KSO_WM_SLIDE_POSITION" val="47*48"/>
  <p:tag name="KSO_WM_TAG_VERSION" val="1.0"/>
  <p:tag name="KSO_WM_SLIDE_LAYOUT" val="a_f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43:53&quot;,&quot;maxSize&quot;:{&quot;size1&quot;:26.7},&quot;minSize&quot;:{&quot;size1&quot;:17.9},&quot;normalSize&quot;:{&quot;size1&quot;:17.9},&quot;subLayout&quot;:[{&quot;id&quot;:&quot;2021-04-01T15:43:53&quot;,&quot;margin&quot;:{&quot;bottom&quot;:0.0260000042617321,&quot;left&quot;:2.9629998207092285,&quot;right&quot;:2.5399999618530273,&quot;top&quot;:1.6929999589920044},&quot;type&quot;:0},{&quot;id&quot;:&quot;2021-04-01T15:43:53&quot;,&quot;margin&quot;:{&quot;bottom&quot;:2.5399999618530273,&quot;left&quot;:2.5399999618530273,&quot;right&quot;:2.5399999618530273,&quot;top&quot;:1.6670000553131104}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708c7a747e3ea6e292a7fc"/>
  <p:tag name="KSO_WM_CHIP_FILLPROP" val="[[{&quot;text_align&quot;:&quot;lt&quot;,&quot;text_direction&quot;:&quot;horizontal&quot;,&quot;support_big_font&quot;:false,&quot;picture_toward&quot;:0,&quot;picture_dockside&quot;:[],&quot;fill_id&quot;:&quot;577fb6fb92184a2fb8c769fd05bb9d24&quot;,&quot;fill_align&quot;:&quot;lt&quot;,&quot;chip_types&quot;:[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ca3f0f9c0eb4416e9bcff006547ecf8f&quot;,&quot;fill_align&quot;:&quot;cm&quot;,&quot;chip_types&quot;:[&quot;diagram&quot;,&quot;text&quot;,&quot;picture&quot;,&quot;chart&quot;,&quot;table&quot;,&quot;video&quot;]}]]"/>
  <p:tag name="KSO_WM_CHIP_DECFILLPROP" val="[]"/>
  <p:tag name="KSO_WM_SLIDE_CAN_ADD_NAVIGATION" val="1"/>
  <p:tag name="KSO_WM_CHIP_GROUPID" val="5f708c7a747e3ea6e292a7fb"/>
  <p:tag name="KSO_WM_SLIDE_BACKGROUND_TYPE" val="general"/>
  <p:tag name="KSO_WM_SLIDE_SUPPORT_FEATURE_TYPE" val="0"/>
  <p:tag name="KSO_WM_TEMPLATE_ASSEMBLE_XID" val="60656f644054ed1e2fb80930"/>
  <p:tag name="KSO_WM_TEMPLATE_ASSEMBLE_GROUPID" val="60656f644054ed1e2fb80930"/>
</p:tagLst>
</file>

<file path=ppt/tags/tag4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713_1*i*1"/>
  <p:tag name="KSO_WM_TEMPLATE_CATEGORY" val="diagram"/>
  <p:tag name="KSO_WM_TEMPLATE_INDEX" val="20212713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6c938ff465544c81b53780745e718009"/>
  <p:tag name="KSO_WM_UNIT_DECORATE_INFO" val="{&quot;DecorateInfoH&quot;:{&quot;IsAbs&quot;:false},&quot;DecorateInfoW&quot;:{&quot;IsAbs&quot;:false},&quot;DecorateInfoX&quot;:{&quot;IsAbs&quot;:false,&quot;Pos&quot;:1},&quot;DecorateInfoY&quot;:{&quot;IsAbs&quot;:false,&quot;Pos&quot;:1},&quot;ReferentInfo&quot;:{&quot;Id&quot;:&quot;84a6c56b6ff04b3385062ce2c276b31c&quot;,&quot;X&quot;:{&quot;Pos&quot;:1},&quot;Y&quot;:{&quot;Pos&quot;:1}},&quot;whChangeMode&quot;:1}"/>
  <p:tag name="KSO_WM_CHIP_GROUPID" val="5f708c7a747e3ea6e292a7fb"/>
  <p:tag name="KSO_WM_CHIP_XID" val="5f708c7a747e3ea6e292a7fc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816"/>
  <p:tag name="KSO_WM_TEMPLATE_ASSEMBLE_XID" val="60656f644054ed1e2fb80930"/>
  <p:tag name="KSO_WM_TEMPLATE_ASSEMBLE_GROUPID" val="60656f644054ed1e2fb80930"/>
</p:tagLst>
</file>

<file path=ppt/tags/tag42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713_1*a*1"/>
  <p:tag name="KSO_WM_TEMPLATE_CATEGORY" val="diagram"/>
  <p:tag name="KSO_WM_TEMPLATE_INDEX" val="20212713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8813dededcd94f83be1334e61bb4760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fba21aa6e7b04473ad95be895e1428b6"/>
  <p:tag name="KSO_WM_UNIT_TEXT_FILL_FORE_SCHEMECOLOR_INDEX_BRIGHTNESS" val="0"/>
  <p:tag name="KSO_WM_UNIT_TEXT_FILL_FORE_SCHEMECOLOR_INDEX" val="13"/>
  <p:tag name="KSO_WM_UNIT_TEXT_FILL_TYPE" val="1"/>
  <p:tag name="KSO_WM_TEMPLATE_ASSEMBLE_XID" val="60656f644054ed1e2fb80930"/>
  <p:tag name="KSO_WM_TEMPLATE_ASSEMBLE_GROUPID" val="60656f644054ed1e2fb80930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0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713_1*f*1"/>
  <p:tag name="KSO_WM_TEMPLATE_CATEGORY" val="diagram"/>
  <p:tag name="KSO_WM_TEMPLATE_INDEX" val="20212713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440"/>
  <p:tag name="KSO_WM_UNIT_SHOW_EDIT_AREA_INDICATION" val="1"/>
  <p:tag name="KSO_WM_CHIP_GROUPID" val="5e6b05596848fb12bee65ac8"/>
  <p:tag name="KSO_WM_CHIP_XID" val="5e6b05596848fb12bee65aca"/>
  <p:tag name="KSO_WM_UNIT_DEC_AREA_ID" val="84a6c56b6ff04b3385062ce2c276b31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a95d889fcf624743b8b9a892c7ba4fc1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f644054ed1e2fb80930"/>
  <p:tag name="KSO_WM_TEMPLATE_ASSEMBLE_GROUPID" val="60656f644054ed1e2fb80930"/>
</p:tagLst>
</file>

<file path=ppt/tags/tag4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713_1*i*2"/>
  <p:tag name="KSO_WM_TEMPLATE_CATEGORY" val="diagram"/>
  <p:tag name="KSO_WM_TEMPLATE_INDEX" val="20212713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ab9e3ede4f02433781ee8c4bc865c25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f708c7a747e3ea6e292a7fb"/>
  <p:tag name="KSO_WM_CHIP_XID" val="5f708c7a747e3ea6e292a7fc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60656f644054ed1e2fb80930"/>
  <p:tag name="KSO_WM_TEMPLATE_ASSEMBLE_GROUPID" val="60656f644054ed1e2fb80930"/>
</p:tagLst>
</file>

<file path=ppt/tags/tag432.xml><?xml version="1.0" encoding="utf-8"?>
<p:tagLst xmlns:p="http://schemas.openxmlformats.org/presentationml/2006/main">
  <p:tag name="KSO_WM_BEAUTIFY_FLAG" val="#wm#"/>
  <p:tag name="KSO_WM_TEMPLATE_CATEGORY" val="diagram"/>
  <p:tag name="KSO_WM_TEMPLATE_INDEX" val="20212713"/>
  <p:tag name="KSO_WM_SLIDE_ID" val="diagram20212713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64*444"/>
  <p:tag name="KSO_WM_SLIDE_POSITION" val="47*48"/>
  <p:tag name="KSO_WM_TAG_VERSION" val="1.0"/>
  <p:tag name="KSO_WM_SLIDE_LAYOUT" val="a_f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43:53&quot;,&quot;maxSize&quot;:{&quot;size1&quot;:26.7},&quot;minSize&quot;:{&quot;size1&quot;:17.9},&quot;normalSize&quot;:{&quot;size1&quot;:17.9},&quot;subLayout&quot;:[{&quot;id&quot;:&quot;2021-04-01T15:43:53&quot;,&quot;margin&quot;:{&quot;bottom&quot;:0.0260000042617321,&quot;left&quot;:2.9629998207092285,&quot;right&quot;:2.5399999618530273,&quot;top&quot;:1.6929999589920044},&quot;type&quot;:0},{&quot;id&quot;:&quot;2021-04-01T15:43:53&quot;,&quot;margin&quot;:{&quot;bottom&quot;:2.5399999618530273,&quot;left&quot;:2.5399999618530273,&quot;right&quot;:2.5399999618530273,&quot;top&quot;:1.6670000553131104}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708c7a747e3ea6e292a7fc"/>
  <p:tag name="KSO_WM_CHIP_FILLPROP" val="[[{&quot;text_align&quot;:&quot;lt&quot;,&quot;text_direction&quot;:&quot;horizontal&quot;,&quot;support_big_font&quot;:false,&quot;picture_toward&quot;:0,&quot;picture_dockside&quot;:[],&quot;fill_id&quot;:&quot;577fb6fb92184a2fb8c769fd05bb9d24&quot;,&quot;fill_align&quot;:&quot;lt&quot;,&quot;chip_types&quot;:[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ca3f0f9c0eb4416e9bcff006547ecf8f&quot;,&quot;fill_align&quot;:&quot;cm&quot;,&quot;chip_types&quot;:[&quot;diagram&quot;,&quot;text&quot;,&quot;picture&quot;,&quot;chart&quot;,&quot;table&quot;,&quot;video&quot;]}]]"/>
  <p:tag name="KSO_WM_CHIP_DECFILLPROP" val="[]"/>
  <p:tag name="KSO_WM_SLIDE_CAN_ADD_NAVIGATION" val="1"/>
  <p:tag name="KSO_WM_CHIP_GROUPID" val="5f708c7a747e3ea6e292a7fb"/>
  <p:tag name="KSO_WM_SLIDE_BACKGROUND_TYPE" val="general"/>
  <p:tag name="KSO_WM_SLIDE_SUPPORT_FEATURE_TYPE" val="0"/>
  <p:tag name="KSO_WM_TEMPLATE_ASSEMBLE_XID" val="60656f644054ed1e2fb80930"/>
  <p:tag name="KSO_WM_TEMPLATE_ASSEMBLE_GROUPID" val="60656f644054ed1e2fb80930"/>
</p:tagLst>
</file>

<file path=ppt/tags/tag4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713_1*i*1"/>
  <p:tag name="KSO_WM_TEMPLATE_CATEGORY" val="diagram"/>
  <p:tag name="KSO_WM_TEMPLATE_INDEX" val="20212713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6c938ff465544c81b53780745e718009"/>
  <p:tag name="KSO_WM_UNIT_DECORATE_INFO" val="{&quot;DecorateInfoH&quot;:{&quot;IsAbs&quot;:false},&quot;DecorateInfoW&quot;:{&quot;IsAbs&quot;:false},&quot;DecorateInfoX&quot;:{&quot;IsAbs&quot;:false,&quot;Pos&quot;:1},&quot;DecorateInfoY&quot;:{&quot;IsAbs&quot;:false,&quot;Pos&quot;:1},&quot;ReferentInfo&quot;:{&quot;Id&quot;:&quot;84a6c56b6ff04b3385062ce2c276b31c&quot;,&quot;X&quot;:{&quot;Pos&quot;:1},&quot;Y&quot;:{&quot;Pos&quot;:1}},&quot;whChangeMode&quot;:1}"/>
  <p:tag name="KSO_WM_CHIP_GROUPID" val="5f708c7a747e3ea6e292a7fb"/>
  <p:tag name="KSO_WM_CHIP_XID" val="5f708c7a747e3ea6e292a7fc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816"/>
  <p:tag name="KSO_WM_TEMPLATE_ASSEMBLE_XID" val="60656f644054ed1e2fb80930"/>
  <p:tag name="KSO_WM_TEMPLATE_ASSEMBLE_GROUPID" val="60656f644054ed1e2fb80930"/>
</p:tagLst>
</file>

<file path=ppt/tags/tag43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713_1*a*1"/>
  <p:tag name="KSO_WM_TEMPLATE_CATEGORY" val="diagram"/>
  <p:tag name="KSO_WM_TEMPLATE_INDEX" val="20212713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8813dededcd94f83be1334e61bb4760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fba21aa6e7b04473ad95be895e1428b6"/>
  <p:tag name="KSO_WM_UNIT_TEXT_FILL_FORE_SCHEMECOLOR_INDEX_BRIGHTNESS" val="0"/>
  <p:tag name="KSO_WM_UNIT_TEXT_FILL_FORE_SCHEMECOLOR_INDEX" val="13"/>
  <p:tag name="KSO_WM_UNIT_TEXT_FILL_TYPE" val="1"/>
  <p:tag name="KSO_WM_TEMPLATE_ASSEMBLE_XID" val="60656f644054ed1e2fb80930"/>
  <p:tag name="KSO_WM_TEMPLATE_ASSEMBLE_GROUPID" val="60656f644054ed1e2fb80930"/>
</p:tagLst>
</file>

<file path=ppt/tags/tag437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713_1*f*1"/>
  <p:tag name="KSO_WM_TEMPLATE_CATEGORY" val="diagram"/>
  <p:tag name="KSO_WM_TEMPLATE_INDEX" val="20212713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440"/>
  <p:tag name="KSO_WM_UNIT_SHOW_EDIT_AREA_INDICATION" val="1"/>
  <p:tag name="KSO_WM_CHIP_GROUPID" val="5e6b05596848fb12bee65ac8"/>
  <p:tag name="KSO_WM_CHIP_XID" val="5e6b05596848fb12bee65aca"/>
  <p:tag name="KSO_WM_UNIT_DEC_AREA_ID" val="84a6c56b6ff04b3385062ce2c276b31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a95d889fcf624743b8b9a892c7ba4fc1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f644054ed1e2fb80930"/>
  <p:tag name="KSO_WM_TEMPLATE_ASSEMBLE_GROUPID" val="60656f644054ed1e2fb80930"/>
</p:tagLst>
</file>

<file path=ppt/tags/tag4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713_1*i*2"/>
  <p:tag name="KSO_WM_TEMPLATE_CATEGORY" val="diagram"/>
  <p:tag name="KSO_WM_TEMPLATE_INDEX" val="20212713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ab9e3ede4f02433781ee8c4bc865c25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f708c7a747e3ea6e292a7fb"/>
  <p:tag name="KSO_WM_CHIP_XID" val="5f708c7a747e3ea6e292a7fc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60656f644054ed1e2fb80930"/>
  <p:tag name="KSO_WM_TEMPLATE_ASSEMBLE_GROUPID" val="60656f644054ed1e2fb80930"/>
</p:tagLst>
</file>

<file path=ppt/tags/tag439.xml><?xml version="1.0" encoding="utf-8"?>
<p:tagLst xmlns:p="http://schemas.openxmlformats.org/presentationml/2006/main">
  <p:tag name="KSO_WM_BEAUTIFY_FLAG" val="#wm#"/>
  <p:tag name="KSO_WM_TEMPLATE_CATEGORY" val="diagram"/>
  <p:tag name="KSO_WM_TEMPLATE_INDEX" val="20212713"/>
  <p:tag name="KSO_WM_SLIDE_ID" val="diagram20212713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64*444"/>
  <p:tag name="KSO_WM_SLIDE_POSITION" val="47*48"/>
  <p:tag name="KSO_WM_TAG_VERSION" val="1.0"/>
  <p:tag name="KSO_WM_SLIDE_LAYOUT" val="a_f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43:53&quot;,&quot;maxSize&quot;:{&quot;size1&quot;:26.7},&quot;minSize&quot;:{&quot;size1&quot;:17.9},&quot;normalSize&quot;:{&quot;size1&quot;:17.9},&quot;subLayout&quot;:[{&quot;id&quot;:&quot;2021-04-01T15:43:53&quot;,&quot;margin&quot;:{&quot;bottom&quot;:0.0260000042617321,&quot;left&quot;:2.9629998207092285,&quot;right&quot;:2.5399999618530273,&quot;top&quot;:1.6929999589920044},&quot;type&quot;:0},{&quot;id&quot;:&quot;2021-04-01T15:43:53&quot;,&quot;margin&quot;:{&quot;bottom&quot;:2.5399999618530273,&quot;left&quot;:2.5399999618530273,&quot;right&quot;:2.5399999618530273,&quot;top&quot;:1.6670000553131104}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708c7a747e3ea6e292a7fc"/>
  <p:tag name="KSO_WM_CHIP_FILLPROP" val="[[{&quot;text_align&quot;:&quot;lt&quot;,&quot;text_direction&quot;:&quot;horizontal&quot;,&quot;support_big_font&quot;:false,&quot;picture_toward&quot;:0,&quot;picture_dockside&quot;:[],&quot;fill_id&quot;:&quot;577fb6fb92184a2fb8c769fd05bb9d24&quot;,&quot;fill_align&quot;:&quot;lt&quot;,&quot;chip_types&quot;:[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ca3f0f9c0eb4416e9bcff006547ecf8f&quot;,&quot;fill_align&quot;:&quot;cm&quot;,&quot;chip_types&quot;:[&quot;diagram&quot;,&quot;text&quot;,&quot;picture&quot;,&quot;chart&quot;,&quot;table&quot;,&quot;video&quot;]}]]"/>
  <p:tag name="KSO_WM_CHIP_DECFILLPROP" val="[]"/>
  <p:tag name="KSO_WM_SLIDE_CAN_ADD_NAVIGATION" val="1"/>
  <p:tag name="KSO_WM_CHIP_GROUPID" val="5f708c7a747e3ea6e292a7fb"/>
  <p:tag name="KSO_WM_SLIDE_BACKGROUND_TYPE" val="general"/>
  <p:tag name="KSO_WM_SLIDE_SUPPORT_FEATURE_TYPE" val="0"/>
  <p:tag name="KSO_WM_TEMPLATE_ASSEMBLE_XID" val="60656f644054ed1e2fb80930"/>
  <p:tag name="KSO_WM_TEMPLATE_ASSEMBLE_GROUPID" val="60656f644054ed1e2fb80930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7394_1*i*1"/>
  <p:tag name="KSO_WM_TEMPLATE_CATEGORY" val="diagram"/>
  <p:tag name="KSO_WM_TEMPLATE_INDEX" val="20217394"/>
  <p:tag name="KSO_WM_UNIT_LAYERLEVEL" val="1"/>
  <p:tag name="KSO_WM_TAG_VERSION" val="1.0"/>
  <p:tag name="KSO_WM_BEAUTIFY_FLAG" val="#wm#"/>
  <p:tag name="KSO_WM_CHIP_GROUPID" val="5fd07e214d383dce34166718"/>
  <p:tag name="KSO_WM_CHIP_XID" val="5fd07e214d383dce34166719"/>
  <p:tag name="KSO_WM_TEMPLATE_ASSEMBLE_XID" val="606570824054ed1e2fb816ac"/>
  <p:tag name="KSO_WM_TEMPLATE_ASSEMBLE_GROUPID" val="606570824054ed1e2fb816ac"/>
</p:tagLst>
</file>

<file path=ppt/tags/tag4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7394_1*i*2"/>
  <p:tag name="KSO_WM_TEMPLATE_CATEGORY" val="diagram"/>
  <p:tag name="KSO_WM_TEMPLATE_INDEX" val="20217394"/>
  <p:tag name="KSO_WM_UNIT_LAYERLEVEL" val="1"/>
  <p:tag name="KSO_WM_TAG_VERSION" val="1.0"/>
  <p:tag name="KSO_WM_BEAUTIFY_FLAG" val="#wm#"/>
  <p:tag name="KSO_WM_CHIP_GROUPID" val="5fd07e214d383dce34166718"/>
  <p:tag name="KSO_WM_CHIP_XID" val="5fd07e214d383dce34166719"/>
  <p:tag name="KSO_WM_UNIT_FILL_FORE_SCHEMECOLOR_INDEX_BRIGHTNESS" val="0"/>
  <p:tag name="KSO_WM_UNIT_FILL_FORE_SCHEMECOLOR_INDEX" val="5"/>
  <p:tag name="KSO_WM_UNIT_FILL_TYPE" val="1"/>
  <p:tag name="KSO_WM_UNIT_VALUE" val="0"/>
  <p:tag name="KSO_WM_TEMPLATE_ASSEMBLE_XID" val="606570824054ed1e2fb816ac"/>
  <p:tag name="KSO_WM_TEMPLATE_ASSEMBLE_GROUPID" val="606570824054ed1e2fb816ac"/>
</p:tagLst>
</file>

<file path=ppt/tags/tag4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7394_1*i*3"/>
  <p:tag name="KSO_WM_TEMPLATE_CATEGORY" val="diagram"/>
  <p:tag name="KSO_WM_TEMPLATE_INDEX" val="20217394"/>
  <p:tag name="KSO_WM_UNIT_LAYERLEVEL" val="1"/>
  <p:tag name="KSO_WM_TAG_VERSION" val="1.0"/>
  <p:tag name="KSO_WM_BEAUTIFY_FLAG" val="#wm#"/>
  <p:tag name="KSO_WM_CHIP_GROUPID" val="5fd07e214d383dce34166718"/>
  <p:tag name="KSO_WM_CHIP_XID" val="5fd07e214d383dce34166719"/>
  <p:tag name="KSO_WM_UNIT_FILL_FORE_SCHEMECOLOR_INDEX_BRIGHTNESS" val="0"/>
  <p:tag name="KSO_WM_UNIT_FILL_FORE_SCHEMECOLOR_INDEX" val="5"/>
  <p:tag name="KSO_WM_UNIT_FILL_TYPE" val="1"/>
  <p:tag name="KSO_WM_UNIT_VALUE" val="0"/>
  <p:tag name="KSO_WM_TEMPLATE_ASSEMBLE_XID" val="606570824054ed1e2fb816ac"/>
  <p:tag name="KSO_WM_TEMPLATE_ASSEMBLE_GROUPID" val="606570824054ed1e2fb816ac"/>
</p:tagLst>
</file>

<file path=ppt/tags/tag4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17394_1*i*4"/>
  <p:tag name="KSO_WM_TEMPLATE_CATEGORY" val="diagram"/>
  <p:tag name="KSO_WM_TEMPLATE_INDEX" val="20217394"/>
  <p:tag name="KSO_WM_UNIT_LAYERLEVEL" val="1"/>
  <p:tag name="KSO_WM_TAG_VERSION" val="1.0"/>
  <p:tag name="KSO_WM_BEAUTIFY_FLAG" val="#wm#"/>
  <p:tag name="KSO_WM_CHIP_GROUPID" val="5fd07e214d383dce34166718"/>
  <p:tag name="KSO_WM_CHIP_XID" val="5fd07e214d383dce34166719"/>
  <p:tag name="KSO_WM_UNIT_FILL_FORE_SCHEMECOLOR_INDEX_BRIGHTNESS" val="0"/>
  <p:tag name="KSO_WM_UNIT_FILL_FORE_SCHEMECOLOR_INDEX" val="5"/>
  <p:tag name="KSO_WM_UNIT_FILL_TYPE" val="1"/>
  <p:tag name="KSO_WM_UNIT_VALUE" val="0"/>
  <p:tag name="KSO_WM_TEMPLATE_ASSEMBLE_XID" val="606570824054ed1e2fb816ac"/>
  <p:tag name="KSO_WM_TEMPLATE_ASSEMBLE_GROUPID" val="606570824054ed1e2fb816ac"/>
</p:tagLst>
</file>

<file path=ppt/tags/tag4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17394_1*i*5"/>
  <p:tag name="KSO_WM_TEMPLATE_CATEGORY" val="diagram"/>
  <p:tag name="KSO_WM_TEMPLATE_INDEX" val="20217394"/>
  <p:tag name="KSO_WM_UNIT_LAYERLEVEL" val="1"/>
  <p:tag name="KSO_WM_TAG_VERSION" val="1.0"/>
  <p:tag name="KSO_WM_BEAUTIFY_FLAG" val="#wm#"/>
  <p:tag name="KSO_WM_CHIP_GROUPID" val="5fd07e214d383dce34166718"/>
  <p:tag name="KSO_WM_CHIP_XID" val="5fd07e214d383dce34166719"/>
  <p:tag name="KSO_WM_UNIT_LINE_FORE_SCHEMECOLOR_INDEX_BRIGHTNESS" val="0"/>
  <p:tag name="KSO_WM_UNIT_LINE_FORE_SCHEMECOLOR_INDEX" val="1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606570824054ed1e2fb816ac"/>
  <p:tag name="KSO_WM_TEMPLATE_ASSEMBLE_GROUPID" val="606570824054ed1e2fb816ac"/>
</p:tagLst>
</file>

<file path=ppt/tags/tag4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17394_1*i*6"/>
  <p:tag name="KSO_WM_TEMPLATE_CATEGORY" val="diagram"/>
  <p:tag name="KSO_WM_TEMPLATE_INDEX" val="20217394"/>
  <p:tag name="KSO_WM_UNIT_LAYERLEVEL" val="1"/>
  <p:tag name="KSO_WM_TAG_VERSION" val="1.0"/>
  <p:tag name="KSO_WM_BEAUTIFY_FLAG" val="#wm#"/>
  <p:tag name="KSO_WM_CHIP_GROUPID" val="5fd07e214d383dce34166718"/>
  <p:tag name="KSO_WM_CHIP_XID" val="5fd07e214d383dce34166719"/>
  <p:tag name="KSO_WM_TEMPLATE_ASSEMBLE_XID" val="606570824054ed1e2fb816ac"/>
  <p:tag name="KSO_WM_TEMPLATE_ASSEMBLE_GROUPID" val="606570824054ed1e2fb816ac"/>
</p:tagLst>
</file>

<file path=ppt/tags/tag4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17394_1*i*7"/>
  <p:tag name="KSO_WM_TEMPLATE_CATEGORY" val="diagram"/>
  <p:tag name="KSO_WM_TEMPLATE_INDEX" val="20217394"/>
  <p:tag name="KSO_WM_UNIT_LAYERLEVEL" val="1"/>
  <p:tag name="KSO_WM_TAG_VERSION" val="1.0"/>
  <p:tag name="KSO_WM_BEAUTIFY_FLAG" val="#wm#"/>
  <p:tag name="KSO_WM_CHIP_GROUPID" val="5fd07e214d383dce34166718"/>
  <p:tag name="KSO_WM_CHIP_XID" val="5fd07e214d383dce34166719"/>
  <p:tag name="KSO_WM_UNIT_LINE_FORE_SCHEMECOLOR_INDEX_BRIGHTNESS" val="0.5"/>
  <p:tag name="KSO_WM_UNIT_LINE_FORE_SCHEMECOLOR_INDEX" val="13"/>
  <p:tag name="KSO_WM_UNIT_LINE_FILL_TYPE" val="2"/>
  <p:tag name="KSO_WM_TEMPLATE_ASSEMBLE_XID" val="606570824054ed1e2fb816ac"/>
  <p:tag name="KSO_WM_TEMPLATE_ASSEMBLE_GROUPID" val="606570824054ed1e2fb816ac"/>
</p:tagLst>
</file>

<file path=ppt/tags/tag4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17394_1*i*8"/>
  <p:tag name="KSO_WM_TEMPLATE_CATEGORY" val="diagram"/>
  <p:tag name="KSO_WM_TEMPLATE_INDEX" val="20217394"/>
  <p:tag name="KSO_WM_UNIT_LAYERLEVEL" val="1"/>
  <p:tag name="KSO_WM_TAG_VERSION" val="1.0"/>
  <p:tag name="KSO_WM_BEAUTIFY_FLAG" val="#wm#"/>
  <p:tag name="KSO_WM_CHIP_GROUPID" val="5fd07e214d383dce34166718"/>
  <p:tag name="KSO_WM_CHIP_XID" val="5fd07e214d383dce34166719"/>
  <p:tag name="KSO_WM_UNIT_LINE_FORE_SCHEMECOLOR_INDEX_BRIGHTNESS" val="0.5"/>
  <p:tag name="KSO_WM_UNIT_LINE_FORE_SCHEMECOLOR_INDEX" val="13"/>
  <p:tag name="KSO_WM_UNIT_LINE_FILL_TYPE" val="2"/>
  <p:tag name="KSO_WM_TEMPLATE_ASSEMBLE_XID" val="606570824054ed1e2fb816ac"/>
  <p:tag name="KSO_WM_TEMPLATE_ASSEMBLE_GROUPID" val="606570824054ed1e2fb816ac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17394_1*i*9"/>
  <p:tag name="KSO_WM_TEMPLATE_CATEGORY" val="diagram"/>
  <p:tag name="KSO_WM_TEMPLATE_INDEX" val="20217394"/>
  <p:tag name="KSO_WM_UNIT_LAYERLEVEL" val="1"/>
  <p:tag name="KSO_WM_TAG_VERSION" val="1.0"/>
  <p:tag name="KSO_WM_BEAUTIFY_FLAG" val="#wm#"/>
  <p:tag name="KSO_WM_CHIP_GROUPID" val="5fd07e214d383dce34166718"/>
  <p:tag name="KSO_WM_CHIP_XID" val="5fd07e214d383dce34166719"/>
  <p:tag name="KSO_WM_UNIT_LINE_FORE_SCHEMECOLOR_INDEX_BRIGHTNESS" val="0.5"/>
  <p:tag name="KSO_WM_UNIT_LINE_FORE_SCHEMECOLOR_INDEX" val="13"/>
  <p:tag name="KSO_WM_UNIT_LINE_FILL_TYPE" val="2"/>
  <p:tag name="KSO_WM_TEMPLATE_ASSEMBLE_XID" val="606570824054ed1e2fb816ac"/>
  <p:tag name="KSO_WM_TEMPLATE_ASSEMBLE_GROUPID" val="606570824054ed1e2fb816ac"/>
</p:tagLst>
</file>

<file path=ppt/tags/tag4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diagram20217394_1*i*10"/>
  <p:tag name="KSO_WM_TEMPLATE_CATEGORY" val="diagram"/>
  <p:tag name="KSO_WM_TEMPLATE_INDEX" val="20217394"/>
  <p:tag name="KSO_WM_UNIT_LAYERLEVEL" val="1"/>
  <p:tag name="KSO_WM_TAG_VERSION" val="1.0"/>
  <p:tag name="KSO_WM_BEAUTIFY_FLAG" val="#wm#"/>
  <p:tag name="KSO_WM_CHIP_GROUPID" val="5fd07e214d383dce34166718"/>
  <p:tag name="KSO_WM_CHIP_XID" val="5fd07e214d383dce34166719"/>
  <p:tag name="KSO_WM_UNIT_LINE_FORE_SCHEMECOLOR_INDEX_BRIGHTNESS" val="0.5"/>
  <p:tag name="KSO_WM_UNIT_LINE_FORE_SCHEMECOLOR_INDEX" val="13"/>
  <p:tag name="KSO_WM_UNIT_LINE_FILL_TYPE" val="2"/>
  <p:tag name="KSO_WM_TEMPLATE_ASSEMBLE_XID" val="606570824054ed1e2fb816ac"/>
  <p:tag name="KSO_WM_TEMPLATE_ASSEMBLE_GROUPID" val="606570824054ed1e2fb816ac"/>
</p:tagLst>
</file>

<file path=ppt/tags/tag4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217394_1*i*11"/>
  <p:tag name="KSO_WM_TEMPLATE_CATEGORY" val="diagram"/>
  <p:tag name="KSO_WM_TEMPLATE_INDEX" val="20217394"/>
  <p:tag name="KSO_WM_UNIT_LAYERLEVEL" val="1"/>
  <p:tag name="KSO_WM_TAG_VERSION" val="1.0"/>
  <p:tag name="KSO_WM_BEAUTIFY_FLAG" val="#wm#"/>
  <p:tag name="KSO_WM_CHIP_GROUPID" val="5fd07e214d383dce34166718"/>
  <p:tag name="KSO_WM_CHIP_XID" val="5fd07e214d383dce34166719"/>
  <p:tag name="KSO_WM_UNIT_LINE_FORE_SCHEMECOLOR_INDEX_BRIGHTNESS" val="0.5"/>
  <p:tag name="KSO_WM_UNIT_LINE_FORE_SCHEMECOLOR_INDEX" val="13"/>
  <p:tag name="KSO_WM_UNIT_LINE_FILL_TYPE" val="2"/>
  <p:tag name="KSO_WM_TEMPLATE_ASSEMBLE_XID" val="606570824054ed1e2fb816ac"/>
  <p:tag name="KSO_WM_TEMPLATE_ASSEMBLE_GROUPID" val="606570824054ed1e2fb816ac"/>
</p:tagLst>
</file>

<file path=ppt/tags/tag4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2"/>
  <p:tag name="KSO_WM_UNIT_ID" val="diagram20217394_1*i*12"/>
  <p:tag name="KSO_WM_TEMPLATE_CATEGORY" val="diagram"/>
  <p:tag name="KSO_WM_TEMPLATE_INDEX" val="20217394"/>
  <p:tag name="KSO_WM_UNIT_LAYERLEVEL" val="1"/>
  <p:tag name="KSO_WM_TAG_VERSION" val="1.0"/>
  <p:tag name="KSO_WM_BEAUTIFY_FLAG" val="#wm#"/>
  <p:tag name="KSO_WM_CHIP_GROUPID" val="5fd07e214d383dce34166718"/>
  <p:tag name="KSO_WM_CHIP_XID" val="5fd07e214d383dce34166719"/>
  <p:tag name="KSO_WM_UNIT_LINE_FORE_SCHEMECOLOR_INDEX_BRIGHTNESS" val="0.5"/>
  <p:tag name="KSO_WM_UNIT_LINE_FORE_SCHEMECOLOR_INDEX" val="13"/>
  <p:tag name="KSO_WM_UNIT_LINE_FILL_TYPE" val="2"/>
  <p:tag name="KSO_WM_TEMPLATE_ASSEMBLE_XID" val="606570824054ed1e2fb816ac"/>
  <p:tag name="KSO_WM_TEMPLATE_ASSEMBLE_GROUPID" val="606570824054ed1e2fb816ac"/>
</p:tagLst>
</file>

<file path=ppt/tags/tag4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3"/>
  <p:tag name="KSO_WM_UNIT_ID" val="diagram20217394_1*i*13"/>
  <p:tag name="KSO_WM_TEMPLATE_CATEGORY" val="diagram"/>
  <p:tag name="KSO_WM_TEMPLATE_INDEX" val="20217394"/>
  <p:tag name="KSO_WM_UNIT_LAYERLEVEL" val="1"/>
  <p:tag name="KSO_WM_TAG_VERSION" val="1.0"/>
  <p:tag name="KSO_WM_BEAUTIFY_FLAG" val="#wm#"/>
  <p:tag name="KSO_WM_CHIP_GROUPID" val="5fd07e214d383dce34166718"/>
  <p:tag name="KSO_WM_CHIP_XID" val="5fd07e214d383dce34166719"/>
  <p:tag name="KSO_WM_UNIT_LINE_FORE_SCHEMECOLOR_INDEX_BRIGHTNESS" val="0.5"/>
  <p:tag name="KSO_WM_UNIT_LINE_FORE_SCHEMECOLOR_INDEX" val="13"/>
  <p:tag name="KSO_WM_UNIT_LINE_FILL_TYPE" val="2"/>
  <p:tag name="KSO_WM_TEMPLATE_ASSEMBLE_XID" val="606570824054ed1e2fb816ac"/>
  <p:tag name="KSO_WM_TEMPLATE_ASSEMBLE_GROUPID" val="606570824054ed1e2fb816ac"/>
</p:tagLst>
</file>

<file path=ppt/tags/tag4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4"/>
  <p:tag name="KSO_WM_UNIT_ID" val="diagram20217394_1*i*14"/>
  <p:tag name="KSO_WM_TEMPLATE_CATEGORY" val="diagram"/>
  <p:tag name="KSO_WM_TEMPLATE_INDEX" val="20217394"/>
  <p:tag name="KSO_WM_UNIT_LAYERLEVEL" val="1"/>
  <p:tag name="KSO_WM_TAG_VERSION" val="1.0"/>
  <p:tag name="KSO_WM_BEAUTIFY_FLAG" val="#wm#"/>
  <p:tag name="KSO_WM_CHIP_GROUPID" val="5fd07e214d383dce34166718"/>
  <p:tag name="KSO_WM_CHIP_XID" val="5fd07e214d383dce34166719"/>
  <p:tag name="KSO_WM_UNIT_LINE_FORE_SCHEMECOLOR_INDEX_BRIGHTNESS" val="0.5"/>
  <p:tag name="KSO_WM_UNIT_LINE_FORE_SCHEMECOLOR_INDEX" val="13"/>
  <p:tag name="KSO_WM_UNIT_LINE_FILL_TYPE" val="2"/>
  <p:tag name="KSO_WM_TEMPLATE_ASSEMBLE_XID" val="606570824054ed1e2fb816ac"/>
  <p:tag name="KSO_WM_TEMPLATE_ASSEMBLE_GROUPID" val="606570824054ed1e2fb816ac"/>
</p:tagLst>
</file>

<file path=ppt/tags/tag4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5"/>
  <p:tag name="KSO_WM_UNIT_ID" val="diagram20217394_1*i*15"/>
  <p:tag name="KSO_WM_TEMPLATE_CATEGORY" val="diagram"/>
  <p:tag name="KSO_WM_TEMPLATE_INDEX" val="20217394"/>
  <p:tag name="KSO_WM_UNIT_LAYERLEVEL" val="1"/>
  <p:tag name="KSO_WM_TAG_VERSION" val="1.0"/>
  <p:tag name="KSO_WM_BEAUTIFY_FLAG" val="#wm#"/>
  <p:tag name="KSO_WM_CHIP_GROUPID" val="5fd07e214d383dce34166718"/>
  <p:tag name="KSO_WM_CHIP_XID" val="5fd07e214d383dce34166719"/>
  <p:tag name="KSO_WM_UNIT_LINE_FORE_SCHEMECOLOR_INDEX_BRIGHTNESS" val="0.5"/>
  <p:tag name="KSO_WM_UNIT_LINE_FORE_SCHEMECOLOR_INDEX" val="13"/>
  <p:tag name="KSO_WM_UNIT_LINE_FILL_TYPE" val="2"/>
  <p:tag name="KSO_WM_TEMPLATE_ASSEMBLE_XID" val="606570824054ed1e2fb816ac"/>
  <p:tag name="KSO_WM_TEMPLATE_ASSEMBLE_GROUPID" val="606570824054ed1e2fb816ac"/>
</p:tagLst>
</file>

<file path=ppt/tags/tag4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6"/>
  <p:tag name="KSO_WM_UNIT_ID" val="diagram20217394_1*i*16"/>
  <p:tag name="KSO_WM_TEMPLATE_CATEGORY" val="diagram"/>
  <p:tag name="KSO_WM_TEMPLATE_INDEX" val="20217394"/>
  <p:tag name="KSO_WM_UNIT_LAYERLEVEL" val="1"/>
  <p:tag name="KSO_WM_TAG_VERSION" val="1.0"/>
  <p:tag name="KSO_WM_BEAUTIFY_FLAG" val="#wm#"/>
  <p:tag name="KSO_WM_CHIP_GROUPID" val="5fd07e214d383dce34166718"/>
  <p:tag name="KSO_WM_CHIP_XID" val="5fd07e214d383dce34166719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606570824054ed1e2fb816ac"/>
  <p:tag name="KSO_WM_TEMPLATE_ASSEMBLE_GROUPID" val="606570824054ed1e2fb816ac"/>
</p:tagLst>
</file>

<file path=ppt/tags/tag4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7"/>
  <p:tag name="KSO_WM_UNIT_ID" val="diagram20217394_1*i*17"/>
  <p:tag name="KSO_WM_TEMPLATE_CATEGORY" val="diagram"/>
  <p:tag name="KSO_WM_TEMPLATE_INDEX" val="20217394"/>
  <p:tag name="KSO_WM_UNIT_LAYERLEVEL" val="1"/>
  <p:tag name="KSO_WM_TAG_VERSION" val="1.0"/>
  <p:tag name="KSO_WM_BEAUTIFY_FLAG" val="#wm#"/>
  <p:tag name="KSO_WM_CHIP_GROUPID" val="5fd07e214d383dce34166718"/>
  <p:tag name="KSO_WM_CHIP_XID" val="5fd07e214d383dce34166719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606570824054ed1e2fb816ac"/>
  <p:tag name="KSO_WM_TEMPLATE_ASSEMBLE_GROUPID" val="606570824054ed1e2fb816ac"/>
</p:tagLst>
</file>

<file path=ppt/tags/tag4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8"/>
  <p:tag name="KSO_WM_UNIT_ID" val="diagram20217394_1*i*18"/>
  <p:tag name="KSO_WM_TEMPLATE_CATEGORY" val="diagram"/>
  <p:tag name="KSO_WM_TEMPLATE_INDEX" val="20217394"/>
  <p:tag name="KSO_WM_UNIT_LAYERLEVEL" val="1"/>
  <p:tag name="KSO_WM_TAG_VERSION" val="1.0"/>
  <p:tag name="KSO_WM_BEAUTIFY_FLAG" val="#wm#"/>
  <p:tag name="KSO_WM_CHIP_GROUPID" val="5fd07e214d383dce34166718"/>
  <p:tag name="KSO_WM_CHIP_XID" val="5fd07e214d383dce34166719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606570824054ed1e2fb816ac"/>
  <p:tag name="KSO_WM_TEMPLATE_ASSEMBLE_GROUPID" val="606570824054ed1e2fb816ac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9"/>
  <p:tag name="KSO_WM_UNIT_ID" val="diagram20217394_1*i*19"/>
  <p:tag name="KSO_WM_TEMPLATE_CATEGORY" val="diagram"/>
  <p:tag name="KSO_WM_TEMPLATE_INDEX" val="20217394"/>
  <p:tag name="KSO_WM_UNIT_LAYERLEVEL" val="1"/>
  <p:tag name="KSO_WM_TAG_VERSION" val="1.0"/>
  <p:tag name="KSO_WM_BEAUTIFY_FLAG" val="#wm#"/>
  <p:tag name="KSO_WM_CHIP_GROUPID" val="5fd07e214d383dce34166718"/>
  <p:tag name="KSO_WM_CHIP_XID" val="5fd07e214d383dce34166719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606570824054ed1e2fb816ac"/>
  <p:tag name="KSO_WM_TEMPLATE_ASSEMBLE_GROUPID" val="606570824054ed1e2fb816ac"/>
</p:tagLst>
</file>

<file path=ppt/tags/tag4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0"/>
  <p:tag name="KSO_WM_UNIT_ID" val="diagram20217394_1*i*20"/>
  <p:tag name="KSO_WM_TEMPLATE_CATEGORY" val="diagram"/>
  <p:tag name="KSO_WM_TEMPLATE_INDEX" val="20217394"/>
  <p:tag name="KSO_WM_UNIT_LAYERLEVEL" val="1"/>
  <p:tag name="KSO_WM_TAG_VERSION" val="1.0"/>
  <p:tag name="KSO_WM_BEAUTIFY_FLAG" val="#wm#"/>
  <p:tag name="KSO_WM_CHIP_GROUPID" val="5fd07e214d383dce34166718"/>
  <p:tag name="KSO_WM_CHIP_XID" val="5fd07e214d383dce34166719"/>
  <p:tag name="KSO_WM_TEMPLATE_ASSEMBLE_XID" val="606570824054ed1e2fb816ac"/>
  <p:tag name="KSO_WM_TEMPLATE_ASSEMBLE_GROUPID" val="606570824054ed1e2fb816ac"/>
</p:tagLst>
</file>

<file path=ppt/tags/tag4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1"/>
  <p:tag name="KSO_WM_UNIT_ID" val="diagram20217394_1*i*21"/>
  <p:tag name="KSO_WM_TEMPLATE_CATEGORY" val="diagram"/>
  <p:tag name="KSO_WM_TEMPLATE_INDEX" val="20217394"/>
  <p:tag name="KSO_WM_UNIT_LAYERLEVEL" val="1"/>
  <p:tag name="KSO_WM_TAG_VERSION" val="1.0"/>
  <p:tag name="KSO_WM_BEAUTIFY_FLAG" val="#wm#"/>
  <p:tag name="KSO_WM_CHIP_GROUPID" val="5fd07e214d383dce34166718"/>
  <p:tag name="KSO_WM_CHIP_XID" val="5fd07e214d383dce34166719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606570824054ed1e2fb816ac"/>
  <p:tag name="KSO_WM_TEMPLATE_ASSEMBLE_GROUPID" val="606570824054ed1e2fb816ac"/>
</p:tagLst>
</file>

<file path=ppt/tags/tag4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2"/>
  <p:tag name="KSO_WM_UNIT_ID" val="diagram20217394_1*i*22"/>
  <p:tag name="KSO_WM_TEMPLATE_CATEGORY" val="diagram"/>
  <p:tag name="KSO_WM_TEMPLATE_INDEX" val="20217394"/>
  <p:tag name="KSO_WM_UNIT_LAYERLEVEL" val="1"/>
  <p:tag name="KSO_WM_TAG_VERSION" val="1.0"/>
  <p:tag name="KSO_WM_BEAUTIFY_FLAG" val="#wm#"/>
  <p:tag name="KSO_WM_CHIP_GROUPID" val="5fd07e214d383dce34166718"/>
  <p:tag name="KSO_WM_CHIP_XID" val="5fd07e214d383dce34166719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606570824054ed1e2fb816ac"/>
  <p:tag name="KSO_WM_TEMPLATE_ASSEMBLE_GROUPID" val="606570824054ed1e2fb816ac"/>
</p:tagLst>
</file>

<file path=ppt/tags/tag4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3"/>
  <p:tag name="KSO_WM_UNIT_ID" val="diagram20217394_1*i*23"/>
  <p:tag name="KSO_WM_TEMPLATE_CATEGORY" val="diagram"/>
  <p:tag name="KSO_WM_TEMPLATE_INDEX" val="20217394"/>
  <p:tag name="KSO_WM_UNIT_LAYERLEVEL" val="1"/>
  <p:tag name="KSO_WM_TAG_VERSION" val="1.0"/>
  <p:tag name="KSO_WM_BEAUTIFY_FLAG" val="#wm#"/>
  <p:tag name="KSO_WM_CHIP_GROUPID" val="5fd07e214d383dce34166718"/>
  <p:tag name="KSO_WM_CHIP_XID" val="5fd07e214d383dce34166719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606570824054ed1e2fb816ac"/>
  <p:tag name="KSO_WM_TEMPLATE_ASSEMBLE_GROUPID" val="606570824054ed1e2fb816ac"/>
</p:tagLst>
</file>

<file path=ppt/tags/tag4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4"/>
  <p:tag name="KSO_WM_UNIT_ID" val="diagram20217394_1*i*24"/>
  <p:tag name="KSO_WM_TEMPLATE_CATEGORY" val="diagram"/>
  <p:tag name="KSO_WM_TEMPLATE_INDEX" val="20217394"/>
  <p:tag name="KSO_WM_UNIT_LAYERLEVEL" val="1"/>
  <p:tag name="KSO_WM_TAG_VERSION" val="1.0"/>
  <p:tag name="KSO_WM_BEAUTIFY_FLAG" val="#wm#"/>
  <p:tag name="KSO_WM_CHIP_GROUPID" val="5fd07e214d383dce34166718"/>
  <p:tag name="KSO_WM_CHIP_XID" val="5fd07e214d383dce34166719"/>
  <p:tag name="KSO_WM_UNIT_LINE_FORE_SCHEMECOLOR_INDEX_BRIGHTNESS" val="-0.25"/>
  <p:tag name="KSO_WM_UNIT_LINE_FORE_SCHEMECOLOR_INDEX" val="14"/>
  <p:tag name="KSO_WM_UNIT_LINE_FILL_TYPE" val="2"/>
  <p:tag name="KSO_WM_TEMPLATE_ASSEMBLE_XID" val="606570824054ed1e2fb816ac"/>
  <p:tag name="KSO_WM_TEMPLATE_ASSEMBLE_GROUPID" val="606570824054ed1e2fb816ac"/>
</p:tagLst>
</file>

<file path=ppt/tags/tag46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394_1*a*1"/>
  <p:tag name="KSO_WM_TEMPLATE_CATEGORY" val="diagram"/>
  <p:tag name="KSO_WM_TEMPLATE_INDEX" val="20217394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5194de7853a54bcd82117ccb788b7a8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b&quot;,&quot;fill_mode&quot;:&quot;full&quot;,&quot;sacle_strategy&quot;:&quot;smart&quot;}"/>
  <p:tag name="KSO_WM_ASSEMBLE_CHIP_INDEX" val="3cd9736ffa514c9b9e0e40ff1d06a14f"/>
  <p:tag name="KSO_WM_UNIT_TEXT_FILL_FORE_SCHEMECOLOR_INDEX_BRIGHTNESS" val="0"/>
  <p:tag name="KSO_WM_UNIT_TEXT_FILL_FORE_SCHEMECOLOR_INDEX" val="13"/>
  <p:tag name="KSO_WM_UNIT_TEXT_FILL_TYPE" val="1"/>
  <p:tag name="KSO_WM_TEMPLATE_ASSEMBLE_XID" val="606570824054ed1e2fb816ac"/>
  <p:tag name="KSO_WM_TEMPLATE_ASSEMBLE_GROUPID" val="606570824054ed1e2fb816ac"/>
</p:tagLst>
</file>

<file path=ppt/tags/tag467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7394_1*f*1"/>
  <p:tag name="KSO_WM_TEMPLATE_CATEGORY" val="diagram"/>
  <p:tag name="KSO_WM_TEMPLATE_INDEX" val="20217394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264"/>
  <p:tag name="KSO_WM_UNIT_SHOW_EDIT_AREA_INDICATION" val="1"/>
  <p:tag name="KSO_WM_CHIP_GROUPID" val="5e6b05596848fb12bee65ac8"/>
  <p:tag name="KSO_WM_CHIP_XID" val="5e6b05596848fb12bee65aca"/>
  <p:tag name="KSO_WM_UNIT_DEC_AREA_ID" val="310f0331f90d47d688256ee12f01619b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7bfd4b47f52f46ebb92648afcefd4314"/>
  <p:tag name="KSO_WM_UNIT_SUPPORT_UNIT_TYPE" val="[&quot;l&quot;,&quot;m&quot;,&quot;n&quot;,&quot;o&quot;,&quot;p&quot;,&quot;q&quot;,&quot;r&quot;,&quot;δ&quot;,&quot;ε&quot;,&quot;ζ&quot;,&quot;η&quot;,&quot;d&quot;,&quot;α&quot;,&quot;β&quot;]"/>
  <p:tag name="KSO_WM_UNIT_TEXT_FILL_FORE_SCHEMECOLOR_INDEX_BRIGHTNESS" val="0.25"/>
  <p:tag name="KSO_WM_UNIT_TEXT_FILL_FORE_SCHEMECOLOR_INDEX" val="13"/>
  <p:tag name="KSO_WM_UNIT_TEXT_FILL_TYPE" val="1"/>
  <p:tag name="KSO_WM_TEMPLATE_ASSEMBLE_XID" val="606570824054ed1e2fb816ac"/>
  <p:tag name="KSO_WM_TEMPLATE_ASSEMBLE_GROUPID" val="606570824054ed1e2fb816ac"/>
</p:tagLst>
</file>

<file path=ppt/tags/tag468.xml><?xml version="1.0" encoding="utf-8"?>
<p:tagLst xmlns:p="http://schemas.openxmlformats.org/presentationml/2006/main">
  <p:tag name="KSO_WM_BEAUTIFY_FLAG" val="#wm#"/>
  <p:tag name="KSO_WM_TEMPLATE_CATEGORY" val="diagram"/>
  <p:tag name="KSO_WM_TEMPLATE_INDEX" val="20217394"/>
  <p:tag name="KSO_WM_SLIDE_ID" val="diagram20217394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70"/>
  <p:tag name="KSO_WM_SLIDE_POSITION" val="0*17"/>
  <p:tag name="KSO_WM_TAG_VERSION" val="1.0"/>
  <p:tag name="KSO_WM_SLIDE_LAYOUT" val="a_f"/>
  <p:tag name="KSO_WM_SLIDE_LAYOUT_CNT" val="1_1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d07e214d383dce34166719"/>
  <p:tag name="KSO_WM_CHIP_FILLPROP" val="[[{&quot;text_align&quot;:&quot;lb&quot;,&quot;text_direction&quot;:&quot;horizontal&quot;,&quot;support_big_font&quot;:false,&quot;picture_toward&quot;:0,&quot;picture_dockside&quot;:[],&quot;fill_id&quot;:&quot;57cb550cf250444db0b4ac32a85bbfee&quot;,&quot;fill_align&quot;:&quot;lb&quot;,&quot;chip_types&quot;:[&quot;text&quot;,&quot;header&quot;]},{&quot;text_align&quot;:&quot;lt&quot;,&quot;text_direction&quot;:&quot;horizontal&quot;,&quot;support_big_font&quot;:false,&quot;picture_toward&quot;:0,&quot;picture_dockside&quot;:[],&quot;fill_id&quot;:&quot;0fd6899152de4c8b85f823fc1bc4cc6c&quot;,&quot;fill_align&quot;:&quot;lt&quot;,&quot;chip_types&quot;:[&quot;diagram&quot;,&quot;text&quot;,&quot;picture&quot;,&quot;chart&quot;,&quot;table&quot;]}]]"/>
  <p:tag name="KSO_WM_CHIP_DECFILLPROP" val="[]"/>
  <p:tag name="KSO_WM_SLIDE_CAN_ADD_NAVIGATION" val="1"/>
  <p:tag name="KSO_WM_CHIP_GROUPID" val="5fd07e214d383dce34166718"/>
  <p:tag name="KSO_WM_SLIDE_BACKGROUND_TYPE" val="general"/>
  <p:tag name="KSO_WM_SLIDE_SUPPORT_FEATURE_TYPE" val="0"/>
  <p:tag name="KSO_WM_TEMPLATE_ASSEMBLE_XID" val="606570824054ed1e2fb816ac"/>
  <p:tag name="KSO_WM_TEMPLATE_ASSEMBLE_GROUPID" val="606570824054ed1e2fb816ac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6:21:16&quot;,&quot;maxSize&quot;:{&quot;size1&quot;:40},&quot;minSize&quot;:{&quot;size1&quot;:31.2},&quot;normalSize&quot;:{&quot;size1&quot;:35.4},&quot;subLayout&quot;:[{&quot;id&quot;:&quot;2021-04-01T16:21:16&quot;,&quot;margin&quot;:{&quot;bottom&quot;:0.8199999928474426,&quot;left&quot;:5.079999923706055,&quot;right&quot;:5.502999782562256,&quot;top&quot;:2.9629998207092285},&quot;type&quot;:0},{&quot;id&quot;:&quot;2021-04-01T16:21:16&quot;,&quot;margin&quot;:{&quot;bottom&quot;:2.997999906539917,&quot;left&quot;:5.079999923706055,&quot;right&quot;:5.502999782562256,&quot;top&quot;:0.0260000042617321},&quot;type&quot;:0}],&quot;type&quot;:0}"/>
</p:tagLst>
</file>

<file path=ppt/tags/tag4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07646_1*a*1"/>
  <p:tag name="KSO_WM_TEMPLATE_CATEGORY" val="diagram"/>
  <p:tag name="KSO_WM_TEMPLATE_INDEX" val="20207646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b735707c32bd4005b584443f719e712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fab8be1c0c904db0b6a036e6d182573b"/>
  <p:tag name="KSO_WM_UNIT_TEXT_FILL_FORE_SCHEMECOLOR_INDEX_BRIGHTNESS" val="0"/>
  <p:tag name="KSO_WM_UNIT_TEXT_FILL_FORE_SCHEMECOLOR_INDEX" val="13"/>
  <p:tag name="KSO_WM_UNIT_TEXT_FILL_TYPE" val="1"/>
  <p:tag name="KSO_WM_TEMPLATE_ASSEMBLE_XID" val="60656e6e4054ed1e2fb7f89d"/>
  <p:tag name="KSO_WM_TEMPLATE_ASSEMBLE_GROUPID" val="60656e6e4054ed1e2fb7f89d"/>
</p:tagLst>
</file>

<file path=ppt/tags/tag471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07646_1*f*1"/>
  <p:tag name="KSO_WM_TEMPLATE_CATEGORY" val="diagram"/>
  <p:tag name="KSO_WM_TEMPLATE_INDEX" val="20207646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408"/>
  <p:tag name="KSO_WM_UNIT_SHOW_EDIT_AREA_INDICATION" val="1"/>
  <p:tag name="KSO_WM_CHIP_GROUPID" val="5e6b05596848fb12bee65ac8"/>
  <p:tag name="KSO_WM_CHIP_XID" val="5e6b05596848fb12bee65aca"/>
  <p:tag name="KSO_WM_UNIT_DEC_AREA_ID" val="87800fdfd4b245b9a1eaf3f97e6e97a1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c9508b97fe804a31bc9e28b27ae92103"/>
  <p:tag name="KSO_WM_UNIT_SUPPORT_UNIT_TYPE" val="[&quot;d&quot;,&quot;l&quot;,&quot;m&quot;,&quot;n&quot;,&quot;o&quot;,&quot;p&quot;,&quot;q&quot;,&quot;r&quot;,&quot;δ&quot;,&quot;ε&quot;,&quot;ζ&quot;,&quot;η&quot;,&quot;β&quot;,&quot;α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e6e4054ed1e2fb7f89d"/>
  <p:tag name="KSO_WM_TEMPLATE_ASSEMBLE_GROUPID" val="60656e6e4054ed1e2fb7f89d"/>
</p:tagLst>
</file>

<file path=ppt/tags/tag472.xml><?xml version="1.0" encoding="utf-8"?>
<p:tagLst xmlns:p="http://schemas.openxmlformats.org/presentationml/2006/main">
  <p:tag name="KSO_WM_BEAUTIFY_FLAG" val="#wm#"/>
  <p:tag name="KSO_WM_TEMPLATE_CATEGORY" val="diagram"/>
  <p:tag name="KSO_WM_TEMPLATE_INDEX" val="20207646"/>
  <p:tag name="KSO_WM_SLIDE_ID" val="diagram20207646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960*468"/>
  <p:tag name="KSO_WM_SLIDE_POSITION" val="0*0"/>
  <p:tag name="KSO_WM_TAG_VERSION" val="1.0"/>
  <p:tag name="KSO_WM_SLIDE_LAYOUT" val="a_f"/>
  <p:tag name="KSO_WM_SLIDE_LAYOUT_CNT" val="1_1"/>
  <p:tag name="KSO_WM_SLIDE_BACKGROUND" val="[&quot;navigation&quot;]"/>
  <p:tag name="KSO_WM_SLIDE_RATIO" val="1.777778"/>
  <p:tag name="KSO_WM_CHIP_INFOS" val="{&quot;type&quot;:0,&quot;layout_type&quot;:&quot;navigation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eeaeb09008addf29f4264c3"/>
  <p:tag name="KSO_WM_CHIP_FILLPROP" val="[[{&quot;text_align&quot;:&quot;lm&quot;,&quot;text_direction&quot;:&quot;horizontal&quot;,&quot;support_big_font&quot;:false,&quot;picture_toward&quot;:0,&quot;picture_dockside&quot;:[],&quot;fill_id&quot;:&quot;c934b58042b44607bfcc30469ccc57d1&quot;,&quot;fill_align&quot;:&quot;lm&quot;,&quot;chip_types&quot;:[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537f454074a24564a7dd15a2992bf40d&quot;,&quot;fill_align&quot;:&quot;cm&quot;,&quot;chip_types&quot;:[&quot;picture&quot;,&quot;diagram&quot;,&quot;pictext&quot;,&quot;table&quot;,&quot;chart&quot;,&quot;video&quot;,&quot;text&quot;]}]]"/>
  <p:tag name="KSO_WM_CHIP_DECFILLPROP" val="[]"/>
  <p:tag name="KSO_WM_SLIDE_CAN_ADD_NAVIGATION" val="1"/>
  <p:tag name="KSO_WM_CHIP_GROUPID" val="5eeaeb09008addf29f4264c2"/>
  <p:tag name="KSO_WM_SLIDE_BACKGROUND_TYPE" val="navigation"/>
  <p:tag name="KSO_WM_SLIDE_SUPPORT_FEATURE_TYPE" val="0"/>
  <p:tag name="KSO_WM_TEMPLATE_ASSEMBLE_XID" val="60656e6e4054ed1e2fb7f89d"/>
  <p:tag name="KSO_WM_TEMPLATE_ASSEMBLE_GROUPID" val="60656e6e4054ed1e2fb7f89d"/>
  <p:tag name="KSO_WM_SLIDE_LAYOUT_INFO" val="{&quot;id&quot;:&quot;2021-04-01T14:58:34&quot;,&quot;maxSize&quot;:{&quot;size1&quot;:13.3},&quot;minSize&quot;:{&quot;size1&quot;:13.3},&quot;normalSize&quot;:{&quot;size1&quot;:13.3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1-04-01T14:58:34&quot;,&quot;margin&quot;:{&quot;bottom&quot;:0.4230000674724579,&quot;left&quot;:1.2699999809265137,&quot;right&quot;:1.2699999809265137,&quot;top&quot;:0.4230000674724579},&quot;type&quot;:0},{&quot;id&quot;:&quot;2021-04-01T14:58:34&quot;,&quot;margin&quot;:{&quot;bottom&quot;:1.6929999589920044,&quot;left&quot;:1.6929999589920044,&quot;right&quot;:1.6929999589920044,&quot;top&quot;:0.847000002861023},&quot;type&quot;:0}],&quot;type&quot;:0}"/>
  <p:tag name="KSO_WM_SLIDE_BK_DARK_LIGHT" val="2"/>
</p:tagLst>
</file>

<file path=ppt/tags/tag4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713_1*i*1"/>
  <p:tag name="KSO_WM_TEMPLATE_CATEGORY" val="diagram"/>
  <p:tag name="KSO_WM_TEMPLATE_INDEX" val="20212713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6c938ff465544c81b53780745e718009"/>
  <p:tag name="KSO_WM_UNIT_DECORATE_INFO" val="{&quot;DecorateInfoH&quot;:{&quot;IsAbs&quot;:false},&quot;DecorateInfoW&quot;:{&quot;IsAbs&quot;:false},&quot;DecorateInfoX&quot;:{&quot;IsAbs&quot;:false,&quot;Pos&quot;:1},&quot;DecorateInfoY&quot;:{&quot;IsAbs&quot;:false,&quot;Pos&quot;:1},&quot;ReferentInfo&quot;:{&quot;Id&quot;:&quot;84a6c56b6ff04b3385062ce2c276b31c&quot;,&quot;X&quot;:{&quot;Pos&quot;:1},&quot;Y&quot;:{&quot;Pos&quot;:1}},&quot;whChangeMode&quot;:1}"/>
  <p:tag name="KSO_WM_CHIP_GROUPID" val="5f708c7a747e3ea6e292a7fb"/>
  <p:tag name="KSO_WM_CHIP_XID" val="5f708c7a747e3ea6e292a7fc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816"/>
  <p:tag name="KSO_WM_TEMPLATE_ASSEMBLE_XID" val="60656f644054ed1e2fb80930"/>
  <p:tag name="KSO_WM_TEMPLATE_ASSEMBLE_GROUPID" val="60656f644054ed1e2fb80930"/>
</p:tagLst>
</file>

<file path=ppt/tags/tag47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713_1*a*1"/>
  <p:tag name="KSO_WM_TEMPLATE_CATEGORY" val="diagram"/>
  <p:tag name="KSO_WM_TEMPLATE_INDEX" val="20212713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8813dededcd94f83be1334e61bb4760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fba21aa6e7b04473ad95be895e1428b6"/>
  <p:tag name="KSO_WM_UNIT_TEXT_FILL_FORE_SCHEMECOLOR_INDEX_BRIGHTNESS" val="0"/>
  <p:tag name="KSO_WM_UNIT_TEXT_FILL_FORE_SCHEMECOLOR_INDEX" val="13"/>
  <p:tag name="KSO_WM_UNIT_TEXT_FILL_TYPE" val="1"/>
  <p:tag name="KSO_WM_TEMPLATE_ASSEMBLE_XID" val="60656f644054ed1e2fb80930"/>
  <p:tag name="KSO_WM_TEMPLATE_ASSEMBLE_GROUPID" val="60656f644054ed1e2fb80930"/>
</p:tagLst>
</file>

<file path=ppt/tags/tag477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713_1*f*1"/>
  <p:tag name="KSO_WM_TEMPLATE_CATEGORY" val="diagram"/>
  <p:tag name="KSO_WM_TEMPLATE_INDEX" val="20212713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440"/>
  <p:tag name="KSO_WM_UNIT_SHOW_EDIT_AREA_INDICATION" val="1"/>
  <p:tag name="KSO_WM_CHIP_GROUPID" val="5e6b05596848fb12bee65ac8"/>
  <p:tag name="KSO_WM_CHIP_XID" val="5e6b05596848fb12bee65aca"/>
  <p:tag name="KSO_WM_UNIT_DEC_AREA_ID" val="84a6c56b6ff04b3385062ce2c276b31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a95d889fcf624743b8b9a892c7ba4fc1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f644054ed1e2fb80930"/>
  <p:tag name="KSO_WM_TEMPLATE_ASSEMBLE_GROUPID" val="60656f644054ed1e2fb80930"/>
</p:tagLst>
</file>

<file path=ppt/tags/tag4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713_1*i*2"/>
  <p:tag name="KSO_WM_TEMPLATE_CATEGORY" val="diagram"/>
  <p:tag name="KSO_WM_TEMPLATE_INDEX" val="20212713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ab9e3ede4f02433781ee8c4bc865c25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f708c7a747e3ea6e292a7fb"/>
  <p:tag name="KSO_WM_CHIP_XID" val="5f708c7a747e3ea6e292a7fc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60656f644054ed1e2fb80930"/>
  <p:tag name="KSO_WM_TEMPLATE_ASSEMBLE_GROUPID" val="60656f644054ed1e2fb80930"/>
</p:tagLst>
</file>

<file path=ppt/tags/tag479.xml><?xml version="1.0" encoding="utf-8"?>
<p:tagLst xmlns:p="http://schemas.openxmlformats.org/presentationml/2006/main">
  <p:tag name="KSO_WM_BEAUTIFY_FLAG" val="#wm#"/>
  <p:tag name="KSO_WM_TEMPLATE_CATEGORY" val="diagram"/>
  <p:tag name="KSO_WM_TEMPLATE_INDEX" val="20212713"/>
  <p:tag name="KSO_WM_SLIDE_ID" val="diagram20212713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64*444"/>
  <p:tag name="KSO_WM_SLIDE_POSITION" val="47*48"/>
  <p:tag name="KSO_WM_TAG_VERSION" val="1.0"/>
  <p:tag name="KSO_WM_SLIDE_LAYOUT" val="a_f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43:53&quot;,&quot;maxSize&quot;:{&quot;size1&quot;:26.7},&quot;minSize&quot;:{&quot;size1&quot;:17.9},&quot;normalSize&quot;:{&quot;size1&quot;:17.9},&quot;subLayout&quot;:[{&quot;id&quot;:&quot;2021-04-01T15:43:53&quot;,&quot;margin&quot;:{&quot;bottom&quot;:0.0260000042617321,&quot;left&quot;:2.9629998207092285,&quot;right&quot;:2.5399999618530273,&quot;top&quot;:1.6929999589920044},&quot;type&quot;:0},{&quot;id&quot;:&quot;2021-04-01T15:43:53&quot;,&quot;margin&quot;:{&quot;bottom&quot;:2.5399999618530273,&quot;left&quot;:2.5399999618530273,&quot;right&quot;:2.5399999618530273,&quot;top&quot;:1.6670000553131104}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708c7a747e3ea6e292a7fc"/>
  <p:tag name="KSO_WM_CHIP_FILLPROP" val="[[{&quot;text_align&quot;:&quot;lt&quot;,&quot;text_direction&quot;:&quot;horizontal&quot;,&quot;support_big_font&quot;:false,&quot;picture_toward&quot;:0,&quot;picture_dockside&quot;:[],&quot;fill_id&quot;:&quot;577fb6fb92184a2fb8c769fd05bb9d24&quot;,&quot;fill_align&quot;:&quot;lt&quot;,&quot;chip_types&quot;:[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ca3f0f9c0eb4416e9bcff006547ecf8f&quot;,&quot;fill_align&quot;:&quot;cm&quot;,&quot;chip_types&quot;:[&quot;diagram&quot;,&quot;text&quot;,&quot;picture&quot;,&quot;chart&quot;,&quot;table&quot;,&quot;video&quot;]}]]"/>
  <p:tag name="KSO_WM_CHIP_DECFILLPROP" val="[]"/>
  <p:tag name="KSO_WM_SLIDE_CAN_ADD_NAVIGATION" val="1"/>
  <p:tag name="KSO_WM_CHIP_GROUPID" val="5f708c7a747e3ea6e292a7fb"/>
  <p:tag name="KSO_WM_SLIDE_BACKGROUND_TYPE" val="general"/>
  <p:tag name="KSO_WM_SLIDE_SUPPORT_FEATURE_TYPE" val="0"/>
  <p:tag name="KSO_WM_TEMPLATE_ASSEMBLE_XID" val="60656f644054ed1e2fb80930"/>
  <p:tag name="KSO_WM_TEMPLATE_ASSEMBLE_GROUPID" val="60656f644054ed1e2fb80930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4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1231_1*i*2"/>
  <p:tag name="KSO_WM_TEMPLATE_CATEGORY" val="diagram"/>
  <p:tag name="KSO_WM_TEMPLATE_INDEX" val="20211231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36560fcab6a54bdc90b67b924a8f9cd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f5ee1ca4d6848d78f644aeb"/>
  <p:tag name="KSO_WM_CHIP_XID" val="5f5f3b668e478fb0c58a9408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  <p:tag name="KSO_WM_UNIT_VALUE" val="480"/>
  <p:tag name="KSO_WM_TEMPLATE_ASSEMBLE_XID" val="60656ea84054ed1e2fb7fd42"/>
  <p:tag name="KSO_WM_TEMPLATE_ASSEMBLE_GROUPID" val="60656ea84054ed1e2fb7fd42"/>
</p:tagLst>
</file>

<file path=ppt/tags/tag4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1231_1*i*3"/>
  <p:tag name="KSO_WM_TEMPLATE_CATEGORY" val="diagram"/>
  <p:tag name="KSO_WM_TEMPLATE_INDEX" val="20211231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608fd04aa72e4ec6a63c33189090d4c4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f5ee1ca4d6848d78f644aeb"/>
  <p:tag name="KSO_WM_CHIP_XID" val="5f5f3b668e478fb0c58a9408"/>
  <p:tag name="KSO_WM_UNIT_FILL_FORE_SCHEMECOLOR_INDEX_BRIGHTNESS" val="0"/>
  <p:tag name="KSO_WM_UNIT_FILL_FORE_SCHEMECOLOR_INDEX" val="16"/>
  <p:tag name="KSO_WM_UNIT_FILL_TYPE" val="1"/>
  <p:tag name="KSO_WM_UNIT_SHADOW_SCHEMECOLOR_INDEX_BRIGHTNESS" val="-0.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UNIT_VALUE" val="468"/>
  <p:tag name="KSO_WM_TEMPLATE_ASSEMBLE_XID" val="60656ea84054ed1e2fb7fd42"/>
  <p:tag name="KSO_WM_TEMPLATE_ASSEMBLE_GROUPID" val="60656ea84054ed1e2fb7fd42"/>
</p:tagLst>
</file>

<file path=ppt/tags/tag4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11231_1*i*4"/>
  <p:tag name="KSO_WM_TEMPLATE_CATEGORY" val="diagram"/>
  <p:tag name="KSO_WM_TEMPLATE_INDEX" val="20211231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6a9d9263704245bd9c227eb0fd080825"/>
  <p:tag name="KSO_WM_UNIT_DECORATE_INFO" val="{&quot;ReferentInfo&quot;:{&quot;Id&quot;:&quot;slide&quot;,&quot;X&quot;:{&quot;Pos&quot;:2},&quot;Y&quot;:{&quot;Pos&quot;:0}},&quot;DecorateInfoX&quot;:{&quot;Pos&quot;:2,&quot;IsAbs&quot;:false},&quot;DecorateInfoY&quot;:{&quot;Pos&quot;:0,&quot;IsAbs&quot;:false},&quot;DecorateInfoW&quot;:{&quot;IsAbs&quot;:false},&quot;DecorateInfoH&quot;:{&quot;IsAbs&quot;:false},&quot;whChangeMode&quot;:1}"/>
  <p:tag name="KSO_WM_CHIP_GROUPID" val="5f5ee1ca4d6848d78f644aeb"/>
  <p:tag name="KSO_WM_CHIP_XID" val="5f5f3b668e478fb0c58a9408"/>
  <p:tag name="KSO_WM_TEMPLATE_ASSEMBLE_XID" val="60656ea84054ed1e2fb7fd42"/>
  <p:tag name="KSO_WM_TEMPLATE_ASSEMBLE_GROUPID" val="60656ea84054ed1e2fb7fd42"/>
</p:tagLst>
</file>

<file path=ppt/tags/tag4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11231_1*i*5"/>
  <p:tag name="KSO_WM_TEMPLATE_CATEGORY" val="diagram"/>
  <p:tag name="KSO_WM_TEMPLATE_INDEX" val="20211231"/>
  <p:tag name="KSO_WM_UNIT_LAYERLEVEL" val="1"/>
  <p:tag name="KSO_WM_TAG_VERSION" val="1.0"/>
  <p:tag name="KSO_WM_BEAUTIFY_FLAG" val="#wm#"/>
  <p:tag name="KSO_WM_UNIT_SM_LIMIT_TYPE" val="2"/>
  <p:tag name="KSO_WM_CHIP_GROUPID" val="5f5ee1ca4d6848d78f644aeb"/>
  <p:tag name="KSO_WM_CHIP_XID" val="5f5f3b668e478fb0c58a9408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60656ea84054ed1e2fb7fd42"/>
  <p:tag name="KSO_WM_TEMPLATE_ASSEMBLE_GROUPID" val="60656ea84054ed1e2fb7fd42"/>
</p:tagLst>
</file>

<file path=ppt/tags/tag4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11231_1*i*6"/>
  <p:tag name="KSO_WM_TEMPLATE_CATEGORY" val="diagram"/>
  <p:tag name="KSO_WM_TEMPLATE_INDEX" val="20211231"/>
  <p:tag name="KSO_WM_UNIT_LAYERLEVEL" val="1"/>
  <p:tag name="KSO_WM_TAG_VERSION" val="1.0"/>
  <p:tag name="KSO_WM_BEAUTIFY_FLAG" val="#wm#"/>
  <p:tag name="KSO_WM_UNIT_SM_LIMIT_TYPE" val="2"/>
  <p:tag name="KSO_WM_CHIP_GROUPID" val="5f5ee1ca4d6848d78f644aeb"/>
  <p:tag name="KSO_WM_CHIP_XID" val="5f5f3b668e478fb0c58a9408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60656ea84054ed1e2fb7fd42"/>
  <p:tag name="KSO_WM_TEMPLATE_ASSEMBLE_GROUPID" val="60656ea84054ed1e2fb7fd42"/>
</p:tagLst>
</file>

<file path=ppt/tags/tag4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diagram20211231_1*i*7"/>
  <p:tag name="KSO_WM_TEMPLATE_CATEGORY" val="diagram"/>
  <p:tag name="KSO_WM_TEMPLATE_INDEX" val="20211231"/>
  <p:tag name="KSO_WM_UNIT_LAYERLEVEL" val="1"/>
  <p:tag name="KSO_WM_TAG_VERSION" val="1.0"/>
  <p:tag name="KSO_WM_BEAUTIFY_FLAG" val="#wm#"/>
  <p:tag name="KSO_WM_UNIT_SM_LIMIT_TYPE" val="2"/>
  <p:tag name="KSO_WM_CHIP_GROUPID" val="5f5ee1ca4d6848d78f644aeb"/>
  <p:tag name="KSO_WM_CHIP_XID" val="5f5f3b668e478fb0c58a9408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60656ea84054ed1e2fb7fd42"/>
  <p:tag name="KSO_WM_TEMPLATE_ASSEMBLE_GROUPID" val="60656ea84054ed1e2fb7fd42"/>
</p:tagLst>
</file>

<file path=ppt/tags/tag4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diagram20211231_1*i*8"/>
  <p:tag name="KSO_WM_TEMPLATE_CATEGORY" val="diagram"/>
  <p:tag name="KSO_WM_TEMPLATE_INDEX" val="20211231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a6e0489f79bc4427aca11fb1f6a0fa7c"/>
  <p:tag name="KSO_WM_UNIT_DECORATE_INFO" val="{&quot;ReferentInfo&quot;:{&quot;Id&quot;:&quot;slide&quot;,&quot;X&quot;:{&quot;Pos&quot;:0},&quot;Y&quot;:{&quot;Pos&quot;:2}},&quot;DecorateInfoX&quot;:{&quot;Pos&quot;:0,&quot;IsAbs&quot;:false},&quot;DecorateInfoY&quot;:{&quot;Pos&quot;:2,&quot;IsAbs&quot;:false},&quot;DecorateInfoW&quot;:{&quot;IsAbs&quot;:false},&quot;DecorateInfoH&quot;:{&quot;IsAbs&quot;:false},&quot;whChangeMode&quot;:1}"/>
  <p:tag name="KSO_WM_CHIP_GROUPID" val="5f5ee1ca4d6848d78f644aeb"/>
  <p:tag name="KSO_WM_CHIP_XID" val="5f5f3b668e478fb0c58a9408"/>
  <p:tag name="KSO_WM_TEMPLATE_ASSEMBLE_XID" val="60656ea84054ed1e2fb7fd42"/>
  <p:tag name="KSO_WM_TEMPLATE_ASSEMBLE_GROUPID" val="60656ea84054ed1e2fb7fd42"/>
</p:tagLst>
</file>

<file path=ppt/tags/tag4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diagram20211231_1*i*9"/>
  <p:tag name="KSO_WM_TEMPLATE_CATEGORY" val="diagram"/>
  <p:tag name="KSO_WM_TEMPLATE_INDEX" val="20211231"/>
  <p:tag name="KSO_WM_UNIT_LAYERLEVEL" val="1"/>
  <p:tag name="KSO_WM_TAG_VERSION" val="1.0"/>
  <p:tag name="KSO_WM_BEAUTIFY_FLAG" val="#wm#"/>
  <p:tag name="KSO_WM_UNIT_SM_LIMIT_TYPE" val="2"/>
  <p:tag name="KSO_WM_CHIP_GROUPID" val="5f5ee1ca4d6848d78f644aeb"/>
  <p:tag name="KSO_WM_CHIP_XID" val="5f5f3b668e478fb0c58a9408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60656ea84054ed1e2fb7fd42"/>
  <p:tag name="KSO_WM_TEMPLATE_ASSEMBLE_GROUPID" val="60656ea84054ed1e2fb7fd42"/>
</p:tagLst>
</file>

<file path=ppt/tags/tag4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0"/>
  <p:tag name="KSO_WM_UNIT_ID" val="diagram20211231_1*i*10"/>
  <p:tag name="KSO_WM_TEMPLATE_CATEGORY" val="diagram"/>
  <p:tag name="KSO_WM_TEMPLATE_INDEX" val="20211231"/>
  <p:tag name="KSO_WM_UNIT_LAYERLEVEL" val="1"/>
  <p:tag name="KSO_WM_TAG_VERSION" val="1.0"/>
  <p:tag name="KSO_WM_BEAUTIFY_FLAG" val="#wm#"/>
  <p:tag name="KSO_WM_UNIT_SM_LIMIT_TYPE" val="2"/>
  <p:tag name="KSO_WM_CHIP_GROUPID" val="5f5ee1ca4d6848d78f644aeb"/>
  <p:tag name="KSO_WM_CHIP_XID" val="5f5f3b668e478fb0c58a9408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60656ea84054ed1e2fb7fd42"/>
  <p:tag name="KSO_WM_TEMPLATE_ASSEMBLE_GROUPID" val="60656ea84054ed1e2fb7fd42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1"/>
  <p:tag name="KSO_WM_UNIT_ID" val="diagram20211231_1*i*11"/>
  <p:tag name="KSO_WM_TEMPLATE_CATEGORY" val="diagram"/>
  <p:tag name="KSO_WM_TEMPLATE_INDEX" val="20211231"/>
  <p:tag name="KSO_WM_UNIT_LAYERLEVEL" val="1"/>
  <p:tag name="KSO_WM_TAG_VERSION" val="1.0"/>
  <p:tag name="KSO_WM_BEAUTIFY_FLAG" val="#wm#"/>
  <p:tag name="KSO_WM_UNIT_SM_LIMIT_TYPE" val="2"/>
  <p:tag name="KSO_WM_CHIP_GROUPID" val="5f5ee1ca4d6848d78f644aeb"/>
  <p:tag name="KSO_WM_CHIP_XID" val="5f5f3b668e478fb0c58a9408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60656ea84054ed1e2fb7fd42"/>
  <p:tag name="KSO_WM_TEMPLATE_ASSEMBLE_GROUPID" val="60656ea84054ed1e2fb7fd42"/>
</p:tagLst>
</file>

<file path=ppt/tags/tag49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1231_1*a*1"/>
  <p:tag name="KSO_WM_TEMPLATE_CATEGORY" val="diagram"/>
  <p:tag name="KSO_WM_TEMPLATE_INDEX" val="20211231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62a523b3958648b4a1cc7177d0b8e417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m&quot;,&quot;fill_mode&quot;:&quot;full&quot;,&quot;sacle_strategy&quot;:&quot;smart&quot;}"/>
  <p:tag name="KSO_WM_ASSEMBLE_CHIP_INDEX" val="4754dbc92c694e57a9b61d6e852ee504"/>
  <p:tag name="KSO_WM_UNIT_TEXT_FILL_FORE_SCHEMECOLOR_INDEX_BRIGHTNESS" val="0"/>
  <p:tag name="KSO_WM_UNIT_TEXT_FILL_FORE_SCHEMECOLOR_INDEX" val="13"/>
  <p:tag name="KSO_WM_UNIT_TEXT_FILL_TYPE" val="1"/>
  <p:tag name="KSO_WM_TEMPLATE_ASSEMBLE_XID" val="60656ea84054ed1e2fb7fd42"/>
  <p:tag name="KSO_WM_TEMPLATE_ASSEMBLE_GROUPID" val="60656ea84054ed1e2fb7fd42"/>
</p:tagLst>
</file>

<file path=ppt/tags/tag492.xml><?xml version="1.0" encoding="utf-8"?>
<p:tagLst xmlns:p="http://schemas.openxmlformats.org/presentationml/2006/main">
  <p:tag name="KSO_WM_BEAUTIFY_FLAG" val="#wm#"/>
  <p:tag name="KSO_WM_UNIT_TYPE" val="β"/>
</p:tagLst>
</file>

<file path=ppt/tags/tag493.xml><?xml version="1.0" encoding="utf-8"?>
<p:tagLst xmlns:p="http://schemas.openxmlformats.org/presentationml/2006/main">
  <p:tag name="KSO_WM_BEAUTIFY_FLAG" val="#wm#"/>
  <p:tag name="KSO_WM_TEMPLATE_CATEGORY" val="diagram"/>
  <p:tag name="KSO_WM_TEMPLATE_INDEX" val="20211231"/>
  <p:tag name="KSO_WM_SLIDE_ID" val="diagram20211231_1"/>
  <p:tag name="KSO_WM_TEMPLATE_SUBCATEGORY" val="21"/>
  <p:tag name="KSO_WM_TEMPLATE_MASTER_TYPE" val="0"/>
  <p:tag name="KSO_WM_TEMPLATE_COLOR_TYPE" val="1"/>
  <p:tag name="KSO_WM_SLIDE_TYPE" val="text"/>
  <p:tag name="KSO_WM_SLIDE_SUBTYPE" val="picTxt"/>
  <p:tag name="KSO_WM_SLIDE_ITEM_CNT" val="0"/>
  <p:tag name="KSO_WM_SLIDE_INDEX" val="1"/>
  <p:tag name="KSO_WM_SLIDE_SIZE" val="960*486"/>
  <p:tag name="KSO_WM_SLIDE_POSITION" val="0*0"/>
  <p:tag name="KSO_WM_TAG_VERSION" val="1.0"/>
  <p:tag name="KSO_WM_SLIDE_LAYOUT" val="a_d"/>
  <p:tag name="KSO_WM_SLIDE_LAYOUT_CNT" val="1_1"/>
  <p:tag name="KSO_WM_SLIDE_LAYOUT_INFO" val="{&quot;id&quot;:&quot;2021-04-01T15:11:21&quot;,&quot;maxSize&quot;:{&quot;size1&quot;:13.3},&quot;minSize&quot;:{&quot;size1&quot;:13.3},&quot;normalSize&quot;:{&quot;size1&quot;:13.3},&quot;subLayout&quot;:[{&quot;backgroundInfo&quot;:[{&quot;bottom&quot;:0,&quot;bottomAbs&quot;:false,&quot;left&quot;:0,&quot;leftAbs&quot;:false,&quot;right&quot;:0,&quot;rightAbs&quot;:false,&quot;top&quot;:0,&quot;topAbs&quot;:false,&quot;type&quot;:&quot;navigation&quot;}],&quot;id&quot;:&quot;2021-04-01T15:11:21&quot;,&quot;margin&quot;:{&quot;bottom&quot;:0.4230000674724579,&quot;left&quot;:1.2699999809265137,&quot;right&quot;:1.2699999809265137,&quot;top&quot;:0.4230000674724579},&quot;type&quot;:0},{&quot;id&quot;:&quot;2021-04-01T15:11:21&quot;,&quot;margin&quot;:{&quot;bottom&quot;:4.2330002784729,&quot;left&quot;:6.349999904632568,&quot;right&quot;:5.927000999450684,&quot;top&quot;:4.2330002784729},&quot;type&quot;:0}],&quot;type&quot;:0}"/>
  <p:tag name="KSO_WM_SLIDE_BACKGROUND" val="[&quot;navigation&quot;]"/>
  <p:tag name="KSO_WM_SLIDE_RATIO" val="1.777778"/>
  <p:tag name="KSO_WM_CHIP_INFOS" val="{&quot;type&quot;:0,&quot;layout_type&quot;:&quot;navigation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FILLPROP" val="[[{&quot;text_align&quot;:&quot;lm&quot;,&quot;text_direction&quot;:&quot;horizontal&quot;,&quot;support_big_font&quot;:false,&quot;picture_toward&quot;:0,&quot;picture_dockside&quot;:[],&quot;fill_id&quot;:&quot;c934b58042b44607bfcc30469ccc57d1&quot;,&quot;fill_align&quot;:&quot;lm&quot;,&quot;chip_types&quot;:[&quot;header&quot;]},{&quot;text_align&quot;:&quot;lm&quot;,&quot;text_direction&quot;:&quot;horizontal&quot;,&quot;support_big_font&quot;:false,&quot;picture_toward&quot;:0,&quot;picture_dockside&quot;:[],&quot;fill_id&quot;:&quot;1f78b58308e94978b285532b2378b13d&quot;,&quot;fill_align&quot;:&quot;cm&quot;,&quot;chip_types&quot;:[&quot;text&quot;,&quot;picture&quot;,&quot;chart&quot;,&quot;table&quot;]}]]"/>
  <p:tag name="KSO_WM_CHIP_DECFILLPROP" val="[]"/>
  <p:tag name="KSO_WM_CHIP_XID" val="5f5f3b668e478fb0c58a9408"/>
  <p:tag name="KSO_WM_CHIP_GROUPID" val="5f5ee1ca4d6848d78f644aeb"/>
  <p:tag name="KSO_WM_SLIDE_BK_DARK_LIGHT" val="2"/>
  <p:tag name="KSO_WM_SLIDE_BACKGROUND_TYPE" val="navigation"/>
  <p:tag name="KSO_WM_SLIDE_SUPPORT_FEATURE_TYPE" val="0"/>
  <p:tag name="KSO_WM_TEMPLATE_ASSEMBLE_XID" val="60656ea84054ed1e2fb7fd42"/>
  <p:tag name="KSO_WM_TEMPLATE_ASSEMBLE_GROUPID" val="60656ea84054ed1e2fb7fd42"/>
</p:tagLst>
</file>

<file path=ppt/tags/tag4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4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713_1*i*1"/>
  <p:tag name="KSO_WM_TEMPLATE_CATEGORY" val="diagram"/>
  <p:tag name="KSO_WM_TEMPLATE_INDEX" val="20212713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6c938ff465544c81b53780745e718009"/>
  <p:tag name="KSO_WM_UNIT_DECORATE_INFO" val="{&quot;DecorateInfoH&quot;:{&quot;IsAbs&quot;:false},&quot;DecorateInfoW&quot;:{&quot;IsAbs&quot;:false},&quot;DecorateInfoX&quot;:{&quot;IsAbs&quot;:false,&quot;Pos&quot;:1},&quot;DecorateInfoY&quot;:{&quot;IsAbs&quot;:false,&quot;Pos&quot;:1},&quot;ReferentInfo&quot;:{&quot;Id&quot;:&quot;84a6c56b6ff04b3385062ce2c276b31c&quot;,&quot;X&quot;:{&quot;Pos&quot;:1},&quot;Y&quot;:{&quot;Pos&quot;:1}},&quot;whChangeMode&quot;:1}"/>
  <p:tag name="KSO_WM_CHIP_GROUPID" val="5f708c7a747e3ea6e292a7fb"/>
  <p:tag name="KSO_WM_CHIP_XID" val="5f708c7a747e3ea6e292a7fc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816"/>
  <p:tag name="KSO_WM_TEMPLATE_ASSEMBLE_XID" val="60656f644054ed1e2fb80930"/>
  <p:tag name="KSO_WM_TEMPLATE_ASSEMBLE_GROUPID" val="60656f644054ed1e2fb80930"/>
</p:tagLst>
</file>

<file path=ppt/tags/tag49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713_1*a*1"/>
  <p:tag name="KSO_WM_TEMPLATE_CATEGORY" val="diagram"/>
  <p:tag name="KSO_WM_TEMPLATE_INDEX" val="20212713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8813dededcd94f83be1334e61bb4760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fba21aa6e7b04473ad95be895e1428b6"/>
  <p:tag name="KSO_WM_UNIT_TEXT_FILL_FORE_SCHEMECOLOR_INDEX_BRIGHTNESS" val="0"/>
  <p:tag name="KSO_WM_UNIT_TEXT_FILL_FORE_SCHEMECOLOR_INDEX" val="13"/>
  <p:tag name="KSO_WM_UNIT_TEXT_FILL_TYPE" val="1"/>
  <p:tag name="KSO_WM_TEMPLATE_ASSEMBLE_XID" val="60656f644054ed1e2fb80930"/>
  <p:tag name="KSO_WM_TEMPLATE_ASSEMBLE_GROUPID" val="60656f644054ed1e2fb80930"/>
</p:tagLst>
</file>

<file path=ppt/tags/tag498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713_1*f*1"/>
  <p:tag name="KSO_WM_TEMPLATE_CATEGORY" val="diagram"/>
  <p:tag name="KSO_WM_TEMPLATE_INDEX" val="20212713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440"/>
  <p:tag name="KSO_WM_UNIT_SHOW_EDIT_AREA_INDICATION" val="1"/>
  <p:tag name="KSO_WM_CHIP_GROUPID" val="5e6b05596848fb12bee65ac8"/>
  <p:tag name="KSO_WM_CHIP_XID" val="5e6b05596848fb12bee65aca"/>
  <p:tag name="KSO_WM_UNIT_DEC_AREA_ID" val="84a6c56b6ff04b3385062ce2c276b31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a95d889fcf624743b8b9a892c7ba4fc1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f644054ed1e2fb80930"/>
  <p:tag name="KSO_WM_TEMPLATE_ASSEMBLE_GROUPID" val="60656f644054ed1e2fb80930"/>
</p:tagLst>
</file>

<file path=ppt/tags/tag4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713_1*i*2"/>
  <p:tag name="KSO_WM_TEMPLATE_CATEGORY" val="diagram"/>
  <p:tag name="KSO_WM_TEMPLATE_INDEX" val="20212713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ab9e3ede4f02433781ee8c4bc865c25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f708c7a747e3ea6e292a7fb"/>
  <p:tag name="KSO_WM_CHIP_XID" val="5f708c7a747e3ea6e292a7fc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60656f644054ed1e2fb80930"/>
  <p:tag name="KSO_WM_TEMPLATE_ASSEMBLE_GROUPID" val="60656f644054ed1e2fb80930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00.xml><?xml version="1.0" encoding="utf-8"?>
<p:tagLst xmlns:p="http://schemas.openxmlformats.org/presentationml/2006/main">
  <p:tag name="KSO_WM_BEAUTIFY_FLAG" val="#wm#"/>
  <p:tag name="KSO_WM_TEMPLATE_CATEGORY" val="diagram"/>
  <p:tag name="KSO_WM_TEMPLATE_INDEX" val="20212713"/>
  <p:tag name="KSO_WM_SLIDE_ID" val="diagram20212713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64*444"/>
  <p:tag name="KSO_WM_SLIDE_POSITION" val="47*48"/>
  <p:tag name="KSO_WM_TAG_VERSION" val="1.0"/>
  <p:tag name="KSO_WM_SLIDE_LAYOUT" val="a_f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43:53&quot;,&quot;maxSize&quot;:{&quot;size1&quot;:26.7},&quot;minSize&quot;:{&quot;size1&quot;:17.9},&quot;normalSize&quot;:{&quot;size1&quot;:17.9},&quot;subLayout&quot;:[{&quot;id&quot;:&quot;2021-04-01T15:43:53&quot;,&quot;margin&quot;:{&quot;bottom&quot;:0.0260000042617321,&quot;left&quot;:2.9629998207092285,&quot;right&quot;:2.5399999618530273,&quot;top&quot;:1.6929999589920044},&quot;type&quot;:0},{&quot;id&quot;:&quot;2021-04-01T15:43:53&quot;,&quot;margin&quot;:{&quot;bottom&quot;:2.5399999618530273,&quot;left&quot;:2.5399999618530273,&quot;right&quot;:2.5399999618530273,&quot;top&quot;:1.6670000553131104}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708c7a747e3ea6e292a7fc"/>
  <p:tag name="KSO_WM_CHIP_FILLPROP" val="[[{&quot;text_align&quot;:&quot;lt&quot;,&quot;text_direction&quot;:&quot;horizontal&quot;,&quot;support_big_font&quot;:false,&quot;picture_toward&quot;:0,&quot;picture_dockside&quot;:[],&quot;fill_id&quot;:&quot;577fb6fb92184a2fb8c769fd05bb9d24&quot;,&quot;fill_align&quot;:&quot;lt&quot;,&quot;chip_types&quot;:[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ca3f0f9c0eb4416e9bcff006547ecf8f&quot;,&quot;fill_align&quot;:&quot;cm&quot;,&quot;chip_types&quot;:[&quot;diagram&quot;,&quot;text&quot;,&quot;picture&quot;,&quot;chart&quot;,&quot;table&quot;,&quot;video&quot;]}]]"/>
  <p:tag name="KSO_WM_CHIP_DECFILLPROP" val="[]"/>
  <p:tag name="KSO_WM_SLIDE_CAN_ADD_NAVIGATION" val="1"/>
  <p:tag name="KSO_WM_CHIP_GROUPID" val="5f708c7a747e3ea6e292a7fb"/>
  <p:tag name="KSO_WM_SLIDE_BACKGROUND_TYPE" val="general"/>
  <p:tag name="KSO_WM_SLIDE_SUPPORT_FEATURE_TYPE" val="0"/>
  <p:tag name="KSO_WM_TEMPLATE_ASSEMBLE_XID" val="60656f644054ed1e2fb80930"/>
  <p:tag name="KSO_WM_TEMPLATE_ASSEMBLE_GROUPID" val="60656f644054ed1e2fb80930"/>
</p:tagLst>
</file>

<file path=ppt/tags/tag5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5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5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2713_1*i*1"/>
  <p:tag name="KSO_WM_TEMPLATE_CATEGORY" val="diagram"/>
  <p:tag name="KSO_WM_TEMPLATE_INDEX" val="20212713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6c938ff465544c81b53780745e718009"/>
  <p:tag name="KSO_WM_UNIT_DECORATE_INFO" val="{&quot;DecorateInfoH&quot;:{&quot;IsAbs&quot;:false},&quot;DecorateInfoW&quot;:{&quot;IsAbs&quot;:false},&quot;DecorateInfoX&quot;:{&quot;IsAbs&quot;:false,&quot;Pos&quot;:1},&quot;DecorateInfoY&quot;:{&quot;IsAbs&quot;:false,&quot;Pos&quot;:1},&quot;ReferentInfo&quot;:{&quot;Id&quot;:&quot;84a6c56b6ff04b3385062ce2c276b31c&quot;,&quot;X&quot;:{&quot;Pos&quot;:1},&quot;Y&quot;:{&quot;Pos&quot;:1}},&quot;whChangeMode&quot;:1}"/>
  <p:tag name="KSO_WM_CHIP_GROUPID" val="5f708c7a747e3ea6e292a7fb"/>
  <p:tag name="KSO_WM_CHIP_XID" val="5f708c7a747e3ea6e292a7fc"/>
  <p:tag name="KSO_WM_UNIT_FILL_FORE_SCHEMECOLOR_INDEX_BRIGHTNESS" val="0"/>
  <p:tag name="KSO_WM_UNIT_FILL_FORE_SCHEMECOLOR_INDEX" val="14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816"/>
  <p:tag name="KSO_WM_TEMPLATE_ASSEMBLE_XID" val="60656f644054ed1e2fb80930"/>
  <p:tag name="KSO_WM_TEMPLATE_ASSEMBLE_GROUPID" val="60656f644054ed1e2fb80930"/>
</p:tagLst>
</file>

<file path=ppt/tags/tag50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2713_1*a*1"/>
  <p:tag name="KSO_WM_TEMPLATE_CATEGORY" val="diagram"/>
  <p:tag name="KSO_WM_TEMPLATE_INDEX" val="20212713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8813dededcd94f83be1334e61bb4760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lt&quot;,&quot;fill_mode&quot;:&quot;full&quot;,&quot;sacle_strategy&quot;:&quot;smart&quot;}"/>
  <p:tag name="KSO_WM_ASSEMBLE_CHIP_INDEX" val="fba21aa6e7b04473ad95be895e1428b6"/>
  <p:tag name="KSO_WM_UNIT_TEXT_FILL_FORE_SCHEMECOLOR_INDEX_BRIGHTNESS" val="0"/>
  <p:tag name="KSO_WM_UNIT_TEXT_FILL_FORE_SCHEMECOLOR_INDEX" val="13"/>
  <p:tag name="KSO_WM_UNIT_TEXT_FILL_TYPE" val="1"/>
  <p:tag name="KSO_WM_TEMPLATE_ASSEMBLE_XID" val="60656f644054ed1e2fb80930"/>
  <p:tag name="KSO_WM_TEMPLATE_ASSEMBLE_GROUPID" val="60656f644054ed1e2fb80930"/>
</p:tagLst>
</file>

<file path=ppt/tags/tag505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，希望给别人带去光明，但更多时候我们只需要播下一颗种子，自然有微风吹拂，雨露滋养。恰如其分的表达观点，往往事半功倍。当您的内容到达这个限度时，或许已经不纯粹作用于演示，极大可能运用于阅读领域；无论是传播观点、知识分享还是汇报工作，内容的详尽固然重要，但请一定注意信息框架的清晰，这样才能使内容层次分明，页面简洁易读。如果您的内容确实非常重要又难以精简，也请使用分段处理，对内容进行简单的梳理和提炼，这样会使逻辑框架相对清晰。为了能让您有更直观的字数感受，并进一步方便使用，我们设置了文本的最大限度，当您输入的文字到这里时，已濒临页面容纳内容的上限，若还有更多内容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2713_1*f*1"/>
  <p:tag name="KSO_WM_TEMPLATE_CATEGORY" val="diagram"/>
  <p:tag name="KSO_WM_TEMPLATE_INDEX" val="20212713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440"/>
  <p:tag name="KSO_WM_UNIT_SHOW_EDIT_AREA_INDICATION" val="1"/>
  <p:tag name="KSO_WM_CHIP_GROUPID" val="5e6b05596848fb12bee65ac8"/>
  <p:tag name="KSO_WM_CHIP_XID" val="5e6b05596848fb12bee65aca"/>
  <p:tag name="KSO_WM_UNIT_DEC_AREA_ID" val="84a6c56b6ff04b3385062ce2c276b31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m&quot;,&quot;fill_mode&quot;:&quot;full&quot;,&quot;sacle_strategy&quot;:&quot;smart&quot;}"/>
  <p:tag name="KSO_WM_ASSEMBLE_CHIP_INDEX" val="a95d889fcf624743b8b9a892c7ba4fc1"/>
  <p:tag name="KSO_WM_UNIT_SUPPORT_UNIT_TYPE" val="[&quot;l&quot;,&quot;m&quot;,&quot;n&quot;,&quot;o&quot;,&quot;p&quot;,&quot;q&quot;,&quot;r&quot;,&quot;δ&quot;,&quot;ε&quot;,&quot;ζ&quot;,&quot;η&quot;,&quot;d&quot;,&quot;α&quot;,&quot;β&quot;,&quot;θ&quot;]"/>
  <p:tag name="KSO_WM_UNIT_TEXT_FILL_FORE_SCHEMECOLOR_INDEX_BRIGHTNESS" val="0.25"/>
  <p:tag name="KSO_WM_UNIT_TEXT_FILL_FORE_SCHEMECOLOR_INDEX" val="13"/>
  <p:tag name="KSO_WM_UNIT_TEXT_FILL_TYPE" val="1"/>
  <p:tag name="KSO_WM_TEMPLATE_ASSEMBLE_XID" val="60656f644054ed1e2fb80930"/>
  <p:tag name="KSO_WM_TEMPLATE_ASSEMBLE_GROUPID" val="60656f644054ed1e2fb80930"/>
</p:tagLst>
</file>

<file path=ppt/tags/tag5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2713_1*i*2"/>
  <p:tag name="KSO_WM_TEMPLATE_CATEGORY" val="diagram"/>
  <p:tag name="KSO_WM_TEMPLATE_INDEX" val="20212713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ab9e3ede4f02433781ee8c4bc865c252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1}"/>
  <p:tag name="KSO_WM_CHIP_GROUPID" val="5f708c7a747e3ea6e292a7fb"/>
  <p:tag name="KSO_WM_CHIP_XID" val="5f708c7a747e3ea6e292a7fc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0"/>
  <p:tag name="KSO_WM_TEMPLATE_ASSEMBLE_XID" val="60656f644054ed1e2fb80930"/>
  <p:tag name="KSO_WM_TEMPLATE_ASSEMBLE_GROUPID" val="60656f644054ed1e2fb80930"/>
</p:tagLst>
</file>

<file path=ppt/tags/tag507.xml><?xml version="1.0" encoding="utf-8"?>
<p:tagLst xmlns:p="http://schemas.openxmlformats.org/presentationml/2006/main">
  <p:tag name="KSO_WM_BEAUTIFY_FLAG" val="#wm#"/>
  <p:tag name="KSO_WM_TEMPLATE_CATEGORY" val="diagram"/>
  <p:tag name="KSO_WM_TEMPLATE_INDEX" val="20212713"/>
  <p:tag name="KSO_WM_SLIDE_ID" val="diagram20212713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SLIDE_SIZE" val="864*444"/>
  <p:tag name="KSO_WM_SLIDE_POSITION" val="47*48"/>
  <p:tag name="KSO_WM_TAG_VERSION" val="1.0"/>
  <p:tag name="KSO_WM_SLIDE_LAYOUT" val="a_f"/>
  <p:tag name="KSO_WM_SLIDE_LAYOUT_CNT" val="1_1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5:43:53&quot;,&quot;maxSize&quot;:{&quot;size1&quot;:26.7},&quot;minSize&quot;:{&quot;size1&quot;:17.9},&quot;normalSize&quot;:{&quot;size1&quot;:17.9},&quot;subLayout&quot;:[{&quot;id&quot;:&quot;2021-04-01T15:43:53&quot;,&quot;margin&quot;:{&quot;bottom&quot;:0.0260000042617321,&quot;left&quot;:2.9629998207092285,&quot;right&quot;:2.5399999618530273,&quot;top&quot;:1.6929999589920044},&quot;type&quot;:0},{&quot;id&quot;:&quot;2021-04-01T15:43:53&quot;,&quot;margin&quot;:{&quot;bottom&quot;:2.5399999618530273,&quot;left&quot;:2.5399999618530273,&quot;right&quot;:2.5399999618530273,&quot;top&quot;:1.6670000553131104}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708c7a747e3ea6e292a7fc"/>
  <p:tag name="KSO_WM_CHIP_FILLPROP" val="[[{&quot;text_align&quot;:&quot;lt&quot;,&quot;text_direction&quot;:&quot;horizontal&quot;,&quot;support_big_font&quot;:false,&quot;picture_toward&quot;:0,&quot;picture_dockside&quot;:[],&quot;fill_id&quot;:&quot;577fb6fb92184a2fb8c769fd05bb9d24&quot;,&quot;fill_align&quot;:&quot;lt&quot;,&quot;chip_types&quot;:[&quot;header&quot;]},{&quot;text_align&quot;:&quot;lm&quot;,&quot;text_direction&quot;:&quot;horizontal&quot;,&quot;support_features&quot;:[&quot;collage&quot;,&quot;carousel&quot;],&quot;support_big_font&quot;:false,&quot;picture_toward&quot;:0,&quot;picture_dockside&quot;:[],&quot;fill_id&quot;:&quot;ca3f0f9c0eb4416e9bcff006547ecf8f&quot;,&quot;fill_align&quot;:&quot;cm&quot;,&quot;chip_types&quot;:[&quot;diagram&quot;,&quot;text&quot;,&quot;picture&quot;,&quot;chart&quot;,&quot;table&quot;,&quot;video&quot;]}]]"/>
  <p:tag name="KSO_WM_CHIP_DECFILLPROP" val="[]"/>
  <p:tag name="KSO_WM_SLIDE_CAN_ADD_NAVIGATION" val="1"/>
  <p:tag name="KSO_WM_CHIP_GROUPID" val="5f708c7a747e3ea6e292a7fb"/>
  <p:tag name="KSO_WM_SLIDE_BACKGROUND_TYPE" val="general"/>
  <p:tag name="KSO_WM_SLIDE_SUPPORT_FEATURE_TYPE" val="0"/>
  <p:tag name="KSO_WM_TEMPLATE_ASSEMBLE_XID" val="60656f644054ed1e2fb80930"/>
  <p:tag name="KSO_WM_TEMPLATE_ASSEMBLE_GROUPID" val="60656f644054ed1e2fb80930"/>
</p:tagLst>
</file>

<file path=ppt/tags/tag5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5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UNIT_TYPE" val="i"/>
  <p:tag name="KSO_WM_UNIT_FILL_FORE_SCHEMECOLOR_INDEX_1_BRIGHTNESS" val="0"/>
  <p:tag name="KSO_WM_UNIT_FILL_FORE_SCHEMECOLOR_INDEX_1" val="16"/>
  <p:tag name="KSO_WM_UNIT_FILL_FORE_SCHEMECOLOR_INDEX_1_POS" val="0"/>
  <p:tag name="KSO_WM_UNIT_FILL_FORE_SCHEMECOLOR_INDEX_1_TRANS" val="0.9"/>
  <p:tag name="KSO_WM_UNIT_FILL_FORE_SCHEMECOLOR_INDEX_2_BRIGHTNESS" val="-0.1"/>
  <p:tag name="KSO_WM_UNIT_FILL_FORE_SCHEMECOLOR_INDEX_2" val="15"/>
  <p:tag name="KSO_WM_UNIT_FILL_FORE_SCHEMECOLOR_INDEX_2_POS" val="1"/>
  <p:tag name="KSO_WM_UNIT_FILL_FORE_SCHEMECOLOR_INDEX_2_TRANS" val="0.76"/>
  <p:tag name="KSO_WM_UNIT_FILL_GRADIENT_TYPE" val="0"/>
  <p:tag name="KSO_WM_UNIT_FILL_GRADIENT_ANGLE" val="90"/>
  <p:tag name="KSO_WM_UNIT_FILL_GRADIENT_Direction" val="1"/>
  <p:tag name="KSO_WM_UNIT_FILL_TYPE" val="3"/>
  <p:tag name="KSO_WM_UNIT_TEXT_FILL_FORE_SCHEMECOLOR_INDEX_BRIGHTNESS" val="0"/>
  <p:tag name="KSO_WM_UNIT_TEXT_FILL_FORE_SCHEMECOLOR_INDEX" val="2"/>
  <p:tag name="KSO_WM_UNIT_TEXT_FILL_TYPE" val="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17323_1*a*1"/>
  <p:tag name="KSO_WM_TEMPLATE_CATEGORY" val="diagram"/>
  <p:tag name="KSO_WM_TEMPLATE_INDEX" val="20217323"/>
  <p:tag name="KSO_WM_UNIT_LAYERLEVEL" val="1"/>
  <p:tag name="KSO_WM_TAG_VERSION" val="1.0"/>
  <p:tag name="KSO_WM_BEAUTIFY_FLAG" val="#wm#"/>
  <p:tag name="KSO_WM_UNIT_PRESET_TEXT" val="单击添加大标题"/>
  <p:tag name="KSO_WM_UNIT_DEFAULT_FONT" val="24;44;4"/>
  <p:tag name="KSO_WM_UNIT_BLOCK" val="0"/>
  <p:tag name="KSO_WM_UNIT_SHOW_EDIT_AREA_INDICATION" val="1"/>
  <p:tag name="KSO_WM_CHIP_GROUPID" val="5e7881253197e252a37019b5"/>
  <p:tag name="KSO_WM_CHIP_XID" val="5e7881253197e252a37019b6"/>
  <p:tag name="KSO_WM_UNIT_DEC_AREA_ID" val="4f85254ceeb44031be4d3a734adbb350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b&quot;,&quot;fill_mode&quot;:&quot;full&quot;,&quot;sacle_strategy&quot;:&quot;smart&quot;}"/>
  <p:tag name="KSO_WM_ASSEMBLE_CHIP_INDEX" val="28bab4d16ce942c6a4726b0236e837fb"/>
  <p:tag name="KSO_WM_UNIT_TEXT_FILL_FORE_SCHEMECOLOR_INDEX_BRIGHTNESS" val="0"/>
  <p:tag name="KSO_WM_UNIT_TEXT_FILL_FORE_SCHEMECOLOR_INDEX" val="13"/>
  <p:tag name="KSO_WM_UNIT_TEXT_FILL_TYPE" val="1"/>
  <p:tag name="KSO_WM_TEMPLATE_ASSEMBLE_XID" val="6065707b4054ed1e2fb81627"/>
  <p:tag name="KSO_WM_TEMPLATE_ASSEMBLE_GROUPID" val="6065707b4054ed1e2fb81627"/>
</p:tagLst>
</file>

<file path=ppt/tags/tag511.xml><?xml version="1.0" encoding="utf-8"?>
<p:tagLst xmlns:p="http://schemas.openxmlformats.org/presentationml/2006/main">
  <p:tag name="KSO_WM_UNIT_TEXT_SUBTYPE" val="a"/>
  <p:tag name="KSO_WM_UNIT_SUBTYPE" val="a"/>
  <p:tag name="KSO_WM_UNIT_PRESET_TEXT" val="单击此处添加正文，文字是您思想的提炼，为了演示发布的良好效果，请言简意赅的阐述您的观点。您的内容已经简明扼要，字字珠玑，但信息却千丝万缕、错综复杂，需要用更多的文字来表述；但请您尽可能提炼思想的精髓，否则容易造成观者的阅读压力，适得其反。正如我们都希望改变世界。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diagram20217323_1*f*1"/>
  <p:tag name="KSO_WM_TEMPLATE_CATEGORY" val="diagram"/>
  <p:tag name="KSO_WM_TEMPLATE_INDEX" val="20217323"/>
  <p:tag name="KSO_WM_UNIT_LAYERLEVEL" val="1"/>
  <p:tag name="KSO_WM_TAG_VERSION" val="1.0"/>
  <p:tag name="KSO_WM_BEAUTIFY_FLAG" val="#wm#"/>
  <p:tag name="KSO_WM_UNIT_DEFAULT_FONT" val="14;20;2"/>
  <p:tag name="KSO_WM_UNIT_BLOCK" val="0"/>
  <p:tag name="KSO_WM_UNIT_VALUE" val="150"/>
  <p:tag name="KSO_WM_UNIT_SHOW_EDIT_AREA_INDICATION" val="1"/>
  <p:tag name="KSO_WM_CHIP_GROUPID" val="5e6b05596848fb12bee65ac8"/>
  <p:tag name="KSO_WM_CHIP_XID" val="5e6b05596848fb12bee65aca"/>
  <p:tag name="KSO_WM_UNIT_DEC_AREA_ID" val="1055441aa021465e92c845a5e0d8774c"/>
  <p:tag name="KSO_WM_UNIT_DECORATE_INFO" val="{&quot;ReferentInfo&quot;:{&quot;Id&quot;:&quot;slide&quot;,&quot;X&quot;:{&quot;Pos&quot;:0},&quot;Y&quot;:{&quot;Pos&quot;:0}},&quot;DecorateInfoX&quot;:{&quot;Pos&quot;:0,&quot;IsAbs&quot;:false},&quot;DecorateInfoY&quot;:{&quot;Pos&quot;:0,&quot;IsAbs&quot;:false},&quot;DecorateInfoW&quot;:{&quot;IsAbs&quot;:false},&quot;DecorateInfoH&quot;:{&quot;IsAbs&quot;:false},&quot;whChangeMode&quot;:0}"/>
  <p:tag name="KSO_WM_UNIT_SM_LIMIT_TYPE" val="2"/>
  <p:tag name="KSO_WM_CHIP_FILLAREA_FILL_RULE" val="{&quot;fill_align&quot;:&quot;ct&quot;,&quot;fill_mode&quot;:&quot;full&quot;,&quot;sacle_strategy&quot;:&quot;smart&quot;}"/>
  <p:tag name="KSO_WM_ASSEMBLE_CHIP_INDEX" val="c1652b69285e48ba8c085201d4584f74"/>
  <p:tag name="KSO_WM_UNIT_SUPPORT_BIG_FONT" val="1"/>
  <p:tag name="KSO_WM_UNIT_TEXT_FILL_FORE_SCHEMECOLOR_INDEX_BRIGHTNESS" val="0.25"/>
  <p:tag name="KSO_WM_UNIT_TEXT_FILL_FORE_SCHEMECOLOR_INDEX" val="13"/>
  <p:tag name="KSO_WM_UNIT_TEXT_FILL_TYPE" val="1"/>
  <p:tag name="KSO_WM_TEMPLATE_ASSEMBLE_XID" val="6065707b4054ed1e2fb81627"/>
  <p:tag name="KSO_WM_TEMPLATE_ASSEMBLE_GROUPID" val="6065707b4054ed1e2fb81627"/>
</p:tagLst>
</file>

<file path=ppt/tags/tag5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17323_1*i*1"/>
  <p:tag name="KSO_WM_TEMPLATE_CATEGORY" val="diagram"/>
  <p:tag name="KSO_WM_TEMPLATE_INDEX" val="20217323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89366aef16d547de8b4d9212421a9d06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1}"/>
  <p:tag name="KSO_WM_CHIP_GROUPID" val="5fd06e271fa9d42129da2b1f"/>
  <p:tag name="KSO_WM_CHIP_XID" val="5fd06e271fa9d42129da2b20"/>
  <p:tag name="KSO_WM_UNIT_FILL_FORE_SCHEMECOLOR_INDEX_BRIGHTNESS" val="0"/>
  <p:tag name="KSO_WM_UNIT_FILL_FORE_SCHEMECOLOR_INDEX" val="5"/>
  <p:tag name="KSO_WM_UNIT_FILL_TYPE" val="1"/>
  <p:tag name="KSO_WM_UNIT_TEXT_FILL_FORE_SCHEMECOLOR_INDEX_BRIGHTNESS" val="0"/>
  <p:tag name="KSO_WM_UNIT_TEXT_FILL_FORE_SCHEMECOLOR_INDEX" val="2"/>
  <p:tag name="KSO_WM_UNIT_TEXT_FILL_TYPE" val="1"/>
  <p:tag name="KSO_WM_UNIT_VALUE" val="4"/>
  <p:tag name="KSO_WM_TEMPLATE_ASSEMBLE_XID" val="6065707b4054ed1e2fb81627"/>
  <p:tag name="KSO_WM_TEMPLATE_ASSEMBLE_GROUPID" val="6065707b4054ed1e2fb81627"/>
</p:tagLst>
</file>

<file path=ppt/tags/tag5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diagram20217323_1*i*2"/>
  <p:tag name="KSO_WM_TEMPLATE_CATEGORY" val="diagram"/>
  <p:tag name="KSO_WM_TEMPLATE_INDEX" val="20217323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0362168c89e44694b8ca25d6f7288891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1}"/>
  <p:tag name="KSO_WM_CHIP_GROUPID" val="5fd06e271fa9d42129da2b1f"/>
  <p:tag name="KSO_WM_CHIP_XID" val="5fd06e271fa9d42129da2b20"/>
  <p:tag name="KSO_WM_TEMPLATE_ASSEMBLE_XID" val="6065707b4054ed1e2fb81627"/>
  <p:tag name="KSO_WM_TEMPLATE_ASSEMBLE_GROUPID" val="6065707b4054ed1e2fb81627"/>
</p:tagLst>
</file>

<file path=ppt/tags/tag5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diagram20217323_1*i*3"/>
  <p:tag name="KSO_WM_TEMPLATE_CATEGORY" val="diagram"/>
  <p:tag name="KSO_WM_TEMPLATE_INDEX" val="20217323"/>
  <p:tag name="KSO_WM_UNIT_LAYERLEVEL" val="1"/>
  <p:tag name="KSO_WM_TAG_VERSION" val="1.0"/>
  <p:tag name="KSO_WM_BEAUTIFY_FLAG" val="#wm#"/>
  <p:tag name="KSO_WM_UNIT_SM_LIMIT_TYPE" val="2"/>
  <p:tag name="KSO_WM_CHIP_GROUPID" val="5fd06e271fa9d42129da2b1f"/>
  <p:tag name="KSO_WM_CHIP_XID" val="5fd06e271fa9d42129da2b20"/>
  <p:tag name="KSO_WM_UNIT_LINE_FORE_SCHEMECOLOR_INDEX_BRIGHTNESS" val="0"/>
  <p:tag name="KSO_WM_UNIT_LINE_FORE_SCHEMECOLOR_INDEX" val="5"/>
  <p:tag name="KSO_WM_UNIT_LINE_FILL_TYPE" val="2"/>
  <p:tag name="KSO_WM_TEMPLATE_ASSEMBLE_XID" val="6065707b4054ed1e2fb81627"/>
  <p:tag name="KSO_WM_TEMPLATE_ASSEMBLE_GROUPID" val="6065707b4054ed1e2fb81627"/>
</p:tagLst>
</file>

<file path=ppt/tags/tag5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diagram20217323_1*i*4"/>
  <p:tag name="KSO_WM_TEMPLATE_CATEGORY" val="diagram"/>
  <p:tag name="KSO_WM_TEMPLATE_INDEX" val="20217323"/>
  <p:tag name="KSO_WM_UNIT_LAYERLEVEL" val="1"/>
  <p:tag name="KSO_WM_TAG_VERSION" val="1.0"/>
  <p:tag name="KSO_WM_BEAUTIFY_FLAG" val="#wm#"/>
  <p:tag name="KSO_WM_UNIT_SM_LIMIT_TYPE" val="2"/>
  <p:tag name="KSO_WM_CHIP_GROUPID" val="5fd06e271fa9d42129da2b1f"/>
  <p:tag name="KSO_WM_CHIP_XID" val="5fd06e271fa9d42129da2b20"/>
  <p:tag name="KSO_WM_UNIT_LINE_FORE_SCHEMECOLOR_INDEX_BRIGHTNESS" val="0"/>
  <p:tag name="KSO_WM_UNIT_LINE_FORE_SCHEMECOLOR_INDEX" val="5"/>
  <p:tag name="KSO_WM_UNIT_LINE_FILL_TYPE" val="2"/>
  <p:tag name="KSO_WM_TEMPLATE_ASSEMBLE_XID" val="6065707b4054ed1e2fb81627"/>
  <p:tag name="KSO_WM_TEMPLATE_ASSEMBLE_GROUPID" val="6065707b4054ed1e2fb81627"/>
</p:tagLst>
</file>

<file path=ppt/tags/tag5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diagram20217323_1*i*5"/>
  <p:tag name="KSO_WM_TEMPLATE_CATEGORY" val="diagram"/>
  <p:tag name="KSO_WM_TEMPLATE_INDEX" val="20217323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dd0457fd0af0429ab9fc253a7f863e7e"/>
  <p:tag name="KSO_WM_UNIT_DECORATE_INFO" val="{&quot;ReferentInfo&quot;:{&quot;Id&quot;:&quot;slide&quot;,&quot;X&quot;:{&quot;Pos&quot;:1},&quot;Y&quot;:{&quot;Pos&quot;:1}},&quot;DecorateInfoX&quot;:{&quot;Pos&quot;:1,&quot;IsAbs&quot;:false},&quot;DecorateInfoY&quot;:{&quot;Pos&quot;:1,&quot;IsAbs&quot;:false},&quot;DecorateInfoW&quot;:{&quot;IsAbs&quot;:false},&quot;DecorateInfoH&quot;:{&quot;IsAbs&quot;:false},&quot;whChangeMode&quot;:1}"/>
  <p:tag name="KSO_WM_CHIP_GROUPID" val="5fd06e271fa9d42129da2b1f"/>
  <p:tag name="KSO_WM_CHIP_XID" val="5fd06e271fa9d42129da2b20"/>
  <p:tag name="KSO_WM_UNIT_LINE_FORE_SCHEMECOLOR_INDEX_BRIGHTNESS" val="0"/>
  <p:tag name="KSO_WM_UNIT_LINE_FORE_SCHEMECOLOR_INDEX" val="5"/>
  <p:tag name="KSO_WM_UNIT_LINE_FILL_TYPE" val="2"/>
  <p:tag name="KSO_WM_TEMPLATE_ASSEMBLE_XID" val="6065707b4054ed1e2fb81627"/>
  <p:tag name="KSO_WM_TEMPLATE_ASSEMBLE_GROUPID" val="6065707b4054ed1e2fb81627"/>
</p:tagLst>
</file>

<file path=ppt/tags/tag5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diagram20217323_1*i*6"/>
  <p:tag name="KSO_WM_TEMPLATE_CATEGORY" val="diagram"/>
  <p:tag name="KSO_WM_TEMPLATE_INDEX" val="20217323"/>
  <p:tag name="KSO_WM_UNIT_LAYERLEVEL" val="1"/>
  <p:tag name="KSO_WM_TAG_VERSION" val="1.0"/>
  <p:tag name="KSO_WM_BEAUTIFY_FLAG" val="#wm#"/>
  <p:tag name="KSO_WM_UNIT_BLOCK" val="0"/>
  <p:tag name="KSO_WM_UNIT_SM_LIMIT_TYPE" val="2"/>
  <p:tag name="KSO_WM_UNIT_DEC_AREA_ID" val="f9f22d0149ee44268ccd0febe6bb8235"/>
  <p:tag name="KSO_WM_UNIT_DECORATE_INFO" val="{&quot;DecorateInfoH&quot;:{&quot;IsAbs&quot;:true},&quot;DecorateInfoW&quot;:{&quot;IsAbs&quot;:true},&quot;DecorateInfoX&quot;:{&quot;IsAbs&quot;:true,&quot;Pos&quot;:1},&quot;DecorateInfoY&quot;:{&quot;IsAbs&quot;:true,&quot;Pos&quot;:0},&quot;ReferentInfo&quot;:{&quot;Id&quot;:&quot;4f85254ceeb44031be4d3a734adbb350&quot;,&quot;X&quot;:{&quot;Pos&quot;:1},&quot;Y&quot;:{&quot;Pos&quot;:2}},&quot;whChangeMode&quot;:0}"/>
  <p:tag name="KSO_WM_CHIP_GROUPID" val="5fd06e271fa9d42129da2b1f"/>
  <p:tag name="KSO_WM_CHIP_XID" val="5fd06e271fa9d42129da2b20"/>
  <p:tag name="KSO_WM_UNIT_LINE_FORE_SCHEMECOLOR_INDEX_BRIGHTNESS" val="0"/>
  <p:tag name="KSO_WM_UNIT_LINE_FORE_SCHEMECOLOR_INDEX" val="13"/>
  <p:tag name="KSO_WM_UNIT_LINE_FILL_TYPE" val="2"/>
  <p:tag name="KSO_WM_TEMPLATE_ASSEMBLE_XID" val="6065707b4054ed1e2fb81627"/>
  <p:tag name="KSO_WM_TEMPLATE_ASSEMBLE_GROUPID" val="6065707b4054ed1e2fb81627"/>
</p:tagLst>
</file>

<file path=ppt/tags/tag518.xml><?xml version="1.0" encoding="utf-8"?>
<p:tagLst xmlns:p="http://schemas.openxmlformats.org/presentationml/2006/main">
  <p:tag name="KSO_WM_BEAUTIFY_FLAG" val="#wm#"/>
  <p:tag name="KSO_WM_TEMPLATE_CATEGORY" val="diagram"/>
  <p:tag name="KSO_WM_TEMPLATE_INDEX" val="20217323"/>
  <p:tag name="KSO_WM_SLIDE_ID" val="diagram20217323_1"/>
  <p:tag name="KSO_WM_TEMPLATE_SUBCATEGORY" val="21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1"/>
  <p:tag name="KSO_WM_TAG_VERSION" val="1.0"/>
  <p:tag name="KSO_WM_SLIDE_LAYOUT" val="a_f"/>
  <p:tag name="KSO_WM_SLIDE_LAYOUT_CNT" val="1_1"/>
  <p:tag name="KSO_WM_TEMPLATE_THUMBS_INDEX" val="1、4、7、12、13、14、15、16、17、18、20、24、25、28、33、36、40、43、44"/>
  <p:tag name="KSO_WM_SLIDE_SIZE" val="840*472"/>
  <p:tag name="KSO_WM_SLIDE_POSITION" val="58*47"/>
  <p:tag name="KSO_WM_SLIDE_LAYOUT_INFO" val="{&quot;backgroundInfo&quot;:[{&quot;bottom&quot;:0,&quot;bottomAbs&quot;:false,&quot;left&quot;:0,&quot;leftAbs&quot;:false,&quot;right&quot;:0,&quot;rightAbs&quot;:false,&quot;top&quot;:0,&quot;topAbs&quot;:false,&quot;type&quot;:&quot;general&quot;}],&quot;id&quot;:&quot;2021-04-01T16:19:52&quot;,&quot;maxSize&quot;:{&quot;size1&quot;:52.758747891143514},&quot;minSize&quot;:{&quot;size1&quot;:33.55874789114351},&quot;normalSize&quot;:{&quot;size1&quot;:33.5589330763287},&quot;subLayout&quot;:[{&quot;id&quot;:&quot;2021-04-01T16:19:52&quot;,&quot;margin&quot;:{&quot;bottom&quot;:0.8479999303817749,&quot;left&quot;:5.502999782562256,&quot;right&quot;:5.502999782562256,&quot;top&quot;:3.38700008392334},&quot;type&quot;:0},{&quot;id&quot;:&quot;2021-04-01T16:19:52&quot;,&quot;margin&quot;:{&quot;bottom&quot;:3.38700008392334,&quot;left&quot;:5.502999782562256,&quot;right&quot;:5.502999782562256,&quot;top&quot;:0.02600000612437725},&quot;type&quot;:0}],&quot;type&quot;:0}"/>
  <p:tag name="KSO_WM_SLIDE_BACKGROUND" val="[&quot;general&quot;]"/>
  <p:tag name="KSO_WM_SLIDE_RATIO" val="1.777778"/>
  <p:tag name="KSO_WM_CHIP_INFOS" val="{&quot;type&quot;:0,&quot;layout_type&quot;:&quot;topbottom&quot;,&quot;layout_feature&quot;:1,&quot;aspect_ratio&quot;:&quot;16:9&quot;,&quot;same_font_size&quot;:false,&quot;diagram&quot;:{&quot;type&quot;:[],&quot;direction&quot;:0,&quot;isSupportDecBetweenItems&quot;:false},&quot;tags&quot;:{&quot;style&quot;:[&quot;商务&quot;,&quot;简约&quot;,&quot;文艺清新&quot;,&quot;中国风&quot;,&quot;卡通&quot;,&quot;欧美风&quot;,&quot;黑板风&quot;,&quot;渐变风&quot;,&quot;党政风&quot;]},&quot;slide_type&quot;:[&quot;text&quot;]}"/>
  <p:tag name="KSO_WM_CHIP_XID" val="5fd06e271fa9d42129da2b20"/>
  <p:tag name="KSO_WM_CHIP_FILLPROP" val="[[{&quot;text_align&quot;:&quot;lb&quot;,&quot;text_direction&quot;:&quot;horizontal&quot;,&quot;support_big_font&quot;:false,&quot;picture_toward&quot;:0,&quot;picture_dockside&quot;:[],&quot;fill_id&quot;:&quot;d689204f4de345a4982605551024dd38&quot;,&quot;fill_align&quot;:&quot;lb&quot;,&quot;chip_types&quot;:[&quot;text&quot;,&quot;header&quot;]},{&quot;text_align&quot;:&quot;lt&quot;,&quot;text_direction&quot;:&quot;horizontal&quot;,&quot;support_big_font&quot;:true,&quot;picture_toward&quot;:0,&quot;picture_dockside&quot;:[],&quot;fill_id&quot;:&quot;85fe55258c1643f296a379467dde860b&quot;,&quot;fill_align&quot;:&quot;lt&quot;,&quot;chip_types&quot;:[&quot;text&quot;,&quot;header&quot;]}],[{&quot;text_align&quot;:&quot;cb&quot;,&quot;text_direction&quot;:&quot;horizontal&quot;,&quot;support_big_font&quot;:false,&quot;picture_toward&quot;:0,&quot;picture_dockside&quot;:[],&quot;fill_id&quot;:&quot;d689204f4de345a4982605551024dd38&quot;,&quot;fill_align&quot;:&quot;cb&quot;,&quot;chip_types&quot;:[&quot;text&quot;,&quot;header&quot;]},{&quot;text_align&quot;:&quot;ct&quot;,&quot;text_direction&quot;:&quot;horizontal&quot;,&quot;support_big_font&quot;:true,&quot;picture_toward&quot;:0,&quot;picture_dockside&quot;:[],&quot;fill_id&quot;:&quot;85fe55258c1643f296a379467dde860b&quot;,&quot;fill_align&quot;:&quot;ct&quot;,&quot;chip_types&quot;:[&quot;text&quot;,&quot;header&quot;]}]]"/>
  <p:tag name="KSO_WM_CHIP_DECFILLPROP" val="[]"/>
  <p:tag name="KSO_WM_CHIP_GROUPID" val="5fd06e271fa9d42129da2b1f"/>
  <p:tag name="KSO_WM_SLIDE_BACKGROUND_TYPE" val="general"/>
  <p:tag name="KSO_WM_SLIDE_SUPPORT_FEATURE_TYPE" val="0"/>
  <p:tag name="KSO_WM_TEMPLATE_ASSEMBLE_XID" val="6065707b4054ed1e2fb81627"/>
  <p:tag name="KSO_WM_TEMPLATE_ASSEMBLE_GROUPID" val="6065707b4054ed1e2fb81627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DEFAULT_FONT" val="56;60;2"/>
  <p:tag name="KSO_WM_UNIT_BLOCK" val="0"/>
  <p:tag name="KSO_WM_UNIT_DEC_AREA_ID" val="5a98cb67407541d98bcf1eed4d3787f8"/>
  <p:tag name="KSO_WM_UNIT_ISCONTENTSTITLE" val="0"/>
  <p:tag name="KSO_WM_UNIT_ISNUMDGMTITLE" val="0"/>
  <p:tag name="KSO_WM_UNIT_PRESET_TEXT" val="单击此处添加&#13;标题"/>
  <p:tag name="KSO_WM_UNIT_NOCLEAR" val="0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20769_1*a*1"/>
  <p:tag name="KSO_WM_TEMPLATE_CATEGORY" val="diagram"/>
  <p:tag name="KSO_WM_TEMPLATE_INDEX" val="20220769"/>
  <p:tag name="KSO_WM_UNIT_LAYERLEVEL" val="1"/>
  <p:tag name="KSO_WM_TAG_VERSION" val="1.0"/>
  <p:tag name="KSO_WM_BEAUTIFY_FLAG" val="#wm#"/>
  <p:tag name="KSO_WM_CHIP_GROUPID" val="6192042818adb49c6c1f3bc3"/>
  <p:tag name="KSO_WM_CHIP_XID" val="6192042818adb49c6c1f3bc0"/>
</p:tagLst>
</file>

<file path=ppt/tags/tag64.xml><?xml version="1.0" encoding="utf-8"?>
<p:tagLst xmlns:p="http://schemas.openxmlformats.org/presentationml/2006/main">
  <p:tag name="KSO_WM_UNIT_DEFAULT_FONT" val="24;30;2"/>
  <p:tag name="KSO_WM_UNIT_BLOCK" val="0"/>
  <p:tag name="KSO_WM_UNIT_DEC_AREA_ID" val="729cfe767e514265b8b6e98bba9614de"/>
  <p:tag name="KSO_WM_UNIT_ISCONTENTSTITLE" val="0"/>
  <p:tag name="KSO_WM_UNIT_ISNUMDGMTITLE" val="0"/>
  <p:tag name="KSO_WM_UNIT_PRESET_TEXT" val="单击此处添加副标题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diagram20220769_1*b*1"/>
  <p:tag name="KSO_WM_TEMPLATE_CATEGORY" val="diagram"/>
  <p:tag name="KSO_WM_TEMPLATE_INDEX" val="20220769"/>
  <p:tag name="KSO_WM_UNIT_LAYERLEVEL" val="1"/>
  <p:tag name="KSO_WM_TAG_VERSION" val="1.0"/>
  <p:tag name="KSO_WM_BEAUTIFY_FLAG" val="#wm#"/>
  <p:tag name="KSO_WM_CHIP_GROUPID" val="6192042818adb49c6c1f3bc3"/>
  <p:tag name="KSO_WM_CHIP_XID" val="6192042818adb49c6c1f3bc0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">
      <a:dk1>
        <a:srgbClr val="000000"/>
      </a:dk1>
      <a:lt1>
        <a:srgbClr val="FFFFFF"/>
      </a:lt1>
      <a:dk2>
        <a:srgbClr val="F5F5F8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">
      <a:dk1>
        <a:srgbClr val="000000"/>
      </a:dk1>
      <a:lt1>
        <a:srgbClr val="FFFFFF"/>
      </a:lt1>
      <a:dk2>
        <a:srgbClr val="F5F5F8"/>
      </a:dk2>
      <a:lt2>
        <a:srgbClr val="FFFFFF"/>
      </a:lt2>
      <a:accent1>
        <a:srgbClr val="577CCE"/>
      </a:accent1>
      <a:accent2>
        <a:srgbClr val="5999AF"/>
      </a:accent2>
      <a:accent3>
        <a:srgbClr val="5BA080"/>
      </a:accent3>
      <a:accent4>
        <a:srgbClr val="8BAA69"/>
      </a:accent4>
      <a:accent5>
        <a:srgbClr val="D6B250"/>
      </a:accent5>
      <a:accent6>
        <a:srgbClr val="E79647"/>
      </a:accent6>
      <a:hlink>
        <a:srgbClr val="0000FF"/>
      </a:hlink>
      <a:folHlink>
        <a:srgbClr val="FF00FF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F2F2F2"/>
      </a:dk2>
      <a:lt2>
        <a:srgbClr val="FFFFFF"/>
      </a:lt2>
      <a:accent1>
        <a:srgbClr val="266CBA"/>
      </a:accent1>
      <a:accent2>
        <a:srgbClr val="0887CE"/>
      </a:accent2>
      <a:accent3>
        <a:srgbClr val="089AC2"/>
      </a:accent3>
      <a:accent4>
        <a:srgbClr val="07A99D"/>
      </a:accent4>
      <a:accent5>
        <a:srgbClr val="07B566"/>
      </a:accent5>
      <a:accent6>
        <a:srgbClr val="6CBA26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4456</Words>
  <Application>WPS 演示</Application>
  <PresentationFormat>宽屏</PresentationFormat>
  <Paragraphs>213</Paragraphs>
  <Slides>17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17</vt:i4>
      </vt:variant>
    </vt:vector>
  </HeadingPairs>
  <TitlesOfParts>
    <vt:vector size="30" baseType="lpstr">
      <vt:lpstr>Arial</vt:lpstr>
      <vt:lpstr>宋体</vt:lpstr>
      <vt:lpstr>Wingdings</vt:lpstr>
      <vt:lpstr>Wingdings</vt:lpstr>
      <vt:lpstr>微软雅黑</vt:lpstr>
      <vt:lpstr>Segoe UI</vt:lpstr>
      <vt:lpstr>Calibri Light</vt:lpstr>
      <vt:lpstr>Arial Unicode MS</vt:lpstr>
      <vt:lpstr>Calibri</vt:lpstr>
      <vt:lpstr>WPS</vt:lpstr>
      <vt:lpstr>1_Office 主题​​</vt:lpstr>
      <vt:lpstr>2_Office 主题​​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fang****@*****mail.site</cp:lastModifiedBy>
  <cp:revision>162</cp:revision>
  <dcterms:created xsi:type="dcterms:W3CDTF">2019-06-19T02:08:00Z</dcterms:created>
  <dcterms:modified xsi:type="dcterms:W3CDTF">2025-10-21T14:54:30Z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2052-12.1.0.22529</vt:lpwstr>
  </property>
  <property fmtid="{D5CDD505-2E9C-101B-9397-08002B2CF9AE}" pid="3" name="ICV">
    <vt:lpwstr>D9D3393B52B3474EA2AEE3FDB3819E20_13</vt:lpwstr>
  </property>
</Properties>
</file>