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1350" r:id="rId2"/>
    <p:sldId id="1326" r:id="rId3"/>
    <p:sldId id="1330" r:id="rId4"/>
    <p:sldId id="1331" r:id="rId5"/>
    <p:sldId id="1327" r:id="rId6"/>
    <p:sldId id="1328" r:id="rId7"/>
    <p:sldId id="1329" r:id="rId8"/>
    <p:sldId id="1332" r:id="rId9"/>
    <p:sldId id="1333" r:id="rId10"/>
    <p:sldId id="1334" r:id="rId11"/>
    <p:sldId id="1335" r:id="rId12"/>
    <p:sldId id="1336" r:id="rId13"/>
    <p:sldId id="1338" r:id="rId14"/>
    <p:sldId id="1337" r:id="rId15"/>
    <p:sldId id="1340" r:id="rId16"/>
    <p:sldId id="1341" r:id="rId17"/>
    <p:sldId id="1342" r:id="rId18"/>
    <p:sldId id="1339" r:id="rId19"/>
    <p:sldId id="1343" r:id="rId20"/>
    <p:sldId id="1344" r:id="rId21"/>
    <p:sldId id="1345" r:id="rId22"/>
    <p:sldId id="1346" r:id="rId23"/>
    <p:sldId id="1347" r:id="rId24"/>
    <p:sldId id="1349" r:id="rId25"/>
    <p:sldId id="1348" r:id="rId26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4" autoAdjust="0"/>
    <p:restoredTop sz="78370" autoAdjust="0"/>
  </p:normalViewPr>
  <p:slideViewPr>
    <p:cSldViewPr snapToGrid="0">
      <p:cViewPr varScale="1">
        <p:scale>
          <a:sx n="79" d="100"/>
          <a:sy n="79" d="100"/>
        </p:scale>
        <p:origin x="240" y="33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</a:t>
            </a:r>
            <a:r>
              <a:rPr lang="en-AU"/>
              <a:t>of access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13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in buckets that are arranged hierarchically</a:t>
            </a:r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S3 handles consistency through versioning rather than locking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idea: every bucket + key maps to a list of versions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bucket+key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sz="2000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dirty="0">
                <a:sym typeface="Wingdings" pitchFamily="2" charset="2"/>
              </a:rPr>
              <a:t>An </a:t>
            </a:r>
            <a:r>
              <a:rPr lang="en-US" dirty="0" err="1">
                <a:sym typeface="Wingdings" pitchFamily="2" charset="2"/>
              </a:rPr>
              <a:t>unversioned</a:t>
            </a:r>
            <a:r>
              <a:rPr lang="en-US" dirty="0">
                <a:sym typeface="Wingdings" pitchFamily="2" charset="2"/>
              </a:rPr>
              <a:t> request </a:t>
            </a:r>
            <a:r>
              <a:rPr lang="en-US" u="sng" dirty="0">
                <a:sym typeface="Wingdings" pitchFamily="2" charset="2"/>
              </a:rPr>
              <a:t>likely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dirty="0">
                <a:sym typeface="Wingdings" pitchFamily="2" charset="2"/>
              </a:rPr>
              <a:t>A request for </a:t>
            </a:r>
            <a:r>
              <a:rPr lang="en-US" u="sng" dirty="0">
                <a:sym typeface="Wingdings" pitchFamily="2" charset="2"/>
              </a:rPr>
              <a:t>bucket + key + version</a:t>
            </a:r>
            <a:r>
              <a:rPr lang="en-US" dirty="0">
                <a:sym typeface="Wingdings" pitchFamily="2" charset="2"/>
              </a:rPr>
              <a:t> uniquely maps to a single object!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sz="2000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7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45155</TotalTime>
  <Words>1632</Words>
  <Application>Microsoft Macintosh PowerPoint</Application>
  <PresentationFormat>Widescreen</PresentationFormat>
  <Paragraphs>286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AWS S3 Simple Storage Service</vt:lpstr>
      <vt:lpstr>Creating a bucket</vt:lpstr>
      <vt:lpstr>Creating a bucket (2)</vt:lpstr>
      <vt:lpstr>AWS S3 Regions</vt:lpstr>
      <vt:lpstr>S3: Versioning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4075</cp:revision>
  <dcterms:created xsi:type="dcterms:W3CDTF">1999-05-23T11:18:07Z</dcterms:created>
  <dcterms:modified xsi:type="dcterms:W3CDTF">2018-04-09T13:31:03Z</dcterms:modified>
  <cp:category>Lecture</cp:category>
</cp:coreProperties>
</file>