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7"/>
  </p:notesMasterIdLst>
  <p:handoutMasterIdLst>
    <p:handoutMasterId r:id="rId8"/>
  </p:handoutMasterIdLst>
  <p:sldIdLst>
    <p:sldId id="1325" r:id="rId2"/>
    <p:sldId id="1326" r:id="rId3"/>
    <p:sldId id="1327" r:id="rId4"/>
    <p:sldId id="1328" r:id="rId5"/>
    <p:sldId id="1329" r:id="rId6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8" autoAdjust="0"/>
    <p:restoredTop sz="96925" autoAdjust="0"/>
  </p:normalViewPr>
  <p:slideViewPr>
    <p:cSldViewPr snapToGrid="0">
      <p:cViewPr varScale="1">
        <p:scale>
          <a:sx n="111" d="100"/>
          <a:sy n="111" d="100"/>
        </p:scale>
        <p:origin x="224" y="232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-22000"/>
                    </a14:imgEffect>
                  </a14:imgLayer>
                </a14:imgProps>
              </a:ext>
            </a:extLst>
          </a:blip>
          <a:srcRect l="25052" r="2" b="2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14512" y="1200152"/>
            <a:ext cx="517287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000" dirty="0">
                <a:solidFill>
                  <a:srgbClr val="FFFFFF"/>
                </a:solidFill>
              </a:rPr>
              <a:t>Lecture 9</a:t>
            </a:r>
            <a:br>
              <a:rPr lang="en-US" sz="7000" dirty="0">
                <a:solidFill>
                  <a:srgbClr val="FFFFFF"/>
                </a:solidFill>
              </a:rPr>
            </a:br>
            <a:r>
              <a:rPr lang="en-US" sz="7000" dirty="0">
                <a:solidFill>
                  <a:srgbClr val="FFFFFF"/>
                </a:solidFill>
              </a:rPr>
              <a:t>Mobile and Cloud Computing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61473" y="1200152"/>
            <a:ext cx="2112401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CITS5503 Cloud Computing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Dr</a:t>
            </a:r>
            <a:r>
              <a:rPr lang="en-US" dirty="0">
                <a:solidFill>
                  <a:srgbClr val="FFFFFF"/>
                </a:solidFill>
              </a:rPr>
              <a:t> David Glance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F56E3-8912-C249-BF8B-D1F5A43D2372}"/>
              </a:ext>
            </a:extLst>
          </p:cNvPr>
          <p:cNvCxnSpPr/>
          <p:nvPr/>
        </p:nvCxnSpPr>
        <p:spPr>
          <a:xfrm>
            <a:off x="4504765" y="2474259"/>
            <a:ext cx="0" cy="190948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"/>
    </mc:Choice>
    <mc:Fallback xmlns="">
      <p:transition spd="slow" advTm="26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Comprehend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any text and provides information on:</a:t>
            </a:r>
          </a:p>
          <a:p>
            <a:pPr lvl="1"/>
            <a:r>
              <a:rPr lang="en-US" dirty="0"/>
              <a:t>Entities – people, places, locations</a:t>
            </a:r>
          </a:p>
          <a:p>
            <a:pPr lvl="1"/>
            <a:r>
              <a:rPr lang="en-US" dirty="0"/>
              <a:t>Key phrases – pertinent to the subject of the document</a:t>
            </a:r>
          </a:p>
          <a:p>
            <a:pPr lvl="1"/>
            <a:r>
              <a:rPr lang="en-US" dirty="0"/>
              <a:t>Language - detect the language of the text</a:t>
            </a:r>
          </a:p>
          <a:p>
            <a:pPr lvl="1"/>
            <a:r>
              <a:rPr lang="en-US" dirty="0"/>
              <a:t>Sentiment – sentiment analysis of the text </a:t>
            </a:r>
          </a:p>
          <a:p>
            <a:r>
              <a:rPr lang="en-US" dirty="0"/>
              <a:t>Topic Modelling - Analyze a corpus of documents and find common themes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1F57F4-7DF4-B641-93F6-AE3B34E9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9" y="307731"/>
            <a:ext cx="4660458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CD3F9A-A816-0E4E-8848-40AD5B293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519737"/>
            <a:ext cx="5455917" cy="357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1ABFB-2147-9247-972E-A6A1E286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API Explorer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C0CBE-D33D-ED4A-BB24-13CB3825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18D66-A088-0F4F-BFBF-EA0463BB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3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731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D42-4F59-BE43-B881-8D60472B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phrases and sentiment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F01722-CEF8-B348-9DC2-89914BD02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9820"/>
            <a:ext cx="306633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FE6F1-4724-3F44-A8E9-DBA7DEB4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B0335-7B06-454C-B737-F7748036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25E87-3A58-9E41-9147-3F914965B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4155"/>
            <a:ext cx="5676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8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D1EC-6ED3-DD43-8006-B0ABA7D3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17971-1789-9F49-9D8B-E626162F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3B4DF4-F006-EA4E-BD7C-AA6D9B47427B}"/>
              </a:ext>
            </a:extLst>
          </p:cNvPr>
          <p:cNvSpPr/>
          <p:nvPr/>
        </p:nvSpPr>
        <p:spPr>
          <a:xfrm>
            <a:off x="679622" y="1690688"/>
            <a:ext cx="11195221" cy="4665662"/>
          </a:xfrm>
          <a:prstGeom prst="roundRect">
            <a:avLst/>
          </a:prstGeom>
          <a:solidFill>
            <a:schemeClr val="bg1">
              <a:lumMod val="8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json</a:t>
            </a: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comprehend = boto3.client(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service_name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='comprehend',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='us-east-1')</a:t>
            </a:r>
          </a:p>
          <a:p>
            <a:pPr algn="l"/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text = "I am so very happy that it is raining today in Seattle"</a:t>
            </a:r>
          </a:p>
          <a:p>
            <a:pPr algn="l"/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print('Calling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DetectSentiment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json.dumps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comprehend.detect_sentiment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(Text=text,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LanguageCode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'),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sort_keys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=True, indent=4))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print('End of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DetectSentiment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\n')</a:t>
            </a:r>
          </a:p>
          <a:p>
            <a:pPr algn="l"/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8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54724</TotalTime>
  <Words>78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Lecture 9 Mobile and Cloud Computing</vt:lpstr>
      <vt:lpstr>Amazon Comprehend</vt:lpstr>
      <vt:lpstr>API Explorer</vt:lpstr>
      <vt:lpstr>Key phrases and sentiment</vt:lpstr>
      <vt:lpstr>In code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4155</cp:revision>
  <dcterms:created xsi:type="dcterms:W3CDTF">1999-05-23T11:18:07Z</dcterms:created>
  <dcterms:modified xsi:type="dcterms:W3CDTF">2018-04-02T13:14:06Z</dcterms:modified>
  <cp:category>Lecture</cp:category>
</cp:coreProperties>
</file>