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9"/>
  </p:notesMasterIdLst>
  <p:handoutMasterIdLst>
    <p:handoutMasterId r:id="rId30"/>
  </p:handoutMasterIdLst>
  <p:sldIdLst>
    <p:sldId id="1325" r:id="rId2"/>
    <p:sldId id="1326" r:id="rId3"/>
    <p:sldId id="1327" r:id="rId4"/>
    <p:sldId id="1330" r:id="rId5"/>
    <p:sldId id="1328" r:id="rId6"/>
    <p:sldId id="1329" r:id="rId7"/>
    <p:sldId id="1331" r:id="rId8"/>
    <p:sldId id="1292" r:id="rId9"/>
    <p:sldId id="1324" r:id="rId10"/>
    <p:sldId id="1334" r:id="rId11"/>
    <p:sldId id="1341" r:id="rId12"/>
    <p:sldId id="1343" r:id="rId13"/>
    <p:sldId id="1344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3" r:id="rId23"/>
    <p:sldId id="1354" r:id="rId24"/>
    <p:sldId id="1355" r:id="rId25"/>
    <p:sldId id="1356" r:id="rId26"/>
    <p:sldId id="1332" r:id="rId27"/>
    <p:sldId id="1333" r:id="rId28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9" autoAdjust="0"/>
    <p:restoredTop sz="78495" autoAdjust="0"/>
  </p:normalViewPr>
  <p:slideViewPr>
    <p:cSldViewPr snapToGrid="0">
      <p:cViewPr varScale="1">
        <p:scale>
          <a:sx n="105" d="100"/>
          <a:sy n="105" d="100"/>
        </p:scale>
        <p:origin x="200" y="5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6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7000" dirty="0">
                <a:solidFill>
                  <a:srgbClr val="FFFFFF"/>
                </a:solidFill>
              </a:rPr>
              <a:t>Identity Access Management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Policies are a group of permissions usually for a specific purpose</a:t>
            </a:r>
          </a:p>
          <a:p>
            <a:pPr>
              <a:defRPr/>
            </a:pPr>
            <a:r>
              <a:rPr lang="en-AU" dirty="0"/>
              <a:t>Can be identity-based or </a:t>
            </a:r>
            <a:r>
              <a:rPr lang="en-AU" dirty="0" err="1"/>
              <a:t>resrource</a:t>
            </a:r>
            <a:r>
              <a:rPr lang="en-AU" dirty="0"/>
              <a:t>-based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04027" y="3036635"/>
            <a:ext cx="11254154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"Statement": {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"Action": "</a:t>
            </a:r>
            <a:r>
              <a:rPr lang="en-AU" sz="1600" i="1" dirty="0">
                <a:latin typeface="Courier" pitchFamily="2" charset="0"/>
              </a:rPr>
              <a:t>&lt;SERVICE-NAME&gt;</a:t>
            </a:r>
            <a:r>
              <a:rPr lang="en-AU" sz="1600" dirty="0">
                <a:latin typeface="Courier" pitchFamily="2" charset="0"/>
              </a:rPr>
              <a:t>:</a:t>
            </a:r>
            <a:r>
              <a:rPr lang="en-AU" sz="1600" i="1" dirty="0">
                <a:latin typeface="Courier" pitchFamily="2" charset="0"/>
              </a:rPr>
              <a:t>&lt;ACTION-NAME&gt;</a:t>
            </a:r>
            <a:r>
              <a:rPr lang="en-AU" sz="1600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DateGreaterThan</a:t>
            </a:r>
            <a:r>
              <a:rPr lang="en-AU" sz="1600" dirty="0">
                <a:latin typeface="Courier" pitchFamily="2" charset="0"/>
              </a:rPr>
              <a:t>": {"</a:t>
            </a:r>
            <a:r>
              <a:rPr lang="en-AU" sz="1600" dirty="0" err="1">
                <a:latin typeface="Courier" pitchFamily="2" charset="0"/>
              </a:rPr>
              <a:t>aws:CurrentTime</a:t>
            </a:r>
            <a:r>
              <a:rPr lang="en-AU" sz="1600" dirty="0">
                <a:latin typeface="Courier" pitchFamily="2" charset="0"/>
              </a:rPr>
              <a:t>": "2017-07-01T00:00:00Z"},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DateLessThan</a:t>
            </a:r>
            <a:r>
              <a:rPr lang="en-AU" sz="1600" dirty="0">
                <a:latin typeface="Courier" pitchFamily="2" charset="0"/>
              </a:rPr>
              <a:t>": {"</a:t>
            </a:r>
            <a:r>
              <a:rPr lang="en-AU" sz="1600" dirty="0" err="1">
                <a:latin typeface="Courier" pitchFamily="2" charset="0"/>
              </a:rPr>
              <a:t>aws:CurrentTime</a:t>
            </a:r>
            <a:r>
              <a:rPr lang="en-AU" sz="1600" dirty="0">
                <a:latin typeface="Courier" pitchFamily="2" charset="0"/>
              </a:rPr>
              <a:t>": "2017-12-31T23:59:59Z"}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Role allows a user to do something – sometimes temporarily</a:t>
            </a:r>
          </a:p>
          <a:p>
            <a:pPr>
              <a:defRPr/>
            </a:pPr>
            <a:r>
              <a:rPr lang="en-AU" dirty="0"/>
              <a:t>Has </a:t>
            </a:r>
          </a:p>
          <a:p>
            <a:pPr lvl="1">
              <a:defRPr/>
            </a:pPr>
            <a:r>
              <a:rPr lang="en-AU" dirty="0"/>
              <a:t>Permissions</a:t>
            </a:r>
          </a:p>
          <a:p>
            <a:pPr lvl="1">
              <a:defRPr/>
            </a:pPr>
            <a:r>
              <a:rPr lang="en-AU" dirty="0"/>
              <a:t>Trust Relationships (Trust Policy) – what services, users can assume the role</a:t>
            </a:r>
          </a:p>
          <a:p>
            <a:pPr lvl="1"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91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Allows user sign-up and sign-in for web and mobile apps</a:t>
            </a:r>
          </a:p>
          <a:p>
            <a:pPr>
              <a:defRPr/>
            </a:pPr>
            <a:r>
              <a:rPr lang="en-AU" dirty="0"/>
              <a:t>Handles workflow of user confirmation of email and phone</a:t>
            </a:r>
          </a:p>
          <a:p>
            <a:pPr>
              <a:defRPr/>
            </a:pPr>
            <a:r>
              <a:rPr lang="en-AU" dirty="0"/>
              <a:t>Supports SSO integration with Google, Facebook, Amazon and SAML (Security Assertion </a:t>
            </a:r>
            <a:r>
              <a:rPr lang="en-AU" dirty="0" err="1"/>
              <a:t>Markup</a:t>
            </a:r>
            <a:r>
              <a:rPr lang="en-AU" dirty="0"/>
              <a:t> Language)</a:t>
            </a:r>
          </a:p>
          <a:p>
            <a:pPr>
              <a:defRPr/>
            </a:pPr>
            <a:r>
              <a:rPr lang="en-AU" dirty="0"/>
              <a:t>User Pools provide a directory for managing user accounts and profiles</a:t>
            </a:r>
          </a:p>
          <a:p>
            <a:pPr>
              <a:defRPr/>
            </a:pPr>
            <a:r>
              <a:rPr lang="en-AU" dirty="0"/>
              <a:t>User accounts can be configured with specific attributes of interest</a:t>
            </a:r>
          </a:p>
          <a:p>
            <a:pPr lvl="1">
              <a:defRPr/>
            </a:pPr>
            <a:r>
              <a:rPr lang="en-AU" dirty="0"/>
              <a:t>address</a:t>
            </a:r>
          </a:p>
          <a:p>
            <a:pPr lvl="1">
              <a:defRPr/>
            </a:pPr>
            <a:r>
              <a:rPr lang="en-AU" dirty="0"/>
              <a:t>birthdate</a:t>
            </a:r>
          </a:p>
          <a:p>
            <a:pPr lvl="1">
              <a:defRPr/>
            </a:pPr>
            <a:r>
              <a:rPr lang="en-AU" dirty="0"/>
              <a:t>email</a:t>
            </a:r>
          </a:p>
          <a:p>
            <a:pPr lvl="1">
              <a:defRPr/>
            </a:pPr>
            <a:r>
              <a:rPr lang="en-AU" dirty="0" err="1"/>
              <a:t>family_name</a:t>
            </a:r>
            <a:endParaRPr lang="en-AU" dirty="0"/>
          </a:p>
          <a:p>
            <a:pPr lvl="1">
              <a:defRPr/>
            </a:pPr>
            <a:r>
              <a:rPr lang="en-AU" dirty="0" err="1"/>
              <a:t>etc</a:t>
            </a:r>
            <a:endParaRPr lang="en-AU" dirty="0"/>
          </a:p>
          <a:p>
            <a:pPr lvl="1"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allow a username or use email address</a:t>
            </a:r>
          </a:p>
          <a:p>
            <a:pPr>
              <a:defRPr/>
            </a:pPr>
            <a:r>
              <a:rPr lang="en-AU" dirty="0"/>
              <a:t>Phone number used for Multi-Factor Authentication</a:t>
            </a:r>
          </a:p>
          <a:p>
            <a:pPr>
              <a:defRPr/>
            </a:pPr>
            <a:r>
              <a:rPr lang="en-AU" dirty="0"/>
              <a:t>Password policies</a:t>
            </a:r>
          </a:p>
          <a:p>
            <a:pPr lvl="1">
              <a:defRPr/>
            </a:pPr>
            <a:r>
              <a:rPr lang="en-AU" dirty="0"/>
              <a:t>Length, numbers, special characters, uppercase, lowercase </a:t>
            </a:r>
            <a:r>
              <a:rPr lang="en-AU" dirty="0" err="1"/>
              <a:t>etc</a:t>
            </a:r>
            <a:endParaRPr lang="en-AU" dirty="0"/>
          </a:p>
          <a:p>
            <a:pPr lvl="1">
              <a:defRPr/>
            </a:pPr>
            <a:r>
              <a:rPr lang="en-AU" dirty="0"/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 dirty="0"/>
          </a:p>
          <a:p>
            <a:pPr lvl="1"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29492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41998</TotalTime>
  <Words>1767</Words>
  <Application>Microsoft Macintosh PowerPoint</Application>
  <PresentationFormat>Widescreen</PresentationFormat>
  <Paragraphs>287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Mangal</vt:lpstr>
      <vt:lpstr>Tahoma</vt:lpstr>
      <vt:lpstr>Times New Roman</vt:lpstr>
      <vt:lpstr>Wingdings</vt:lpstr>
      <vt:lpstr>Office Theme</vt:lpstr>
      <vt:lpstr>Lecture 6 Identity Access Management</vt:lpstr>
      <vt:lpstr>AWS IAM Identity Access Management</vt:lpstr>
      <vt:lpstr>Groups, Permissions</vt:lpstr>
      <vt:lpstr>Policies</vt:lpstr>
      <vt:lpstr>Roles</vt:lpstr>
      <vt:lpstr>Cognito</vt:lpstr>
      <vt:lpstr>Username and Password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4073</cp:revision>
  <dcterms:created xsi:type="dcterms:W3CDTF">1999-05-23T11:18:07Z</dcterms:created>
  <dcterms:modified xsi:type="dcterms:W3CDTF">2018-03-18T13:11:00Z</dcterms:modified>
  <cp:category>Lecture</cp:category>
</cp:coreProperties>
</file>