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erverZoom="0">
  <p:sldMasterIdLst>
    <p:sldMasterId id="2147483648" r:id="rId1"/>
  </p:sldMasterIdLst>
  <p:notesMasterIdLst>
    <p:notesMasterId r:id="rId17"/>
  </p:notesMasterIdLst>
  <p:handoutMasterIdLst>
    <p:handoutMasterId r:id="rId18"/>
  </p:handoutMasterIdLst>
  <p:sldIdLst>
    <p:sldId id="256" r:id="rId3"/>
    <p:sldId id="257" r:id="rId4"/>
    <p:sldId id="258" r:id="rId5"/>
    <p:sldId id="259" r:id="rId6"/>
    <p:sldId id="260" r:id="rId7"/>
    <p:sldId id="261" r:id="rId8"/>
    <p:sldId id="262" r:id="rId9"/>
    <p:sldId id="263" r:id="rId10"/>
    <p:sldId id="264" r:id="rId11"/>
    <p:sldId id="267" r:id="rId12"/>
    <p:sldId id="268" r:id="rId13"/>
    <p:sldId id="269" r:id="rId14"/>
    <p:sldId id="270" r:id="rId15"/>
    <p:sldId id="271" r:id="rId16"/>
  </p:sldIdLst>
  <p:sldSz cx="9144000" cy="6858000" type="screen4x3"/>
  <p:notesSz cx="6858000" cy="9144000"/>
  <p:defaultTex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p:defaultTextStyle>
  <p:extLst>
    <p:ext uri="{EFAFB233-063F-42B5-8137-9DF3F51BA10A}">
      <p15:sldGuideLst xmlns:p15="http://schemas.microsoft.com/office/powerpoint/2012/main">
        <p15:guide id="1" orient="horz" pos="2160" userDrawn="1">
          <p15:clr>
            <a:srgbClr val="A4A3A4"/>
          </p15:clr>
        </p15:guide>
        <p15:guide id="2" pos="289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howGuides="1">
      <p:cViewPr varScale="1">
        <p:scale>
          <a:sx n="56" d="100"/>
          <a:sy n="56" d="100"/>
        </p:scale>
        <p:origin x="1508" y="56"/>
      </p:cViewPr>
      <p:guideLst>
        <p:guide orient="horz" pos="2160"/>
        <p:guide pos="2896"/>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a:effectLst/>
      </p:bgPr>
    </p:bg>
    <p:spTree>
      <p:nvGrpSpPr>
        <p:cNvPr id="61" name=""/>
        <p:cNvGrpSpPr/>
        <p:nvPr/>
      </p:nvGrpSpPr>
      <p:grpSpPr>
        <a:xfrm rot="0">
          <a:off x="0" y="0"/>
          <a:ext cx="0" cy="0"/>
          <a:chOff x="0" y="0"/>
          <a:chExt cx="0" cy="0"/>
        </a:xfrm>
      </p:grpSpPr>
      <p:sp>
        <p:nvSpPr>
          <p:cNvPr id="1048726" name="Header Placeholder 1"/>
          <p:cNvSpPr/>
          <p:nvPr>
            <p:ph type="hdr" sz="quarter" idx="4294967295"/>
          </p:nvPr>
        </p:nvSpPr>
        <p:spPr>
          <a:xfrm>
            <a:off x="0" y="0"/>
            <a:ext cx="2971800" cy="458787"/>
          </a:xfrm>
          <a:prstGeom prst="rect">
            <a:avLst/>
          </a:prstGeom>
          <a:noFill/>
          <a:ln>
            <a:noFill/>
          </a:ln>
        </p:spPr>
        <p:txBody>
          <a:bodyPr vert="horz" lIns="91440" tIns="45720" rIns="91440" bIns="45720" anchor="t"/>
          <a:p>
            <a:pPr lvl="0" eaLnBrk="1" hangingPunct="1">
              <a:buFontTx/>
              <a:buNone/>
            </a:pPr>
            <a:endParaRPr lang="en-US" altLang="zh-CN" sz="1200"/>
          </a:p>
        </p:txBody>
      </p:sp>
      <p:sp>
        <p:nvSpPr>
          <p:cNvPr id="1048727" name="Date Placeholder 2"/>
          <p:cNvSpPr/>
          <p:nvPr>
            <p:ph type="dt" sz="quarter" idx="9"/>
          </p:nvPr>
        </p:nvSpPr>
        <p:spPr>
          <a:xfrm>
            <a:off x="3884612" y="0"/>
            <a:ext cx="2971800" cy="458787"/>
          </a:xfrm>
          <a:prstGeom prst="rect">
            <a:avLst/>
          </a:prstGeom>
          <a:noFill/>
          <a:ln>
            <a:noFill/>
          </a:ln>
        </p:spPr>
        <p:txBody>
          <a:bodyPr vert="horz" lIns="91440" tIns="45720" rIns="91440" bIns="45720" anchor="t"/>
          <a:p>
            <a:pPr lvl="0" algn="r" eaLnBrk="1" hangingPunct="1">
              <a:buFontTx/>
              <a:buNone/>
            </a:pPr>
            <a:fld id="{566ABCEB-ACFC-4714-9973-3DA970169C29}" type="datetime1">
              <a:rPr lang="en-US" altLang="zh-CN" sz="1200"/>
            </a:fld>
            <a:endParaRPr lang="en-US" altLang="zh-CN" sz="1200"/>
          </a:p>
        </p:txBody>
      </p:sp>
      <p:sp>
        <p:nvSpPr>
          <p:cNvPr id="1048728" name="Footer Placeholder 3"/>
          <p:cNvSpPr/>
          <p:nvPr>
            <p:ph type="ftr" sz="quarter" idx="19"/>
          </p:nvPr>
        </p:nvSpPr>
        <p:spPr>
          <a:xfrm>
            <a:off x="0" y="8685212"/>
            <a:ext cx="2971800" cy="458787"/>
          </a:xfrm>
          <a:prstGeom prst="rect">
            <a:avLst/>
          </a:prstGeom>
          <a:noFill/>
          <a:ln>
            <a:noFill/>
          </a:ln>
        </p:spPr>
        <p:txBody>
          <a:bodyPr vert="horz" lIns="91440" tIns="45720" rIns="91440" bIns="45720" anchor="b"/>
          <a:p>
            <a:pPr lvl="0" eaLnBrk="1" hangingPunct="1">
              <a:buFontTx/>
              <a:buNone/>
            </a:pPr>
            <a:endParaRPr lang="en-US" altLang="zh-CN" sz="1200"/>
          </a:p>
        </p:txBody>
      </p:sp>
      <p:sp>
        <p:nvSpPr>
          <p:cNvPr id="1048729" name="Slide Number Placeholder 4"/>
          <p:cNvSpPr/>
          <p:nvPr>
            <p:ph type="sldNum" sz="quarter" idx="29"/>
          </p:nvPr>
        </p:nvSpPr>
        <p:spPr>
          <a:xfrm>
            <a:off x="3884612" y="8685212"/>
            <a:ext cx="2971800" cy="458787"/>
          </a:xfrm>
          <a:prstGeom prst="rect">
            <a:avLst/>
          </a:prstGeom>
          <a:noFill/>
          <a:ln>
            <a:noFill/>
          </a:ln>
        </p:spPr>
        <p:txBody>
          <a:bodyPr vert="horz" lIns="91440" tIns="45720" rIns="91440" bIns="45720" anchor="b"/>
          <a:p>
            <a:pPr lvl="0" algn="r" eaLnBrk="1" hangingPunct="1"/>
            <a:fld id="{566ABCEB-ACFC-4714-9973-3DA970169C29}" type="slidenum">
              <a:rPr lang="en-US" altLang="zh-CN" sz="1200"/>
            </a:fld>
            <a:endParaRPr lang="en-US" altLang="zh-CN" sz="1200"/>
          </a:p>
        </p:txBody>
      </p:sp>
    </p:spTree>
  </p:cSld>
  <p:clrMap bg1="dk1" tx1="dk1" bg2="dk1" tx2="dk1" accent1="dk1" accent2="dk1" accent3="dk1" accent4="dk1" accent5="dk1" accent6="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9" name=""/>
        <p:cNvGrpSpPr/>
        <p:nvPr/>
      </p:nvGrpSpPr>
      <p:grpSpPr>
        <a:xfrm rot="0">
          <a:off x="0" y="0"/>
          <a:ext cx="0" cy="0"/>
          <a:chOff x="0" y="0"/>
          <a:chExt cx="0" cy="0"/>
        </a:xfrm>
      </p:grpSpPr>
      <p:sp>
        <p:nvSpPr>
          <p:cNvPr id="1048720" name="Header Placeholder 1"/>
          <p:cNvSpPr/>
          <p:nvPr>
            <p:ph type="hdr" sz="quarter" idx="4294967295"/>
          </p:nvPr>
        </p:nvSpPr>
        <p:spPr>
          <a:xfrm>
            <a:off x="0" y="0"/>
            <a:ext cx="2971800" cy="458787"/>
          </a:xfrm>
          <a:prstGeom prst="rect">
            <a:avLst/>
          </a:prstGeom>
          <a:noFill/>
          <a:ln>
            <a:noFill/>
          </a:ln>
        </p:spPr>
        <p:txBody>
          <a:bodyPr vert="horz" lIns="91440" tIns="45720" rIns="91440" bIns="45720" anchor="t"/>
          <a:p>
            <a:pPr lvl="0" eaLnBrk="1" hangingPunct="1">
              <a:buFontTx/>
              <a:buNone/>
            </a:pPr>
            <a:endParaRPr lang="en-US" altLang="zh-CN" sz="1200"/>
          </a:p>
        </p:txBody>
      </p:sp>
      <p:sp>
        <p:nvSpPr>
          <p:cNvPr id="1048721" name="Date Placeholder 2"/>
          <p:cNvSpPr/>
          <p:nvPr>
            <p:ph type="dt" idx="9"/>
          </p:nvPr>
        </p:nvSpPr>
        <p:spPr>
          <a:xfrm>
            <a:off x="3884612" y="0"/>
            <a:ext cx="2971800" cy="458787"/>
          </a:xfrm>
          <a:prstGeom prst="rect">
            <a:avLst/>
          </a:prstGeom>
          <a:noFill/>
          <a:ln>
            <a:noFill/>
          </a:ln>
        </p:spPr>
        <p:txBody>
          <a:bodyPr vert="horz" lIns="91440" tIns="45720" rIns="91440" bIns="45720" anchor="t"/>
          <a:p>
            <a:pPr lvl="0" algn="r" eaLnBrk="1" hangingPunct="1">
              <a:buFontTx/>
              <a:buNone/>
            </a:pPr>
            <a:fld id="{566ABCEB-ACFC-4714-9973-3DA970169C29}" type="datetime1">
              <a:rPr lang="en-US" altLang="zh-CN" sz="1200"/>
            </a:fld>
            <a:endParaRPr lang="en-US" altLang="zh-CN" sz="1200"/>
          </a:p>
        </p:txBody>
      </p:sp>
      <p:sp>
        <p:nvSpPr>
          <p:cNvPr id="1048722" name="Slide Image Placeholder 3"/>
          <p:cNvSpPr/>
          <p:nvPr>
            <p:ph type="sldImg" idx="19"/>
          </p:nvPr>
        </p:nvSpPr>
        <p:spPr>
          <a:xfrm>
            <a:off x="1371600" y="1143000"/>
            <a:ext cx="4114800" cy="3086100"/>
          </a:xfrm>
          <a:prstGeom prst="rect">
            <a:avLst/>
          </a:prstGeom>
          <a:noFill/>
          <a:ln w="12700" cap="flat" cmpd="sng">
            <a:solidFill>
              <a:srgbClr val="000000">
                <a:alpha val="100000"/>
              </a:srgbClr>
            </a:solidFill>
            <a:prstDash val="solid"/>
            <a:round/>
          </a:ln>
        </p:spPr>
        <p:txBody>
          <a:bodyPr vert="horz" lIns="91440" tIns="45720" rIns="91440" bIns="45720" anchor="ctr"/>
          <a:p/>
        </p:txBody>
      </p:sp>
      <p:sp>
        <p:nvSpPr>
          <p:cNvPr id="1048723" name="Notes Placeholder 4"/>
          <p:cNvSpPr/>
          <p:nvPr>
            <p:ph type="body" sz="quarter" idx="29"/>
          </p:nvPr>
        </p:nvSpPr>
        <p:spPr>
          <a:xfrm>
            <a:off x="685800" y="4400550"/>
            <a:ext cx="5486400" cy="3600450"/>
          </a:xfrm>
          <a:prstGeom prst="rect">
            <a:avLst/>
          </a:prstGeom>
          <a:noFill/>
          <a:ln>
            <a:noFill/>
          </a:ln>
        </p:spPr>
        <p:txBody>
          <a:bodyPr vert="horz" lIns="91440" tIns="45720" rIns="91440" bIns="45720" anchor="t"/>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48724" name="Footer Placeholder 5"/>
          <p:cNvSpPr/>
          <p:nvPr>
            <p:ph type="ftr" sz="quarter" idx="39"/>
          </p:nvPr>
        </p:nvSpPr>
        <p:spPr>
          <a:xfrm>
            <a:off x="0" y="8685212"/>
            <a:ext cx="2971800" cy="458787"/>
          </a:xfrm>
          <a:prstGeom prst="rect">
            <a:avLst/>
          </a:prstGeom>
          <a:noFill/>
          <a:ln>
            <a:noFill/>
          </a:ln>
        </p:spPr>
        <p:txBody>
          <a:bodyPr vert="horz" lIns="91440" tIns="45720" rIns="91440" bIns="45720" anchor="b"/>
          <a:p>
            <a:pPr lvl="0" eaLnBrk="1" hangingPunct="1">
              <a:buFontTx/>
              <a:buNone/>
            </a:pPr>
            <a:endParaRPr lang="en-US" altLang="zh-CN" sz="1200"/>
          </a:p>
        </p:txBody>
      </p:sp>
      <p:sp>
        <p:nvSpPr>
          <p:cNvPr id="1048725" name="Slide Number Placeholder 6"/>
          <p:cNvSpPr/>
          <p:nvPr>
            <p:ph type="sldNum" sz="quarter" idx="49"/>
          </p:nvPr>
        </p:nvSpPr>
        <p:spPr>
          <a:xfrm>
            <a:off x="3884612" y="8685212"/>
            <a:ext cx="2971800" cy="458787"/>
          </a:xfrm>
          <a:prstGeom prst="rect">
            <a:avLst/>
          </a:prstGeom>
          <a:noFill/>
          <a:ln>
            <a:noFill/>
          </a:ln>
        </p:spPr>
        <p:txBody>
          <a:bodyPr vert="horz" lIns="91440" tIns="45720" rIns="91440" bIns="45720" anchor="b"/>
          <a:p>
            <a:pPr lvl="0" algn="r" eaLnBrk="1" hangingPunct="1"/>
            <a:fld id="{566ABCEB-ACFC-4714-9973-3DA970169C29}" type="slidenum">
              <a:rPr lang="en-US" altLang="zh-CN" sz="1200"/>
            </a:fld>
            <a:endParaRPr lang="en-US" altLang="zh-CN" sz="1200"/>
          </a:p>
        </p:txBody>
      </p:sp>
    </p:spTree>
  </p:cSld>
  <p:clrMap bg1="dk1" tx1="dk1" bg2="dk1" tx2="dk1" accent1="dk1" accent2="dk1" accent3="dk1" accent4="dk1" accent5="dk1" accent6="dk1" hlink="dk1" folHlink="dk1"/>
  <p:notesStyle>
    <a:lvl1pPr marL="0" indent="0" algn="l" rtl="0" eaLnBrk="0" fontAlgn="base" latinLnBrk="0" hangingPunct="0">
      <a:lnSpc>
        <a:spcPct val="100000"/>
      </a:lnSpc>
      <a:spcBef>
        <a:spcPct val="30000"/>
      </a:spcBef>
      <a:spcAft>
        <a:spcPct val="0"/>
      </a:spcAft>
      <a:buFontTx/>
      <a:buNone/>
      <a:defRPr sz="1200">
        <a:solidFill>
          <a:schemeClr val="dk1"/>
        </a:solidFill>
        <a:latin typeface="Calibri" panose="020F0502020204030204" pitchFamily="34" charset="0"/>
      </a:defRPr>
    </a:lvl1pPr>
    <a:lvl2pPr marL="457200" indent="0" algn="l" rtl="0" eaLnBrk="0" fontAlgn="base" latinLnBrk="0" hangingPunct="0">
      <a:lnSpc>
        <a:spcPct val="100000"/>
      </a:lnSpc>
      <a:spcBef>
        <a:spcPct val="30000"/>
      </a:spcBef>
      <a:spcAft>
        <a:spcPct val="0"/>
      </a:spcAft>
      <a:buFontTx/>
      <a:buNone/>
      <a:defRPr sz="1200">
        <a:solidFill>
          <a:schemeClr val="dk1"/>
        </a:solidFill>
        <a:latin typeface="Calibri" panose="020F0502020204030204" pitchFamily="34" charset="0"/>
      </a:defRPr>
    </a:lvl2pPr>
    <a:lvl3pPr marL="914400" indent="0" algn="l" rtl="0" eaLnBrk="0" fontAlgn="base" latinLnBrk="0" hangingPunct="0">
      <a:lnSpc>
        <a:spcPct val="100000"/>
      </a:lnSpc>
      <a:spcBef>
        <a:spcPct val="30000"/>
      </a:spcBef>
      <a:spcAft>
        <a:spcPct val="0"/>
      </a:spcAft>
      <a:buFontTx/>
      <a:buNone/>
      <a:defRPr sz="1200">
        <a:solidFill>
          <a:schemeClr val="dk1"/>
        </a:solidFill>
        <a:latin typeface="Calibri" panose="020F0502020204030204" pitchFamily="34" charset="0"/>
      </a:defRPr>
    </a:lvl3pPr>
    <a:lvl4pPr marL="1371600" indent="0" algn="l" rtl="0" eaLnBrk="0" fontAlgn="base" latinLnBrk="0" hangingPunct="0">
      <a:lnSpc>
        <a:spcPct val="100000"/>
      </a:lnSpc>
      <a:spcBef>
        <a:spcPct val="30000"/>
      </a:spcBef>
      <a:spcAft>
        <a:spcPct val="0"/>
      </a:spcAft>
      <a:buFontTx/>
      <a:buNone/>
      <a:defRPr sz="1200">
        <a:solidFill>
          <a:schemeClr val="dk1"/>
        </a:solidFill>
        <a:latin typeface="Calibri" panose="020F0502020204030204" pitchFamily="34" charset="0"/>
      </a:defRPr>
    </a:lvl4pPr>
    <a:lvl5pPr marL="1828800" indent="0" algn="l" rtl="0" eaLnBrk="0" fontAlgn="base" latinLnBrk="0" hangingPunct="0">
      <a:lnSpc>
        <a:spcPct val="100000"/>
      </a:lnSpc>
      <a:spcBef>
        <a:spcPct val="30000"/>
      </a:spcBef>
      <a:spcAft>
        <a:spcPct val="0"/>
      </a:spcAft>
      <a:buFontTx/>
      <a:buNone/>
      <a:defRPr sz="1200">
        <a:solidFill>
          <a:schemeClr val="dk1"/>
        </a:solidFill>
        <a:latin typeface="Calibri" panose="020F0502020204030204" pitchFamily="34"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48" name=""/>
        <p:cNvGrpSpPr/>
        <p:nvPr/>
      </p:nvGrpSpPr>
      <p:grpSpPr>
        <a:xfrm>
          <a:off x="0" y="0"/>
          <a:ext cx="0" cy="0"/>
          <a:chOff x="0" y="0"/>
          <a:chExt cx="0" cy="0"/>
        </a:xfrm>
      </p:grpSpPr>
      <p:sp>
        <p:nvSpPr>
          <p:cNvPr id="1048697" name="Title 1"/>
          <p:cNvSpPr>
            <a:spLocks noGrp="1"/>
          </p:cNvSpPr>
          <p:nvPr>
            <p:ph type="ctrTitle"/>
          </p:nvPr>
        </p:nvSpPr>
        <p:spPr>
          <a:xfrm>
            <a:off x="685800" y="2130425"/>
            <a:ext cx="7772400" cy="1470025"/>
          </a:xfrm>
        </p:spPr>
        <p:txBody>
          <a:bodyPr/>
          <a:p>
            <a:pPr fontAlgn="base"/>
            <a:r>
              <a:rPr lang="en-US" strike="noStrike" noProof="1"/>
              <a:t>Click to edit Master title style</a:t>
            </a:r>
            <a:endParaRPr lang="en-IN" strike="noStrike" noProof="1"/>
          </a:p>
        </p:txBody>
      </p:sp>
      <p:sp>
        <p:nvSpPr>
          <p:cNvPr id="1048698"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fontAlgn="base"/>
            <a:r>
              <a:rPr lang="en-US" strike="noStrike" noProof="1"/>
              <a:t>Click to edit Master subtitle style</a:t>
            </a:r>
            <a:endParaRPr lang="en-IN" strike="noStrike" noProof="1"/>
          </a:p>
        </p:txBody>
      </p:sp>
      <p:sp>
        <p:nvSpPr>
          <p:cNvPr id="1048578" name="Date Placeholder 3"/>
          <p:cNvSpPr/>
          <p:nvPr>
            <p:ph type="dt" sz="half" idx="4294967295"/>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eaLnBrk="1" fontAlgn="base" hangingPunct="1">
              <a:spcBef>
                <a:spcPct val="0"/>
              </a:spcBef>
              <a:spcAft>
                <a:spcPct val="0"/>
              </a:spcAft>
              <a:buFontTx/>
              <a:buNone/>
            </a:pPr>
            <a:fld id="{566ABCEB-ACFC-4714-9973-3DA970169C29}" type="datetime1">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1048580" name="Slide Number Placeholder 5"/>
          <p:cNvSpPr/>
          <p:nvPr>
            <p:ph type="sldNum" sz="quarter" idx="9"/>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r" eaLnBrk="1" hangingPunct="1"/>
            <a:fld id="{566ABCEB-ACFC-4714-9973-3DA970169C29}" type="slidenum">
              <a:rPr lang="en-US" altLang="en-US" sz="1200">
                <a:solidFill>
                  <a:srgbClr val="898989"/>
                </a:solidFill>
                <a:latin typeface="Calibri" panose="020F0502020204030204" pitchFamily="34" charset="0"/>
              </a:rPr>
            </a:fld>
            <a:endParaRPr lang="en-US" altLang="en-US" sz="1200">
              <a:solidFill>
                <a:srgbClr val="898989"/>
              </a:solidFill>
              <a:latin typeface="Calibri" panose="020F0502020204030204" pitchFamily="34" charset="0"/>
            </a:endParaRPr>
          </a:p>
        </p:txBody>
      </p:sp>
      <p:sp>
        <p:nvSpPr>
          <p:cNvPr id="1048579" name="Footer Placeholder 4"/>
          <p:cNvSpPr/>
          <p:nvPr>
            <p:ph type="ftr" sz="quarter" idx="19"/>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ctr"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56" name=""/>
        <p:cNvGrpSpPr/>
        <p:nvPr/>
      </p:nvGrpSpPr>
      <p:grpSpPr>
        <a:xfrm>
          <a:off x="0" y="0"/>
          <a:ext cx="0" cy="0"/>
          <a:chOff x="0" y="0"/>
          <a:chExt cx="0" cy="0"/>
        </a:xfrm>
      </p:grpSpPr>
      <p:sp>
        <p:nvSpPr>
          <p:cNvPr id="1048716" name="Title 1"/>
          <p:cNvSpPr>
            <a:spLocks noGrp="1"/>
          </p:cNvSpPr>
          <p:nvPr>
            <p:ph type="title"/>
          </p:nvPr>
        </p:nvSpPr>
        <p:spPr/>
        <p:txBody>
          <a:bodyPr/>
          <a:p>
            <a:pPr fontAlgn="base"/>
            <a:r>
              <a:rPr lang="en-US" strike="noStrike" noProof="1"/>
              <a:t>Click to edit Master title style</a:t>
            </a:r>
            <a:endParaRPr lang="en-IN" strike="noStrike" noProof="1"/>
          </a:p>
        </p:txBody>
      </p:sp>
      <p:sp>
        <p:nvSpPr>
          <p:cNvPr id="1048717" name="Vertical Text Placeholder 2"/>
          <p:cNvSpPr>
            <a:spLocks noGrp="1"/>
          </p:cNvSpPr>
          <p:nvPr>
            <p:ph type="body" orient="vert" idx="1"/>
          </p:nvPr>
        </p:nvSpPr>
        <p:spPr/>
        <p:txBody>
          <a:bodyPr vert="eaVert"/>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1048578" name="Date Placeholder 3"/>
          <p:cNvSpPr/>
          <p:nvPr>
            <p:ph type="dt" sz="half" idx="4294967295"/>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eaLnBrk="1" fontAlgn="base" hangingPunct="1">
              <a:spcBef>
                <a:spcPct val="0"/>
              </a:spcBef>
              <a:spcAft>
                <a:spcPct val="0"/>
              </a:spcAft>
              <a:buFontTx/>
              <a:buNone/>
            </a:pPr>
            <a:fld id="{566ABCEB-ACFC-4714-9973-3DA970169C29}" type="datetime1">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1048580" name="Slide Number Placeholder 5"/>
          <p:cNvSpPr/>
          <p:nvPr>
            <p:ph type="sldNum" sz="quarter" idx="9"/>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r" eaLnBrk="1" hangingPunct="1"/>
            <a:fld id="{566ABCEB-ACFC-4714-9973-3DA970169C29}" type="slidenum">
              <a:rPr lang="en-US" altLang="en-US" sz="1200">
                <a:solidFill>
                  <a:srgbClr val="898989"/>
                </a:solidFill>
                <a:latin typeface="Calibri" panose="020F0502020204030204" pitchFamily="34" charset="0"/>
              </a:rPr>
            </a:fld>
            <a:endParaRPr lang="en-US" altLang="en-US" sz="1200">
              <a:solidFill>
                <a:srgbClr val="898989"/>
              </a:solidFill>
              <a:latin typeface="Calibri" panose="020F0502020204030204" pitchFamily="34" charset="0"/>
            </a:endParaRPr>
          </a:p>
        </p:txBody>
      </p:sp>
      <p:sp>
        <p:nvSpPr>
          <p:cNvPr id="1048579" name="Footer Placeholder 4"/>
          <p:cNvSpPr/>
          <p:nvPr>
            <p:ph type="ftr" sz="quarter" idx="19"/>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ctr"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57" name=""/>
        <p:cNvGrpSpPr/>
        <p:nvPr/>
      </p:nvGrpSpPr>
      <p:grpSpPr>
        <a:xfrm>
          <a:off x="0" y="0"/>
          <a:ext cx="0" cy="0"/>
          <a:chOff x="0" y="0"/>
          <a:chExt cx="0" cy="0"/>
        </a:xfrm>
      </p:grpSpPr>
      <p:sp>
        <p:nvSpPr>
          <p:cNvPr id="1048718" name="Vertical Title 1"/>
          <p:cNvSpPr>
            <a:spLocks noGrp="1"/>
          </p:cNvSpPr>
          <p:nvPr>
            <p:ph type="title" orient="vert"/>
          </p:nvPr>
        </p:nvSpPr>
        <p:spPr>
          <a:xfrm>
            <a:off x="6629400" y="274638"/>
            <a:ext cx="2057400" cy="5851525"/>
          </a:xfrm>
        </p:spPr>
        <p:txBody>
          <a:bodyPr vert="eaVert"/>
          <a:p>
            <a:pPr fontAlgn="base"/>
            <a:r>
              <a:rPr lang="en-US" strike="noStrike" noProof="1"/>
              <a:t>Click to edit Master title style</a:t>
            </a:r>
            <a:endParaRPr lang="en-IN" strike="noStrike" noProof="1"/>
          </a:p>
        </p:txBody>
      </p:sp>
      <p:sp>
        <p:nvSpPr>
          <p:cNvPr id="1048719" name="Vertical Text Placeholder 2"/>
          <p:cNvSpPr>
            <a:spLocks noGrp="1"/>
          </p:cNvSpPr>
          <p:nvPr>
            <p:ph type="body" orient="vert" idx="1"/>
          </p:nvPr>
        </p:nvSpPr>
        <p:spPr>
          <a:xfrm>
            <a:off x="457200" y="274638"/>
            <a:ext cx="6019800" cy="5851525"/>
          </a:xfrm>
        </p:spPr>
        <p:txBody>
          <a:bodyPr vert="eaVert"/>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1048578" name="Date Placeholder 3"/>
          <p:cNvSpPr/>
          <p:nvPr>
            <p:ph type="dt" sz="half" idx="4294967295"/>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eaLnBrk="1" fontAlgn="base" hangingPunct="1">
              <a:spcBef>
                <a:spcPct val="0"/>
              </a:spcBef>
              <a:spcAft>
                <a:spcPct val="0"/>
              </a:spcAft>
              <a:buFontTx/>
              <a:buNone/>
            </a:pPr>
            <a:fld id="{566ABCEB-ACFC-4714-9973-3DA970169C29}" type="datetime1">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1048580" name="Slide Number Placeholder 5"/>
          <p:cNvSpPr/>
          <p:nvPr>
            <p:ph type="sldNum" sz="quarter" idx="9"/>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r" eaLnBrk="1" hangingPunct="1"/>
            <a:fld id="{566ABCEB-ACFC-4714-9973-3DA970169C29}" type="slidenum">
              <a:rPr lang="en-US" altLang="en-US" sz="1200">
                <a:solidFill>
                  <a:srgbClr val="898989"/>
                </a:solidFill>
                <a:latin typeface="Calibri" panose="020F0502020204030204" pitchFamily="34" charset="0"/>
              </a:rPr>
            </a:fld>
            <a:endParaRPr lang="en-US" altLang="en-US" sz="1200">
              <a:solidFill>
                <a:srgbClr val="898989"/>
              </a:solidFill>
              <a:latin typeface="Calibri" panose="020F0502020204030204" pitchFamily="34" charset="0"/>
            </a:endParaRPr>
          </a:p>
        </p:txBody>
      </p:sp>
      <p:sp>
        <p:nvSpPr>
          <p:cNvPr id="1048579" name="Footer Placeholder 4"/>
          <p:cNvSpPr/>
          <p:nvPr>
            <p:ph type="ftr" sz="quarter" idx="19"/>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ctr"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24" name=""/>
        <p:cNvGrpSpPr/>
        <p:nvPr/>
      </p:nvGrpSpPr>
      <p:grpSpPr>
        <a:xfrm>
          <a:off x="0" y="0"/>
          <a:ext cx="0" cy="0"/>
          <a:chOff x="0" y="0"/>
          <a:chExt cx="0" cy="0"/>
        </a:xfrm>
      </p:grpSpPr>
      <p:sp>
        <p:nvSpPr>
          <p:cNvPr id="1048586" name="Title 1"/>
          <p:cNvSpPr>
            <a:spLocks noGrp="1"/>
          </p:cNvSpPr>
          <p:nvPr>
            <p:ph type="title"/>
          </p:nvPr>
        </p:nvSpPr>
        <p:spPr/>
        <p:txBody>
          <a:bodyPr/>
          <a:p>
            <a:pPr fontAlgn="base"/>
            <a:r>
              <a:rPr lang="en-US" strike="noStrike" noProof="1"/>
              <a:t>Click to edit Master title style</a:t>
            </a:r>
            <a:endParaRPr lang="en-IN" strike="noStrike" noProof="1"/>
          </a:p>
        </p:txBody>
      </p:sp>
      <p:sp>
        <p:nvSpPr>
          <p:cNvPr id="1048587" name="Content Placeholder 2"/>
          <p:cNvSpPr>
            <a:spLocks noGrp="1"/>
          </p:cNvSpPr>
          <p:nvPr>
            <p:ph idx="1"/>
          </p:nvPr>
        </p:nvSpPr>
        <p:spPr/>
        <p:txBody>
          <a:bodyPr/>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1048578" name="Date Placeholder 3"/>
          <p:cNvSpPr/>
          <p:nvPr>
            <p:ph type="dt" sz="half" idx="4294967295"/>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eaLnBrk="1" fontAlgn="base" hangingPunct="1">
              <a:spcBef>
                <a:spcPct val="0"/>
              </a:spcBef>
              <a:spcAft>
                <a:spcPct val="0"/>
              </a:spcAft>
              <a:buFontTx/>
              <a:buNone/>
            </a:pPr>
            <a:fld id="{566ABCEB-ACFC-4714-9973-3DA970169C29}" type="datetime1">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1048580" name="Slide Number Placeholder 5"/>
          <p:cNvSpPr/>
          <p:nvPr>
            <p:ph type="sldNum" sz="quarter" idx="9"/>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r" eaLnBrk="1" hangingPunct="1"/>
            <a:fld id="{566ABCEB-ACFC-4714-9973-3DA970169C29}" type="slidenum">
              <a:rPr lang="en-US" altLang="en-US" sz="1200">
                <a:solidFill>
                  <a:srgbClr val="898989"/>
                </a:solidFill>
                <a:latin typeface="Calibri" panose="020F0502020204030204" pitchFamily="34" charset="0"/>
              </a:rPr>
            </a:fld>
            <a:endParaRPr lang="en-US" altLang="en-US" sz="1200">
              <a:solidFill>
                <a:srgbClr val="898989"/>
              </a:solidFill>
              <a:latin typeface="Calibri" panose="020F0502020204030204" pitchFamily="34" charset="0"/>
            </a:endParaRPr>
          </a:p>
        </p:txBody>
      </p:sp>
      <p:sp>
        <p:nvSpPr>
          <p:cNvPr id="1048579" name="Footer Placeholder 4"/>
          <p:cNvSpPr/>
          <p:nvPr>
            <p:ph type="ftr" sz="quarter" idx="19"/>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ctr"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49" name=""/>
        <p:cNvGrpSpPr/>
        <p:nvPr/>
      </p:nvGrpSpPr>
      <p:grpSpPr>
        <a:xfrm>
          <a:off x="0" y="0"/>
          <a:ext cx="0" cy="0"/>
          <a:chOff x="0" y="0"/>
          <a:chExt cx="0" cy="0"/>
        </a:xfrm>
      </p:grpSpPr>
      <p:sp>
        <p:nvSpPr>
          <p:cNvPr id="1048699" name="Title 1"/>
          <p:cNvSpPr>
            <a:spLocks noGrp="1"/>
          </p:cNvSpPr>
          <p:nvPr>
            <p:ph type="title"/>
          </p:nvPr>
        </p:nvSpPr>
        <p:spPr>
          <a:xfrm>
            <a:off x="722313" y="4406900"/>
            <a:ext cx="7772400" cy="1362075"/>
          </a:xfrm>
        </p:spPr>
        <p:txBody>
          <a:bodyPr anchor="t"/>
          <a:lstStyle>
            <a:lvl1pPr algn="l">
              <a:defRPr sz="4000" b="1" cap="all"/>
            </a:lvl1pPr>
          </a:lstStyle>
          <a:p>
            <a:pPr fontAlgn="base"/>
            <a:r>
              <a:rPr lang="en-US" strike="noStrike" noProof="1"/>
              <a:t>Click to edit Master title style</a:t>
            </a:r>
            <a:endParaRPr lang="en-IN" strike="noStrike" noProof="1"/>
          </a:p>
        </p:txBody>
      </p:sp>
      <p:sp>
        <p:nvSpPr>
          <p:cNvPr id="1048700"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fontAlgn="base"/>
            <a:r>
              <a:rPr lang="en-US" strike="noStrike" noProof="1"/>
              <a:t>Click to edit Master text styles</a:t>
            </a:r>
            <a:endParaRPr lang="en-US" strike="noStrike" noProof="1"/>
          </a:p>
        </p:txBody>
      </p:sp>
      <p:sp>
        <p:nvSpPr>
          <p:cNvPr id="1048578" name="Date Placeholder 3"/>
          <p:cNvSpPr/>
          <p:nvPr>
            <p:ph type="dt" sz="half" idx="4294967295"/>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eaLnBrk="1" fontAlgn="base" hangingPunct="1">
              <a:spcBef>
                <a:spcPct val="0"/>
              </a:spcBef>
              <a:spcAft>
                <a:spcPct val="0"/>
              </a:spcAft>
              <a:buFontTx/>
              <a:buNone/>
            </a:pPr>
            <a:fld id="{566ABCEB-ACFC-4714-9973-3DA970169C29}" type="datetime1">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1048580" name="Slide Number Placeholder 5"/>
          <p:cNvSpPr/>
          <p:nvPr>
            <p:ph type="sldNum" sz="quarter" idx="9"/>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r" eaLnBrk="1" hangingPunct="1"/>
            <a:fld id="{566ABCEB-ACFC-4714-9973-3DA970169C29}" type="slidenum">
              <a:rPr lang="en-US" altLang="en-US" sz="1200">
                <a:solidFill>
                  <a:srgbClr val="898989"/>
                </a:solidFill>
                <a:latin typeface="Calibri" panose="020F0502020204030204" pitchFamily="34" charset="0"/>
              </a:rPr>
            </a:fld>
            <a:endParaRPr lang="en-US" altLang="en-US" sz="1200">
              <a:solidFill>
                <a:srgbClr val="898989"/>
              </a:solidFill>
              <a:latin typeface="Calibri" panose="020F0502020204030204" pitchFamily="34" charset="0"/>
            </a:endParaRPr>
          </a:p>
        </p:txBody>
      </p:sp>
      <p:sp>
        <p:nvSpPr>
          <p:cNvPr id="1048579" name="Footer Placeholder 4"/>
          <p:cNvSpPr/>
          <p:nvPr>
            <p:ph type="ftr" sz="quarter" idx="19"/>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ctr"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50" name=""/>
        <p:cNvGrpSpPr/>
        <p:nvPr/>
      </p:nvGrpSpPr>
      <p:grpSpPr>
        <a:xfrm>
          <a:off x="0" y="0"/>
          <a:ext cx="0" cy="0"/>
          <a:chOff x="0" y="0"/>
          <a:chExt cx="0" cy="0"/>
        </a:xfrm>
      </p:grpSpPr>
      <p:sp>
        <p:nvSpPr>
          <p:cNvPr id="1048701" name="Title 1"/>
          <p:cNvSpPr>
            <a:spLocks noGrp="1"/>
          </p:cNvSpPr>
          <p:nvPr>
            <p:ph type="title"/>
          </p:nvPr>
        </p:nvSpPr>
        <p:spPr/>
        <p:txBody>
          <a:bodyPr/>
          <a:p>
            <a:pPr fontAlgn="base"/>
            <a:r>
              <a:rPr lang="en-US" strike="noStrike" noProof="1"/>
              <a:t>Click to edit Master title style</a:t>
            </a:r>
            <a:endParaRPr lang="en-IN" strike="noStrike" noProof="1"/>
          </a:p>
        </p:txBody>
      </p:sp>
      <p:sp>
        <p:nvSpPr>
          <p:cNvPr id="1048702"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1048703"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1048578" name="Date Placeholder 3"/>
          <p:cNvSpPr/>
          <p:nvPr>
            <p:ph type="dt" sz="half" idx="4294967295"/>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eaLnBrk="1" fontAlgn="base" hangingPunct="1">
              <a:spcBef>
                <a:spcPct val="0"/>
              </a:spcBef>
              <a:spcAft>
                <a:spcPct val="0"/>
              </a:spcAft>
              <a:buFontTx/>
              <a:buNone/>
            </a:pPr>
            <a:fld id="{566ABCEB-ACFC-4714-9973-3DA970169C29}" type="datetime1">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1048580" name="Slide Number Placeholder 5"/>
          <p:cNvSpPr/>
          <p:nvPr>
            <p:ph type="sldNum" sz="quarter" idx="9"/>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r" eaLnBrk="1" hangingPunct="1"/>
            <a:fld id="{566ABCEB-ACFC-4714-9973-3DA970169C29}" type="slidenum">
              <a:rPr lang="en-US" altLang="en-US" sz="1200">
                <a:solidFill>
                  <a:srgbClr val="898989"/>
                </a:solidFill>
                <a:latin typeface="Calibri" panose="020F0502020204030204" pitchFamily="34" charset="0"/>
              </a:rPr>
            </a:fld>
            <a:endParaRPr lang="en-US" altLang="en-US" sz="1200">
              <a:solidFill>
                <a:srgbClr val="898989"/>
              </a:solidFill>
              <a:latin typeface="Calibri" panose="020F0502020204030204" pitchFamily="34" charset="0"/>
            </a:endParaRPr>
          </a:p>
        </p:txBody>
      </p:sp>
      <p:sp>
        <p:nvSpPr>
          <p:cNvPr id="1048579" name="Footer Placeholder 4"/>
          <p:cNvSpPr/>
          <p:nvPr>
            <p:ph type="ftr" sz="quarter" idx="19"/>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ctr"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51" name=""/>
        <p:cNvGrpSpPr/>
        <p:nvPr/>
      </p:nvGrpSpPr>
      <p:grpSpPr>
        <a:xfrm>
          <a:off x="0" y="0"/>
          <a:ext cx="0" cy="0"/>
          <a:chOff x="0" y="0"/>
          <a:chExt cx="0" cy="0"/>
        </a:xfrm>
      </p:grpSpPr>
      <p:sp>
        <p:nvSpPr>
          <p:cNvPr id="1048704" name="Title 1"/>
          <p:cNvSpPr>
            <a:spLocks noGrp="1"/>
          </p:cNvSpPr>
          <p:nvPr>
            <p:ph type="title"/>
          </p:nvPr>
        </p:nvSpPr>
        <p:spPr/>
        <p:txBody>
          <a:bodyPr/>
          <a:p>
            <a:pPr fontAlgn="base"/>
            <a:r>
              <a:rPr lang="en-US" strike="noStrike" noProof="1"/>
              <a:t>Click to edit Master title style</a:t>
            </a:r>
            <a:endParaRPr lang="en-IN" strike="noStrike" noProof="1"/>
          </a:p>
        </p:txBody>
      </p:sp>
      <p:sp>
        <p:nvSpPr>
          <p:cNvPr id="1048705"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1048706"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1048707"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en-US" strike="noStrike" noProof="1"/>
              <a:t>Click to edit Master text styles</a:t>
            </a:r>
            <a:endParaRPr lang="en-US" strike="noStrike" noProof="1"/>
          </a:p>
        </p:txBody>
      </p:sp>
      <p:sp>
        <p:nvSpPr>
          <p:cNvPr id="1048708"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1048578" name="Date Placeholder 3"/>
          <p:cNvSpPr/>
          <p:nvPr>
            <p:ph type="dt" sz="half" idx="4294967295"/>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eaLnBrk="1" fontAlgn="base" hangingPunct="1">
              <a:spcBef>
                <a:spcPct val="0"/>
              </a:spcBef>
              <a:spcAft>
                <a:spcPct val="0"/>
              </a:spcAft>
              <a:buFontTx/>
              <a:buNone/>
            </a:pPr>
            <a:fld id="{566ABCEB-ACFC-4714-9973-3DA970169C29}" type="datetime1">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1048580" name="Slide Number Placeholder 5"/>
          <p:cNvSpPr/>
          <p:nvPr>
            <p:ph type="sldNum" sz="quarter" idx="9"/>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r" eaLnBrk="1" hangingPunct="1"/>
            <a:fld id="{566ABCEB-ACFC-4714-9973-3DA970169C29}" type="slidenum">
              <a:rPr lang="en-US" altLang="en-US" sz="1200">
                <a:solidFill>
                  <a:srgbClr val="898989"/>
                </a:solidFill>
                <a:latin typeface="Calibri" panose="020F0502020204030204" pitchFamily="34" charset="0"/>
              </a:rPr>
            </a:fld>
            <a:endParaRPr lang="en-US" altLang="en-US" sz="1200">
              <a:solidFill>
                <a:srgbClr val="898989"/>
              </a:solidFill>
              <a:latin typeface="Calibri" panose="020F0502020204030204" pitchFamily="34" charset="0"/>
            </a:endParaRPr>
          </a:p>
        </p:txBody>
      </p:sp>
      <p:sp>
        <p:nvSpPr>
          <p:cNvPr id="1048579" name="Footer Placeholder 4"/>
          <p:cNvSpPr/>
          <p:nvPr>
            <p:ph type="ftr" sz="quarter" idx="19"/>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ctr"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52" name=""/>
        <p:cNvGrpSpPr/>
        <p:nvPr/>
      </p:nvGrpSpPr>
      <p:grpSpPr>
        <a:xfrm>
          <a:off x="0" y="0"/>
          <a:ext cx="0" cy="0"/>
          <a:chOff x="0" y="0"/>
          <a:chExt cx="0" cy="0"/>
        </a:xfrm>
      </p:grpSpPr>
      <p:sp>
        <p:nvSpPr>
          <p:cNvPr id="1048709" name="Title 1"/>
          <p:cNvSpPr>
            <a:spLocks noGrp="1"/>
          </p:cNvSpPr>
          <p:nvPr>
            <p:ph type="title"/>
          </p:nvPr>
        </p:nvSpPr>
        <p:spPr/>
        <p:txBody>
          <a:bodyPr/>
          <a:p>
            <a:pPr fontAlgn="base"/>
            <a:r>
              <a:rPr lang="en-US" strike="noStrike" noProof="1"/>
              <a:t>Click to edit Master title style</a:t>
            </a:r>
            <a:endParaRPr lang="en-IN" strike="noStrike" noProof="1"/>
          </a:p>
        </p:txBody>
      </p:sp>
      <p:sp>
        <p:nvSpPr>
          <p:cNvPr id="1048578" name="Date Placeholder 3"/>
          <p:cNvSpPr/>
          <p:nvPr>
            <p:ph type="dt" sz="half" idx="4294967295"/>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eaLnBrk="1" fontAlgn="base" hangingPunct="1">
              <a:spcBef>
                <a:spcPct val="0"/>
              </a:spcBef>
              <a:spcAft>
                <a:spcPct val="0"/>
              </a:spcAft>
              <a:buFontTx/>
              <a:buNone/>
            </a:pPr>
            <a:fld id="{566ABCEB-ACFC-4714-9973-3DA970169C29}" type="datetime1">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1048580" name="Slide Number Placeholder 5"/>
          <p:cNvSpPr/>
          <p:nvPr>
            <p:ph type="sldNum" sz="quarter" idx="9"/>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r" eaLnBrk="1" hangingPunct="1"/>
            <a:fld id="{566ABCEB-ACFC-4714-9973-3DA970169C29}" type="slidenum">
              <a:rPr lang="en-US" altLang="en-US" sz="1200">
                <a:solidFill>
                  <a:srgbClr val="898989"/>
                </a:solidFill>
                <a:latin typeface="Calibri" panose="020F0502020204030204" pitchFamily="34" charset="0"/>
              </a:rPr>
            </a:fld>
            <a:endParaRPr lang="en-US" altLang="en-US" sz="1200">
              <a:solidFill>
                <a:srgbClr val="898989"/>
              </a:solidFill>
              <a:latin typeface="Calibri" panose="020F0502020204030204" pitchFamily="34" charset="0"/>
            </a:endParaRPr>
          </a:p>
        </p:txBody>
      </p:sp>
      <p:sp>
        <p:nvSpPr>
          <p:cNvPr id="1048579" name="Footer Placeholder 4"/>
          <p:cNvSpPr/>
          <p:nvPr>
            <p:ph type="ftr" sz="quarter" idx="19"/>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ctr"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53" name=""/>
        <p:cNvGrpSpPr/>
        <p:nvPr/>
      </p:nvGrpSpPr>
      <p:grpSpPr>
        <a:xfrm>
          <a:off x="0" y="0"/>
          <a:ext cx="0" cy="0"/>
          <a:chOff x="0" y="0"/>
          <a:chExt cx="0" cy="0"/>
        </a:xfrm>
      </p:grpSpPr>
      <p:sp>
        <p:nvSpPr>
          <p:cNvPr id="1048578" name="Date Placeholder 3"/>
          <p:cNvSpPr/>
          <p:nvPr>
            <p:ph type="dt" sz="half" idx="4294967295"/>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eaLnBrk="1" fontAlgn="base" hangingPunct="1">
              <a:spcBef>
                <a:spcPct val="0"/>
              </a:spcBef>
              <a:spcAft>
                <a:spcPct val="0"/>
              </a:spcAft>
              <a:buFontTx/>
              <a:buNone/>
            </a:pPr>
            <a:fld id="{566ABCEB-ACFC-4714-9973-3DA970169C29}" type="datetime1">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1048580" name="Slide Number Placeholder 5"/>
          <p:cNvSpPr/>
          <p:nvPr>
            <p:ph type="sldNum" sz="quarter" idx="9"/>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r" eaLnBrk="1" hangingPunct="1"/>
            <a:fld id="{566ABCEB-ACFC-4714-9973-3DA970169C29}" type="slidenum">
              <a:rPr lang="en-US" altLang="en-US" sz="1200">
                <a:solidFill>
                  <a:srgbClr val="898989"/>
                </a:solidFill>
                <a:latin typeface="Calibri" panose="020F0502020204030204" pitchFamily="34" charset="0"/>
              </a:rPr>
            </a:fld>
            <a:endParaRPr lang="en-US" altLang="en-US" sz="1200">
              <a:solidFill>
                <a:srgbClr val="898989"/>
              </a:solidFill>
              <a:latin typeface="Calibri" panose="020F0502020204030204" pitchFamily="34" charset="0"/>
            </a:endParaRPr>
          </a:p>
        </p:txBody>
      </p:sp>
      <p:sp>
        <p:nvSpPr>
          <p:cNvPr id="1048579" name="Footer Placeholder 4"/>
          <p:cNvSpPr/>
          <p:nvPr>
            <p:ph type="ftr" sz="quarter" idx="19"/>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ctr"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54" name=""/>
        <p:cNvGrpSpPr/>
        <p:nvPr/>
      </p:nvGrpSpPr>
      <p:grpSpPr>
        <a:xfrm>
          <a:off x="0" y="0"/>
          <a:ext cx="0" cy="0"/>
          <a:chOff x="0" y="0"/>
          <a:chExt cx="0" cy="0"/>
        </a:xfrm>
      </p:grpSpPr>
      <p:sp>
        <p:nvSpPr>
          <p:cNvPr id="1048710" name="Title 1"/>
          <p:cNvSpPr>
            <a:spLocks noGrp="1"/>
          </p:cNvSpPr>
          <p:nvPr>
            <p:ph type="title"/>
          </p:nvPr>
        </p:nvSpPr>
        <p:spPr>
          <a:xfrm>
            <a:off x="457200" y="273050"/>
            <a:ext cx="3008313" cy="1162050"/>
          </a:xfrm>
        </p:spPr>
        <p:txBody>
          <a:bodyPr anchor="b"/>
          <a:lstStyle>
            <a:lvl1pPr algn="l">
              <a:defRPr sz="2000" b="1"/>
            </a:lvl1pPr>
          </a:lstStyle>
          <a:p>
            <a:pPr fontAlgn="base"/>
            <a:r>
              <a:rPr lang="en-US" strike="noStrike" noProof="1"/>
              <a:t>Click to edit Master title style</a:t>
            </a:r>
            <a:endParaRPr lang="en-IN" strike="noStrike" noProof="1"/>
          </a:p>
        </p:txBody>
      </p:sp>
      <p:sp>
        <p:nvSpPr>
          <p:cNvPr id="1048711"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en-US" strike="noStrike" noProof="1"/>
              <a:t>Click to edit Master text styles</a:t>
            </a:r>
            <a:endParaRPr lang="en-US" strike="noStrike" noProof="1"/>
          </a:p>
          <a:p>
            <a:pPr lvl="1" fontAlgn="base"/>
            <a:r>
              <a:rPr lang="en-US" strike="noStrike" noProof="1"/>
              <a:t>Second level</a:t>
            </a:r>
            <a:endParaRPr lang="en-US" strike="noStrike" noProof="1"/>
          </a:p>
          <a:p>
            <a:pPr lvl="2" fontAlgn="base"/>
            <a:r>
              <a:rPr lang="en-US" strike="noStrike" noProof="1"/>
              <a:t>Third level</a:t>
            </a:r>
            <a:endParaRPr lang="en-US" strike="noStrike" noProof="1"/>
          </a:p>
          <a:p>
            <a:pPr lvl="3" fontAlgn="base"/>
            <a:r>
              <a:rPr lang="en-US" strike="noStrike" noProof="1"/>
              <a:t>Fourth level</a:t>
            </a:r>
            <a:endParaRPr lang="en-US" strike="noStrike" noProof="1"/>
          </a:p>
          <a:p>
            <a:pPr lvl="4" fontAlgn="base"/>
            <a:r>
              <a:rPr lang="en-US" strike="noStrike" noProof="1"/>
              <a:t>Fifth level</a:t>
            </a:r>
            <a:endParaRPr lang="en-IN" strike="noStrike" noProof="1"/>
          </a:p>
        </p:txBody>
      </p:sp>
      <p:sp>
        <p:nvSpPr>
          <p:cNvPr id="1048712"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1048578" name="Date Placeholder 3"/>
          <p:cNvSpPr/>
          <p:nvPr>
            <p:ph type="dt" sz="half" idx="4294967295"/>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eaLnBrk="1" fontAlgn="base" hangingPunct="1">
              <a:spcBef>
                <a:spcPct val="0"/>
              </a:spcBef>
              <a:spcAft>
                <a:spcPct val="0"/>
              </a:spcAft>
              <a:buFontTx/>
              <a:buNone/>
            </a:pPr>
            <a:fld id="{566ABCEB-ACFC-4714-9973-3DA970169C29}" type="datetime1">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1048580" name="Slide Number Placeholder 5"/>
          <p:cNvSpPr/>
          <p:nvPr>
            <p:ph type="sldNum" sz="quarter" idx="9"/>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r" eaLnBrk="1" hangingPunct="1"/>
            <a:fld id="{566ABCEB-ACFC-4714-9973-3DA970169C29}" type="slidenum">
              <a:rPr lang="en-US" altLang="en-US" sz="1200">
                <a:solidFill>
                  <a:srgbClr val="898989"/>
                </a:solidFill>
                <a:latin typeface="Calibri" panose="020F0502020204030204" pitchFamily="34" charset="0"/>
              </a:rPr>
            </a:fld>
            <a:endParaRPr lang="en-US" altLang="en-US" sz="1200">
              <a:solidFill>
                <a:srgbClr val="898989"/>
              </a:solidFill>
              <a:latin typeface="Calibri" panose="020F0502020204030204" pitchFamily="34" charset="0"/>
            </a:endParaRPr>
          </a:p>
        </p:txBody>
      </p:sp>
      <p:sp>
        <p:nvSpPr>
          <p:cNvPr id="1048579" name="Footer Placeholder 4"/>
          <p:cNvSpPr/>
          <p:nvPr>
            <p:ph type="ftr" sz="quarter" idx="19"/>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ctr"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55" name=""/>
        <p:cNvGrpSpPr/>
        <p:nvPr/>
      </p:nvGrpSpPr>
      <p:grpSpPr>
        <a:xfrm>
          <a:off x="0" y="0"/>
          <a:ext cx="0" cy="0"/>
          <a:chOff x="0" y="0"/>
          <a:chExt cx="0" cy="0"/>
        </a:xfrm>
      </p:grpSpPr>
      <p:sp>
        <p:nvSpPr>
          <p:cNvPr id="1048713" name="Title 1"/>
          <p:cNvSpPr>
            <a:spLocks noGrp="1"/>
          </p:cNvSpPr>
          <p:nvPr>
            <p:ph type="title"/>
          </p:nvPr>
        </p:nvSpPr>
        <p:spPr>
          <a:xfrm>
            <a:off x="1792288" y="4800600"/>
            <a:ext cx="5486400" cy="566738"/>
          </a:xfrm>
        </p:spPr>
        <p:txBody>
          <a:bodyPr anchor="b"/>
          <a:lstStyle>
            <a:lvl1pPr algn="l">
              <a:defRPr sz="2000" b="1"/>
            </a:lvl1pPr>
          </a:lstStyle>
          <a:p>
            <a:pPr fontAlgn="base"/>
            <a:r>
              <a:rPr lang="en-US" strike="noStrike" noProof="1"/>
              <a:t>Click to edit Master title style</a:t>
            </a:r>
            <a:endParaRPr lang="en-IN" strike="noStrike" noProof="1"/>
          </a:p>
        </p:txBody>
      </p:sp>
      <p:sp>
        <p:nvSpPr>
          <p:cNvPr id="1048714" name="Picture Placeholder 2"/>
          <p:cNvSpPr>
            <a:spLocks noGrp="1"/>
          </p:cNvSpPr>
          <p:nvPr>
            <p:ph type="pic" idx="1"/>
          </p:nvPr>
        </p:nvSpPr>
        <p:spPr>
          <a:xfrm>
            <a:off x="1792288" y="612775"/>
            <a:ext cx="5486400" cy="4114800"/>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Tx/>
              <a:buSzTx/>
              <a:buFont typeface="Arial" panose="020B0604020202020204" pitchFamily="34" charset="0"/>
              <a:buNone/>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1048715"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en-US" strike="noStrike" noProof="1"/>
              <a:t>Click to edit Master text styles</a:t>
            </a:r>
            <a:endParaRPr lang="en-US" strike="noStrike" noProof="1"/>
          </a:p>
        </p:txBody>
      </p:sp>
      <p:sp>
        <p:nvSpPr>
          <p:cNvPr id="1048578" name="Date Placeholder 3"/>
          <p:cNvSpPr/>
          <p:nvPr>
            <p:ph type="dt" sz="half" idx="4294967295"/>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eaLnBrk="1" fontAlgn="base" hangingPunct="1">
              <a:spcBef>
                <a:spcPct val="0"/>
              </a:spcBef>
              <a:spcAft>
                <a:spcPct val="0"/>
              </a:spcAft>
              <a:buFontTx/>
              <a:buNone/>
            </a:pPr>
            <a:fld id="{566ABCEB-ACFC-4714-9973-3DA970169C29}" type="datetime1">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1048580" name="Slide Number Placeholder 5"/>
          <p:cNvSpPr/>
          <p:nvPr>
            <p:ph type="sldNum" sz="quarter" idx="9"/>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r" eaLnBrk="1" hangingPunct="1"/>
            <a:fld id="{566ABCEB-ACFC-4714-9973-3DA970169C29}" type="slidenum">
              <a:rPr lang="en-US" altLang="en-US" sz="1200">
                <a:solidFill>
                  <a:srgbClr val="898989"/>
                </a:solidFill>
                <a:latin typeface="Calibri" panose="020F0502020204030204" pitchFamily="34" charset="0"/>
              </a:rPr>
            </a:fld>
            <a:endParaRPr lang="en-US" altLang="en-US" sz="1200">
              <a:solidFill>
                <a:srgbClr val="898989"/>
              </a:solidFill>
              <a:latin typeface="Calibri" panose="020F0502020204030204" pitchFamily="34" charset="0"/>
            </a:endParaRPr>
          </a:p>
        </p:txBody>
      </p:sp>
      <p:sp>
        <p:nvSpPr>
          <p:cNvPr id="1048579" name="Footer Placeholder 4"/>
          <p:cNvSpPr/>
          <p:nvPr>
            <p:ph type="ftr" sz="quarter" idx="19"/>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ctr"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chemeClr val="lt1"/>
        </a:solidFill>
        <a:effectLst/>
      </p:bgPr>
    </p:bg>
    <p:spTree>
      <p:nvGrpSpPr>
        <p:cNvPr id="22" name=""/>
        <p:cNvGrpSpPr/>
        <p:nvPr/>
      </p:nvGrpSpPr>
      <p:grpSpPr>
        <a:xfrm rot="0">
          <a:off x="0" y="0"/>
          <a:ext cx="0" cy="0"/>
          <a:chOff x="0" y="0"/>
          <a:chExt cx="0" cy="0"/>
        </a:xfrm>
      </p:grpSpPr>
      <p:sp>
        <p:nvSpPr>
          <p:cNvPr id="1048576" name="Title Placeholder 1"/>
          <p:cNvSpPr/>
          <p:nvPr>
            <p:ph type="title" idx="4294967295"/>
          </p:nvPr>
        </p:nvSpPr>
        <p:spPr>
          <a:xfrm>
            <a:off x="457200" y="274637"/>
            <a:ext cx="8229600" cy="1143000"/>
          </a:xfrm>
          <a:prstGeom prst="rect">
            <a:avLst/>
          </a:prstGeom>
          <a:noFill/>
          <a:ln>
            <a:noFill/>
          </a:ln>
        </p:spPr>
        <p:txBody>
          <a:bodyPr vert="horz" lIns="91440" tIns="45720" rIns="91440" bIns="45720" anchor="ctr"/>
          <a:p>
            <a:pPr lvl="0"/>
            <a:r>
              <a:rPr lang="en-US" altLang="en-US"/>
              <a:t>Click to edit Master title style</a:t>
            </a:r>
            <a:endParaRPr lang="en-US" altLang="en-US"/>
          </a:p>
        </p:txBody>
      </p:sp>
      <p:sp>
        <p:nvSpPr>
          <p:cNvPr id="1048577" name="Text Placeholder 2"/>
          <p:cNvSpPr/>
          <p:nvPr>
            <p:ph type="body" idx="9"/>
          </p:nvPr>
        </p:nvSpPr>
        <p:spPr>
          <a:xfrm>
            <a:off x="457200" y="1600200"/>
            <a:ext cx="8229600" cy="4525962"/>
          </a:xfrm>
          <a:prstGeom prst="rect">
            <a:avLst/>
          </a:prstGeom>
          <a:noFill/>
          <a:ln>
            <a:noFill/>
          </a:ln>
        </p:spPr>
        <p:txBody>
          <a:bodyPr vert="horz" lIns="91440" tIns="45720" rIns="91440" bIns="45720" anchor="t"/>
          <a:p>
            <a:pPr lvl="0"/>
            <a:r>
              <a:rPr lang="en-US" altLang="en-US"/>
              <a:t>Click to edit Master text styles</a:t>
            </a:r>
            <a:endParaRPr lang="en-US" altLang="en-US"/>
          </a:p>
          <a:p>
            <a:pPr lvl="1"/>
            <a:r>
              <a:rPr lang="en-US" altLang="en-US"/>
              <a:t>Second level</a:t>
            </a:r>
            <a:endParaRPr lang="en-US" altLang="en-US"/>
          </a:p>
          <a:p>
            <a:pPr lvl="2"/>
            <a:r>
              <a:rPr lang="en-US" altLang="en-US"/>
              <a:t>Third level</a:t>
            </a:r>
            <a:endParaRPr lang="en-US" altLang="en-US"/>
          </a:p>
          <a:p>
            <a:pPr lvl="3"/>
            <a:r>
              <a:rPr lang="en-US" altLang="en-US"/>
              <a:t>Fourth level</a:t>
            </a:r>
            <a:endParaRPr lang="en-US" altLang="en-US"/>
          </a:p>
          <a:p>
            <a:pPr lvl="4"/>
            <a:r>
              <a:rPr lang="en-US" altLang="en-US"/>
              <a:t>Fifth level</a:t>
            </a:r>
            <a:endParaRPr lang="en-US" altLang="en-US"/>
          </a:p>
        </p:txBody>
      </p:sp>
      <p:sp>
        <p:nvSpPr>
          <p:cNvPr id="1048578" name="Date Placeholder 3"/>
          <p:cNvSpPr/>
          <p:nvPr>
            <p:ph type="dt" sz="half" idx="19"/>
          </p:nvPr>
        </p:nvSpPr>
        <p:spPr>
          <a:xfrm>
            <a:off x="457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eaLnBrk="1" fontAlgn="base" hangingPunct="1">
              <a:spcBef>
                <a:spcPct val="0"/>
              </a:spcBef>
              <a:spcAft>
                <a:spcPct val="0"/>
              </a:spcAft>
              <a:buFontTx/>
              <a:buNone/>
            </a:pPr>
            <a:fld id="{566ABCEB-ACFC-4714-9973-3DA970169C29}" type="datetime1">
              <a:rPr lang="en-US" altLang="zh-CN" sz="1200">
                <a:solidFill>
                  <a:srgbClr val="898989"/>
                </a:solidFill>
                <a:latin typeface="Calibri" panose="020F0502020204030204" pitchFamily="34" charset="0"/>
              </a:rPr>
            </a:fld>
            <a:endParaRPr lang="en-US" altLang="zh-CN" sz="1200">
              <a:solidFill>
                <a:srgbClr val="898989"/>
              </a:solidFill>
              <a:latin typeface="Calibri" panose="020F0502020204030204" pitchFamily="34" charset="0"/>
            </a:endParaRPr>
          </a:p>
        </p:txBody>
      </p:sp>
      <p:sp>
        <p:nvSpPr>
          <p:cNvPr id="1048579" name="Footer Placeholder 4"/>
          <p:cNvSpPr/>
          <p:nvPr>
            <p:ph type="ftr" sz="quarter" idx="29"/>
          </p:nvPr>
        </p:nvSpPr>
        <p:spPr>
          <a:xfrm>
            <a:off x="3124200" y="6356350"/>
            <a:ext cx="2895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ctr"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
        <p:nvSpPr>
          <p:cNvPr id="1048580" name="Slide Number Placeholder 5"/>
          <p:cNvSpPr/>
          <p:nvPr>
            <p:ph type="sldNum" sz="quarter" idx="39"/>
          </p:nvPr>
        </p:nvSpPr>
        <p:spPr>
          <a:xfrm>
            <a:off x="6553200" y="6356350"/>
            <a:ext cx="2133600" cy="365125"/>
          </a:xfrm>
          <a:prstGeom prst="rect">
            <a:avLst/>
          </a:prstGeom>
          <a:noFill/>
          <a:ln>
            <a:noFill/>
          </a:ln>
        </p:spPr>
        <p:txBody>
          <a:bodyPr vert="horz" lIns="91440" tIns="45720" rIns="91440" bIns="45720" anchor="ctr"/>
          <a:lstStyle>
            <a:lvl1pPr marL="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1pPr>
            <a:lvl2pPr marL="4572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2pPr>
            <a:lvl3pPr marL="9144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3pPr>
            <a:lvl4pPr marL="13716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4pPr>
            <a:lvl5pPr marL="1828800" indent="0" algn="l" rtl="0" eaLnBrk="1" fontAlgn="base" latinLnBrk="0" hangingPunct="1">
              <a:lnSpc>
                <a:spcPct val="100000"/>
              </a:lnSpc>
              <a:spcBef>
                <a:spcPct val="0"/>
              </a:spcBef>
              <a:spcAft>
                <a:spcPct val="0"/>
              </a:spcAft>
              <a:buFontTx/>
              <a:buNone/>
              <a:defRPr sz="1800">
                <a:solidFill>
                  <a:schemeClr val="dk1"/>
                </a:solidFill>
                <a:latin typeface="Calibri" panose="020F0502020204030204" pitchFamily="34" charset="0"/>
              </a:defRPr>
            </a:lvl5pPr>
          </a:lstStyle>
          <a:p>
            <a:pPr lvl="0" algn="r" eaLnBrk="1" hangingPunct="1"/>
            <a:fld id="{566ABCEB-ACFC-4714-9973-3DA970169C29}" type="slidenum">
              <a:rPr lang="en-US" altLang="en-US" sz="1200">
                <a:solidFill>
                  <a:srgbClr val="898989"/>
                </a:solidFill>
                <a:latin typeface="Calibri" panose="020F0502020204030204" pitchFamily="34" charset="0"/>
              </a:rPr>
            </a:fld>
            <a:endParaRPr lang="en-US" altLang="en-US" sz="1200">
              <a:solidFill>
                <a:srgbClr val="898989"/>
              </a:solidFill>
              <a:latin typeface="Calibri" panose="020F0502020204030204" pitchFamily="34" charset="0"/>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rot="0">
          <a:off x="0" y="0"/>
          <a:ext cx="0" cy="0"/>
          <a:chOff x="0" y="0"/>
          <a:chExt cx="0" cy="0"/>
        </a:xfrm>
      </p:grpSpPr>
      <p:sp>
        <p:nvSpPr>
          <p:cNvPr id="1048581" name="Rectangle 4"/>
          <p:cNvSpPr/>
          <p:nvPr/>
        </p:nvSpPr>
        <p:spPr>
          <a:xfrm>
            <a:off x="990600" y="914400"/>
            <a:ext cx="6705600" cy="2225040"/>
          </a:xfrm>
          <a:prstGeom prst="rect">
            <a:avLst/>
          </a:prstGeom>
          <a:noFill/>
          <a:ln>
            <a:noFill/>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ctr" eaLnBrk="1" hangingPunct="1">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altLang="en-US" sz="2400" b="1">
                <a:solidFill>
                  <a:srgbClr val="7030A0"/>
                </a:solidFill>
                <a:latin typeface="Times New Roman" panose="02020603050405020304" pitchFamily="16" charset="0"/>
              </a:rPr>
              <a:t>Department of Artificial Intelligence and</a:t>
            </a:r>
            <a:r>
              <a:rPr lang="en-US" altLang="en-US" sz="2400" b="1">
                <a:solidFill>
                  <a:srgbClr val="7030A0"/>
                </a:solidFill>
                <a:latin typeface="Times New Roman" panose="02020603050405020304" pitchFamily="16" charset="0"/>
              </a:rPr>
              <a:t> </a:t>
            </a:r>
            <a:r>
              <a:rPr lang="en-US" altLang="en-US" sz="2400" b="1">
                <a:solidFill>
                  <a:srgbClr val="7030A0"/>
                </a:solidFill>
                <a:latin typeface="Times New Roman" panose="02020603050405020304" pitchFamily="16" charset="0"/>
              </a:rPr>
              <a:t>D</a:t>
            </a:r>
            <a:r>
              <a:rPr lang="en-US" altLang="en-US" sz="2400" b="1">
                <a:solidFill>
                  <a:srgbClr val="7030A0"/>
                </a:solidFill>
                <a:latin typeface="Times New Roman" panose="02020603050405020304" pitchFamily="16" charset="0"/>
              </a:rPr>
              <a:t>a</a:t>
            </a:r>
            <a:r>
              <a:rPr lang="en-US" altLang="en-US" sz="2400" b="1">
                <a:solidFill>
                  <a:srgbClr val="7030A0"/>
                </a:solidFill>
                <a:latin typeface="Times New Roman" panose="02020603050405020304" pitchFamily="16" charset="0"/>
              </a:rPr>
              <a:t>t</a:t>
            </a:r>
            <a:r>
              <a:rPr lang="en-US" altLang="en-US" sz="2400" b="1">
                <a:solidFill>
                  <a:srgbClr val="7030A0"/>
                </a:solidFill>
                <a:latin typeface="Times New Roman" panose="02020603050405020304" pitchFamily="16" charset="0"/>
              </a:rPr>
              <a:t>a</a:t>
            </a:r>
            <a:r>
              <a:rPr lang="en-US" altLang="en-US" sz="2400" b="1">
                <a:solidFill>
                  <a:srgbClr val="7030A0"/>
                </a:solidFill>
                <a:latin typeface="Times New Roman" panose="02020603050405020304" pitchFamily="16" charset="0"/>
              </a:rPr>
              <a:t> </a:t>
            </a:r>
            <a:r>
              <a:rPr lang="en-US" altLang="en-US" sz="2400" b="1">
                <a:solidFill>
                  <a:srgbClr val="7030A0"/>
                </a:solidFill>
                <a:latin typeface="Times New Roman" panose="02020603050405020304" pitchFamily="16" charset="0"/>
              </a:rPr>
              <a:t>S</a:t>
            </a:r>
            <a:r>
              <a:rPr lang="en-US" altLang="en-US" sz="2400" b="1">
                <a:solidFill>
                  <a:srgbClr val="7030A0"/>
                </a:solidFill>
                <a:latin typeface="Times New Roman" panose="02020603050405020304" pitchFamily="16" charset="0"/>
              </a:rPr>
              <a:t>c</a:t>
            </a:r>
            <a:r>
              <a:rPr lang="en-US" altLang="en-US" sz="2400" b="1">
                <a:solidFill>
                  <a:srgbClr val="7030A0"/>
                </a:solidFill>
                <a:latin typeface="Times New Roman" panose="02020603050405020304" pitchFamily="16" charset="0"/>
              </a:rPr>
              <a:t>i</a:t>
            </a:r>
            <a:r>
              <a:rPr lang="en-US" altLang="en-US" sz="2400" b="1">
                <a:solidFill>
                  <a:srgbClr val="7030A0"/>
                </a:solidFill>
                <a:latin typeface="Times New Roman" panose="02020603050405020304" pitchFamily="16" charset="0"/>
              </a:rPr>
              <a:t>ence </a:t>
            </a:r>
            <a:endParaRPr lang="zh-CN" altLang="en-US"/>
          </a:p>
          <a:p>
            <a:pPr lvl="0" algn="ctr" eaLnBrk="1" hangingPunct="1">
              <a:buFontTx/>
              <a:buNone/>
            </a:pPr>
            <a:endParaRPr lang="en-US" altLang="en-US" sz="2400" b="1">
              <a:solidFill>
                <a:srgbClr val="7030A0"/>
              </a:solidFill>
              <a:latin typeface="Times New Roman" panose="02020603050405020304" pitchFamily="16" charset="0"/>
            </a:endParaRPr>
          </a:p>
          <a:p>
            <a:pPr lvl="0" algn="ctr" eaLnBrk="1" hangingPunct="1">
              <a:buFontTx/>
              <a:buNone/>
            </a:pPr>
            <a:r>
              <a:rPr lang="en-US" altLang="en-US" sz="2400" b="1">
                <a:solidFill>
                  <a:srgbClr val="7030A0"/>
                </a:solidFill>
                <a:latin typeface="Times New Roman" panose="02020603050405020304" pitchFamily="16" charset="0"/>
              </a:rPr>
              <a:t>I</a:t>
            </a:r>
            <a:r>
              <a:rPr lang="en-US" altLang="en-US" sz="2400" b="1">
                <a:solidFill>
                  <a:srgbClr val="7030A0"/>
                </a:solidFill>
                <a:latin typeface="Times New Roman" panose="02020603050405020304" pitchFamily="16" charset="0"/>
              </a:rPr>
              <a:t>T</a:t>
            </a:r>
            <a:r>
              <a:rPr lang="en-US" altLang="en-US" sz="2400" b="1">
                <a:solidFill>
                  <a:srgbClr val="7030A0"/>
                </a:solidFill>
                <a:latin typeface="Times New Roman" panose="02020603050405020304" pitchFamily="16" charset="0"/>
              </a:rPr>
              <a:t>1</a:t>
            </a:r>
            <a:r>
              <a:rPr lang="en-US" altLang="en-US" sz="2400" b="1">
                <a:solidFill>
                  <a:srgbClr val="7030A0"/>
                </a:solidFill>
                <a:latin typeface="Times New Roman" panose="02020603050405020304" pitchFamily="16" charset="0"/>
              </a:rPr>
              <a:t>9</a:t>
            </a:r>
            <a:r>
              <a:rPr lang="en-US" altLang="en-US" sz="2400" b="1">
                <a:solidFill>
                  <a:srgbClr val="7030A0"/>
                </a:solidFill>
                <a:latin typeface="Times New Roman" panose="02020603050405020304" pitchFamily="16" charset="0"/>
              </a:rPr>
              <a:t>5</a:t>
            </a:r>
            <a:r>
              <a:rPr lang="en-US" altLang="en-US" sz="2400" b="1">
                <a:solidFill>
                  <a:srgbClr val="7030A0"/>
                </a:solidFill>
                <a:latin typeface="Times New Roman" panose="02020603050405020304" pitchFamily="16" charset="0"/>
              </a:rPr>
              <a:t>4</a:t>
            </a:r>
            <a:r>
              <a:rPr lang="en-US" altLang="en-US" sz="2400" b="1">
                <a:solidFill>
                  <a:srgbClr val="7030A0"/>
                </a:solidFill>
                <a:latin typeface="Times New Roman" panose="02020603050405020304" pitchFamily="16" charset="0"/>
              </a:rPr>
              <a:t>1  </a:t>
            </a:r>
            <a:r>
              <a:rPr lang="en-US" altLang="en-US" sz="2400" b="1">
                <a:solidFill>
                  <a:srgbClr val="7030A0"/>
                </a:solidFill>
                <a:latin typeface="Times New Roman" panose="02020603050405020304" pitchFamily="16" charset="0"/>
              </a:rPr>
              <a:t>W</a:t>
            </a:r>
            <a:r>
              <a:rPr lang="en-US" altLang="en-US" sz="2400" b="1">
                <a:solidFill>
                  <a:srgbClr val="7030A0"/>
                </a:solidFill>
                <a:latin typeface="Times New Roman" panose="02020603050405020304" pitchFamily="16" charset="0"/>
              </a:rPr>
              <a:t>e</a:t>
            </a:r>
            <a:r>
              <a:rPr lang="en-US" altLang="en-US" sz="2400" b="1">
                <a:solidFill>
                  <a:srgbClr val="7030A0"/>
                </a:solidFill>
                <a:latin typeface="Times New Roman" panose="02020603050405020304" pitchFamily="16" charset="0"/>
              </a:rPr>
              <a:t>b</a:t>
            </a:r>
            <a:r>
              <a:rPr lang="en-US" altLang="en-US" sz="2400" b="1">
                <a:solidFill>
                  <a:srgbClr val="7030A0"/>
                </a:solidFill>
                <a:latin typeface="Times New Roman" panose="02020603050405020304" pitchFamily="16" charset="0"/>
              </a:rPr>
              <a:t> </a:t>
            </a:r>
            <a:r>
              <a:rPr lang="en-US" altLang="en-US" sz="2400" b="1">
                <a:solidFill>
                  <a:srgbClr val="7030A0"/>
                </a:solidFill>
                <a:latin typeface="Times New Roman" panose="02020603050405020304" pitchFamily="16" charset="0"/>
              </a:rPr>
              <a:t>T</a:t>
            </a:r>
            <a:r>
              <a:rPr lang="en-US" altLang="en-US" sz="2400" b="1">
                <a:solidFill>
                  <a:srgbClr val="7030A0"/>
                </a:solidFill>
                <a:latin typeface="Times New Roman" panose="02020603050405020304" pitchFamily="16" charset="0"/>
              </a:rPr>
              <a:t>e</a:t>
            </a:r>
            <a:r>
              <a:rPr lang="en-US" altLang="en-US" sz="2400" b="1">
                <a:solidFill>
                  <a:srgbClr val="7030A0"/>
                </a:solidFill>
                <a:latin typeface="Times New Roman" panose="02020603050405020304" pitchFamily="16" charset="0"/>
              </a:rPr>
              <a:t>chnology </a:t>
            </a:r>
            <a:endParaRPr lang="zh-CN" altLang="en-US"/>
          </a:p>
          <a:p>
            <a:pPr lvl="0" algn="ctr" eaLnBrk="1" hangingPunct="1">
              <a:buFontTx/>
              <a:buNone/>
            </a:pPr>
            <a:endParaRPr lang="en-US" altLang="en-US" sz="2400" b="1" u="sng">
              <a:solidFill>
                <a:srgbClr val="7030A0"/>
              </a:solidFill>
              <a:latin typeface="Times New Roman" panose="02020603050405020304" pitchFamily="16" charset="0"/>
            </a:endParaRPr>
          </a:p>
          <a:p>
            <a:pPr lvl="0" algn="ctr" eaLnBrk="1" hangingPunct="1">
              <a:buFontTx/>
              <a:buNone/>
            </a:pPr>
            <a:r>
              <a:rPr lang="en-US" altLang="en-US" sz="2400" b="1" u="sng">
                <a:solidFill>
                  <a:srgbClr val="7030A0"/>
                </a:solidFill>
                <a:latin typeface="Times New Roman" panose="02020603050405020304" pitchFamily="16" charset="0"/>
              </a:rPr>
              <a:t>MINI PROJECT </a:t>
            </a:r>
            <a:endParaRPr lang="en-US" altLang="en-US" sz="2400" b="1" u="sng">
              <a:solidFill>
                <a:srgbClr val="7030A0"/>
              </a:solidFill>
              <a:latin typeface="Times New Roman" panose="02020603050405020304" pitchFamily="16" charset="0"/>
            </a:endParaRPr>
          </a:p>
        </p:txBody>
      </p:sp>
      <p:sp>
        <p:nvSpPr>
          <p:cNvPr id="1048582" name="TextBox 5"/>
          <p:cNvSpPr txBox="1"/>
          <p:nvPr/>
        </p:nvSpPr>
        <p:spPr>
          <a:xfrm>
            <a:off x="304800" y="3881437"/>
            <a:ext cx="8305800" cy="460375"/>
          </a:xfrm>
          <a:prstGeom prst="rect">
            <a:avLst/>
          </a:prstGeom>
          <a:noFill/>
          <a:ln>
            <a:noFill/>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ctr" eaLnBrk="1" hangingPunct="1">
              <a:buFontTx/>
              <a:buNone/>
            </a:pPr>
            <a:r>
              <a:rPr lang="en-US" altLang="en-US" sz="2400" b="1">
                <a:solidFill>
                  <a:srgbClr val="7030A0"/>
                </a:solidFill>
                <a:latin typeface="Times New Roman" panose="02020603050405020304" pitchFamily="16" charset="0"/>
              </a:rPr>
              <a:t>HOSTEL MANAGEMENT SYSTEM</a:t>
            </a:r>
            <a:endParaRPr lang="en-US" altLang="en-US" sz="2400" b="1">
              <a:solidFill>
                <a:srgbClr val="7030A0"/>
              </a:solidFill>
              <a:latin typeface="Times New Roman" panose="02020603050405020304" pitchFamily="16" charset="0"/>
            </a:endParaRPr>
          </a:p>
        </p:txBody>
      </p:sp>
      <p:sp>
        <p:nvSpPr>
          <p:cNvPr id="1048583" name="Rectangle 7"/>
          <p:cNvSpPr/>
          <p:nvPr/>
        </p:nvSpPr>
        <p:spPr>
          <a:xfrm>
            <a:off x="4724400" y="4648200"/>
            <a:ext cx="4114800" cy="968375"/>
          </a:xfrm>
          <a:prstGeom prst="rect">
            <a:avLst/>
          </a:prstGeom>
          <a:noFill/>
          <a:ln>
            <a:noFill/>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r" eaLnBrk="1" hangingPunct="1">
              <a:lnSpc>
                <a:spcPct val="95000"/>
              </a:lnSpc>
              <a:buFontTx/>
              <a:buNone/>
            </a:pPr>
            <a:r>
              <a:rPr lang="en-US" altLang="en-US" sz="2000" b="1" u="sng">
                <a:latin typeface="Times New Roman" panose="02020603050405020304" pitchFamily="16" charset="0"/>
              </a:rPr>
              <a:t>Project by</a:t>
            </a:r>
            <a:r>
              <a:rPr lang="en-US" altLang="en-US" sz="2000" b="1">
                <a:latin typeface="Times New Roman" panose="02020603050405020304" pitchFamily="16" charset="0"/>
              </a:rPr>
              <a:t>,</a:t>
            </a:r>
            <a:endParaRPr lang="en-US" altLang="en-US" sz="2000" b="1">
              <a:latin typeface="Times New Roman" panose="02020603050405020304" pitchFamily="16" charset="0"/>
            </a:endParaRPr>
          </a:p>
          <a:p>
            <a:pPr lvl="0" algn="r" eaLnBrk="1" hangingPunct="1">
              <a:lnSpc>
                <a:spcPct val="95000"/>
              </a:lnSpc>
              <a:buFontTx/>
              <a:buNone/>
            </a:pPr>
            <a:r>
              <a:rPr lang="en-US" altLang="en-US" sz="2000" b="1">
                <a:latin typeface="Times New Roman" panose="02020603050405020304" pitchFamily="16" charset="0"/>
              </a:rPr>
              <a:t>Harsavardhini R(221801016)</a:t>
            </a:r>
            <a:endParaRPr lang="en-US" altLang="en-US" sz="2000" b="1">
              <a:latin typeface="Times New Roman" panose="02020603050405020304" pitchFamily="16" charset="0"/>
            </a:endParaRPr>
          </a:p>
          <a:p>
            <a:pPr lvl="0" algn="r" eaLnBrk="1" hangingPunct="1">
              <a:lnSpc>
                <a:spcPct val="95000"/>
              </a:lnSpc>
              <a:buFontTx/>
              <a:buNone/>
            </a:pPr>
            <a:r>
              <a:rPr lang="en-US" altLang="en-US" sz="2000" b="1">
                <a:latin typeface="Times New Roman" panose="02020603050405020304" pitchFamily="16" charset="0"/>
                <a:ea typeface="Times New Roman" panose="02020603050405020304" pitchFamily="16" charset="0"/>
              </a:rPr>
              <a:t>Kaviya S(221801024)</a:t>
            </a:r>
            <a:endParaRPr lang="en-US" altLang="en-US" sz="2000" b="1">
              <a:latin typeface="Times New Roman" panose="02020603050405020304" pitchFamily="16" charset="0"/>
              <a:ea typeface="Times New Roman" panose="02020603050405020304" pitchFamily="16" charset="0"/>
            </a:endParaRPr>
          </a:p>
        </p:txBody>
      </p:sp>
      <p:sp>
        <p:nvSpPr>
          <p:cNvPr id="1048584" name="TextBox 8"/>
          <p:cNvSpPr txBox="1"/>
          <p:nvPr/>
        </p:nvSpPr>
        <p:spPr>
          <a:xfrm>
            <a:off x="0" y="0"/>
            <a:ext cx="9144000" cy="630237"/>
          </a:xfrm>
          <a:prstGeom prst="rect">
            <a:avLst/>
          </a:prstGeom>
          <a:solidFill>
            <a:srgbClr val="7030A0"/>
          </a:solidFill>
          <a:ln>
            <a:noFill/>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ctr" eaLnBrk="1" hangingPunct="1">
              <a:buFontTx/>
              <a:buNone/>
            </a:pPr>
            <a:r>
              <a:rPr lang="en-US" altLang="en-US" sz="3500">
                <a:solidFill>
                  <a:schemeClr val="lt1"/>
                </a:solidFill>
                <a:latin typeface="Calibri" panose="020F0502020204030204" pitchFamily="34" charset="0"/>
              </a:rPr>
              <a:t>RAJALAKSHMI ENGINEERING COLLEGE</a:t>
            </a:r>
            <a:endParaRPr lang="en-US" altLang="en-US" sz="3500">
              <a:solidFill>
                <a:schemeClr val="lt1"/>
              </a:solidFill>
              <a:latin typeface="Calibri" panose="020F0502020204030204" pitchFamily="34" charset="0"/>
            </a:endParaRPr>
          </a:p>
        </p:txBody>
      </p:sp>
      <p:sp>
        <p:nvSpPr>
          <p:cNvPr id="1048585" name="Footer Placeholder 2"/>
          <p:cNvSpPr/>
          <p:nvPr/>
        </p:nvSpPr>
        <p:spPr>
          <a:xfrm>
            <a:off x="228600" y="6259512"/>
            <a:ext cx="8610600" cy="461962"/>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Tree>
  </p:cSld>
  <p:clrMapOvr>
    <a:masterClrMapping/>
  </p:clrMapOvr>
  <p:transition>
    <p:wipe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rot="0">
          <a:off x="0" y="0"/>
          <a:ext cx="0" cy="0"/>
          <a:chOff x="0" y="0"/>
          <a:chExt cx="0" cy="0"/>
        </a:xfrm>
      </p:grpSpPr>
      <p:sp>
        <p:nvSpPr>
          <p:cNvPr id="1048686" name="Rectangle 3"/>
          <p:cNvSpPr/>
          <p:nvPr/>
        </p:nvSpPr>
        <p:spPr>
          <a:xfrm>
            <a:off x="5105400" y="0"/>
            <a:ext cx="4038600" cy="914400"/>
          </a:xfrm>
          <a:prstGeom prst="rect">
            <a:avLst/>
          </a:prstGeom>
          <a:solidFill>
            <a:srgbClr val="7030A0"/>
          </a:solidFill>
          <a:ln w="25400" cap="flat" cmpd="sng">
            <a:solidFill>
              <a:srgbClr val="385D8A">
                <a:alpha val="100000"/>
              </a:srgbClr>
            </a:solidFill>
            <a:prstDash val="solid"/>
            <a:round/>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ctr" eaLnBrk="1" fontAlgn="base" hangingPunct="1">
              <a:spcBef>
                <a:spcPct val="0"/>
              </a:spcBef>
              <a:spcAft>
                <a:spcPct val="0"/>
              </a:spcAft>
              <a:buFontTx/>
              <a:buNone/>
            </a:pPr>
            <a:r>
              <a:rPr lang="en-US" altLang="zh-CN" sz="2800" b="1">
                <a:solidFill>
                  <a:schemeClr val="lt1"/>
                </a:solidFill>
                <a:latin typeface="Times New Roman" panose="02020603050405020304" pitchFamily="16" charset="0"/>
              </a:rPr>
              <a:t>Results and Discussions</a:t>
            </a:r>
            <a:endParaRPr lang="en-US" altLang="zh-CN" sz="2800" b="1">
              <a:solidFill>
                <a:schemeClr val="lt1"/>
              </a:solidFill>
              <a:latin typeface="Times New Roman" panose="02020603050405020304" pitchFamily="16" charset="0"/>
            </a:endParaRPr>
          </a:p>
        </p:txBody>
      </p:sp>
      <p:sp>
        <p:nvSpPr>
          <p:cNvPr id="1048687" name="Footer Placeholder 2"/>
          <p:cNvSpPr/>
          <p:nvPr/>
        </p:nvSpPr>
        <p:spPr>
          <a:xfrm>
            <a:off x="228600" y="6259512"/>
            <a:ext cx="8610600" cy="461962"/>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
        <p:nvSpPr>
          <p:cNvPr id="2" name="Text Box 1"/>
          <p:cNvSpPr txBox="1"/>
          <p:nvPr/>
        </p:nvSpPr>
        <p:spPr>
          <a:xfrm>
            <a:off x="269240" y="1117600"/>
            <a:ext cx="8682355" cy="3992245"/>
          </a:xfrm>
          <a:prstGeom prst="rect">
            <a:avLst/>
          </a:prstGeom>
        </p:spPr>
        <p:txBody>
          <a:bodyPr wrap="square">
            <a:noAutofit/>
          </a:bodyPr>
          <a:p>
            <a:pPr algn="just"/>
            <a:r>
              <a:rPr lang="en-US" altLang="en-US" sz="2300">
                <a:latin typeface="Times New Roman" panose="02020603050405020304" pitchFamily="16" charset="0"/>
                <a:cs typeface="Times New Roman" panose="02020603050405020304" pitchFamily="16" charset="0"/>
              </a:rPr>
              <a:t>The Hostel Management System effectively meets the requirements with key modules: Admin and Student dashboards, both tested with sample data. The Admin module includes secure login, real-time room allocation updates, complaint tracking, and report generation. The Student module allows login access, room details, fee status, and complaint submissions. Seamless CRUD operations are ensured via MySQL database connectivity, with a responsive, user-friendly Bootstrap-based frontend. The system reduces manual effort, enhances operational efficiency, and improves student satisfaction with transparent leave and room change requests. Testing showed no failures under multiple user inputs, but future enhancements like SMS/email notifications, bulk student uploads, and analytics dashboards are recommended.</a:t>
            </a:r>
            <a:endParaRPr lang="en-US" altLang="en-US" sz="2300">
              <a:latin typeface="Times New Roman" panose="02020603050405020304" pitchFamily="16" charset="0"/>
              <a:cs typeface="Times New Roman" panose="02020603050405020304" pitchFamily="16" charset="0"/>
            </a:endParaRPr>
          </a:p>
        </p:txBody>
      </p:sp>
    </p:spTree>
  </p:cSld>
  <p:clrMapOvr>
    <a:masterClrMapping/>
  </p:clrMapOvr>
  <p:transition>
    <p:wipe dir="d"/>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rot="0">
          <a:off x="0" y="0"/>
          <a:ext cx="0" cy="0"/>
          <a:chOff x="0" y="0"/>
          <a:chExt cx="0" cy="0"/>
        </a:xfrm>
      </p:grpSpPr>
      <p:sp>
        <p:nvSpPr>
          <p:cNvPr id="1048688" name="Rectangle 3"/>
          <p:cNvSpPr/>
          <p:nvPr/>
        </p:nvSpPr>
        <p:spPr>
          <a:xfrm>
            <a:off x="5105400" y="0"/>
            <a:ext cx="4038600" cy="914400"/>
          </a:xfrm>
          <a:prstGeom prst="rect">
            <a:avLst/>
          </a:prstGeom>
          <a:solidFill>
            <a:srgbClr val="7030A0"/>
          </a:solidFill>
          <a:ln w="25400" cap="flat" cmpd="sng">
            <a:solidFill>
              <a:srgbClr val="385D8A">
                <a:alpha val="100000"/>
              </a:srgbClr>
            </a:solidFill>
            <a:prstDash val="solid"/>
            <a:round/>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ctr" eaLnBrk="1" fontAlgn="base" hangingPunct="1">
              <a:spcBef>
                <a:spcPct val="0"/>
              </a:spcBef>
              <a:spcAft>
                <a:spcPct val="0"/>
              </a:spcAft>
              <a:buFontTx/>
              <a:buNone/>
            </a:pPr>
            <a:r>
              <a:rPr lang="en-US" altLang="zh-CN" sz="2800" b="1">
                <a:solidFill>
                  <a:schemeClr val="lt1"/>
                </a:solidFill>
                <a:latin typeface="Times New Roman" panose="02020603050405020304" pitchFamily="16" charset="0"/>
              </a:rPr>
              <a:t>ADVANTAGE OF PROPOSED SYSTEM</a:t>
            </a:r>
            <a:endParaRPr lang="en-US" altLang="zh-CN" sz="2800" b="1">
              <a:solidFill>
                <a:schemeClr val="lt1"/>
              </a:solidFill>
              <a:latin typeface="Times New Roman" panose="02020603050405020304" pitchFamily="16" charset="0"/>
            </a:endParaRPr>
          </a:p>
        </p:txBody>
      </p:sp>
      <p:sp>
        <p:nvSpPr>
          <p:cNvPr id="1048689" name="Footer Placeholder 2"/>
          <p:cNvSpPr/>
          <p:nvPr/>
        </p:nvSpPr>
        <p:spPr>
          <a:xfrm>
            <a:off x="228600" y="6259512"/>
            <a:ext cx="8610600" cy="461962"/>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
        <p:nvSpPr>
          <p:cNvPr id="2" name="Text Box 1"/>
          <p:cNvSpPr txBox="1"/>
          <p:nvPr/>
        </p:nvSpPr>
        <p:spPr>
          <a:xfrm>
            <a:off x="227965" y="1113155"/>
            <a:ext cx="8739505" cy="5272405"/>
          </a:xfrm>
          <a:prstGeom prst="rect">
            <a:avLst/>
          </a:prstGeom>
          <a:noFill/>
        </p:spPr>
        <p:txBody>
          <a:bodyPr wrap="square" rtlCol="0">
            <a:noAutofit/>
          </a:bodyPr>
          <a:p>
            <a:pPr marL="285750" indent="-285750" algn="just">
              <a:buFont typeface="Arial" panose="020B0604020202020204" pitchFamily="34" charset="0"/>
              <a:buChar char="•"/>
            </a:pPr>
            <a:r>
              <a:rPr lang="en-US" altLang="en-US" sz="2400">
                <a:latin typeface="Times New Roman" panose="02020603050405020304" pitchFamily="16" charset="0"/>
                <a:cs typeface="Times New Roman" panose="02020603050405020304" pitchFamily="16" charset="0"/>
              </a:rPr>
              <a:t>Streamlined Administration: Automates room, student, complaint, and staff management, reducing manual effort and improving efficiency.</a:t>
            </a:r>
            <a:endParaRPr lang="en-US" altLang="en-US" sz="2400">
              <a:latin typeface="Times New Roman" panose="02020603050405020304" pitchFamily="16" charset="0"/>
              <a:cs typeface="Times New Roman" panose="02020603050405020304" pitchFamily="16" charset="0"/>
            </a:endParaRPr>
          </a:p>
          <a:p>
            <a:pPr marL="285750" indent="-285750" algn="just">
              <a:buFont typeface="Arial" panose="020B0604020202020204" pitchFamily="34" charset="0"/>
              <a:buChar char="•"/>
            </a:pPr>
            <a:r>
              <a:rPr lang="en-US" altLang="en-US" sz="2400">
                <a:latin typeface="Times New Roman" panose="02020603050405020304" pitchFamily="16" charset="0"/>
                <a:cs typeface="Times New Roman" panose="02020603050405020304" pitchFamily="16" charset="0"/>
              </a:rPr>
              <a:t>Real-Time Data Access: Admins and students can access up-to-date information on room availability, complaints, and leave requests, enhancing decision-making.</a:t>
            </a:r>
            <a:endParaRPr lang="en-US" altLang="en-US" sz="2400">
              <a:latin typeface="Times New Roman" panose="02020603050405020304" pitchFamily="16" charset="0"/>
              <a:cs typeface="Times New Roman" panose="02020603050405020304" pitchFamily="16" charset="0"/>
            </a:endParaRPr>
          </a:p>
          <a:p>
            <a:pPr marL="285750" indent="-285750" algn="just">
              <a:buFont typeface="Arial" panose="020B0604020202020204" pitchFamily="34" charset="0"/>
              <a:buChar char="•"/>
            </a:pPr>
            <a:r>
              <a:rPr lang="en-US" altLang="en-US" sz="2400">
                <a:latin typeface="Times New Roman" panose="02020603050405020304" pitchFamily="16" charset="0"/>
                <a:cs typeface="Times New Roman" panose="02020603050405020304" pitchFamily="16" charset="0"/>
              </a:rPr>
              <a:t>Enhanced Communication: Facilitates easy communication between students and administrators through complaint and leave request systems, ensuring transparency and quicker resolutions.</a:t>
            </a:r>
            <a:endParaRPr lang="en-US" altLang="en-US" sz="2400">
              <a:latin typeface="Times New Roman" panose="02020603050405020304" pitchFamily="16" charset="0"/>
              <a:cs typeface="Times New Roman" panose="02020603050405020304" pitchFamily="16" charset="0"/>
            </a:endParaRPr>
          </a:p>
          <a:p>
            <a:pPr marL="285750" indent="-285750" algn="just">
              <a:buFont typeface="Arial" panose="020B0604020202020204" pitchFamily="34" charset="0"/>
              <a:buChar char="•"/>
            </a:pPr>
            <a:r>
              <a:rPr lang="en-US" altLang="en-US" sz="2400">
                <a:latin typeface="Times New Roman" panose="02020603050405020304" pitchFamily="16" charset="0"/>
                <a:cs typeface="Times New Roman" panose="02020603050405020304" pitchFamily="16" charset="0"/>
              </a:rPr>
              <a:t>Improved Data Accuracy: Centralized MySQL database minimizes data discrepancies, ensuring accurate and up-to-date records.</a:t>
            </a:r>
            <a:endParaRPr lang="en-US" altLang="en-US" sz="2400">
              <a:latin typeface="Times New Roman" panose="02020603050405020304" pitchFamily="16" charset="0"/>
              <a:cs typeface="Times New Roman" panose="02020603050405020304" pitchFamily="16" charset="0"/>
            </a:endParaRPr>
          </a:p>
          <a:p>
            <a:pPr marL="285750" indent="-285750" algn="just">
              <a:buFont typeface="Arial" panose="020B0604020202020204" pitchFamily="34" charset="0"/>
              <a:buChar char="•"/>
            </a:pPr>
            <a:r>
              <a:rPr lang="en-US" altLang="en-US" sz="2400">
                <a:latin typeface="Times New Roman" panose="02020603050405020304" pitchFamily="16" charset="0"/>
                <a:cs typeface="Times New Roman" panose="02020603050405020304" pitchFamily="16" charset="0"/>
              </a:rPr>
              <a:t>User-Friendly Interface: The Bootstrap-based frontend ensures a responsive, intuitive, and user-friendly experience across different devices, making it accessible for both admins and students.</a:t>
            </a:r>
            <a:endParaRPr lang="en-US" sz="2400">
              <a:latin typeface="Times New Roman" panose="02020603050405020304" pitchFamily="16" charset="0"/>
              <a:cs typeface="Times New Roman" panose="02020603050405020304" pitchFamily="16" charset="0"/>
            </a:endParaRPr>
          </a:p>
        </p:txBody>
      </p:sp>
    </p:spTree>
  </p:cSld>
  <p:clrMapOvr>
    <a:masterClrMapping/>
  </p:clrMapOvr>
  <p:transition>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rot="0">
          <a:off x="0" y="0"/>
          <a:ext cx="0" cy="0"/>
          <a:chOff x="0" y="0"/>
          <a:chExt cx="0" cy="0"/>
        </a:xfrm>
      </p:grpSpPr>
      <p:sp>
        <p:nvSpPr>
          <p:cNvPr id="1048690" name="Rectangle 3"/>
          <p:cNvSpPr/>
          <p:nvPr/>
        </p:nvSpPr>
        <p:spPr>
          <a:xfrm>
            <a:off x="5105400" y="0"/>
            <a:ext cx="4038600" cy="914400"/>
          </a:xfrm>
          <a:prstGeom prst="rect">
            <a:avLst/>
          </a:prstGeom>
          <a:solidFill>
            <a:srgbClr val="7030A0"/>
          </a:solidFill>
          <a:ln w="25400" cap="flat" cmpd="sng">
            <a:solidFill>
              <a:srgbClr val="385D8A">
                <a:alpha val="100000"/>
              </a:srgbClr>
            </a:solidFill>
            <a:prstDash val="solid"/>
            <a:round/>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ctr" eaLnBrk="1" fontAlgn="base" hangingPunct="1">
              <a:spcBef>
                <a:spcPct val="0"/>
              </a:spcBef>
              <a:spcAft>
                <a:spcPct val="0"/>
              </a:spcAft>
              <a:buFontTx/>
              <a:buNone/>
            </a:pPr>
            <a:r>
              <a:rPr lang="en-US" altLang="zh-CN" sz="2800" b="1">
                <a:solidFill>
                  <a:schemeClr val="lt1"/>
                </a:solidFill>
                <a:latin typeface="Times New Roman" panose="02020603050405020304" pitchFamily="16" charset="0"/>
              </a:rPr>
              <a:t>Conclusion</a:t>
            </a:r>
            <a:endParaRPr lang="en-US" altLang="zh-CN" sz="2800" b="1">
              <a:solidFill>
                <a:schemeClr val="lt1"/>
              </a:solidFill>
              <a:latin typeface="Times New Roman" panose="02020603050405020304" pitchFamily="16" charset="0"/>
            </a:endParaRPr>
          </a:p>
        </p:txBody>
      </p:sp>
      <p:sp>
        <p:nvSpPr>
          <p:cNvPr id="1048691" name="Footer Placeholder 2"/>
          <p:cNvSpPr/>
          <p:nvPr/>
        </p:nvSpPr>
        <p:spPr>
          <a:xfrm>
            <a:off x="228600" y="6259512"/>
            <a:ext cx="8610600" cy="461962"/>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
        <p:nvSpPr>
          <p:cNvPr id="2" name="Text Box 1"/>
          <p:cNvSpPr txBox="1"/>
          <p:nvPr/>
        </p:nvSpPr>
        <p:spPr>
          <a:xfrm>
            <a:off x="408305" y="1044575"/>
            <a:ext cx="8241030" cy="4022090"/>
          </a:xfrm>
          <a:prstGeom prst="rect">
            <a:avLst/>
          </a:prstGeom>
        </p:spPr>
        <p:txBody>
          <a:bodyPr wrap="square">
            <a:noAutofit/>
          </a:bodyPr>
          <a:p>
            <a:pPr algn="just"/>
            <a:r>
              <a:rPr lang="en-US" altLang="zh-CN" sz="2300">
                <a:latin typeface="Times New Roman" panose="02020603050405020304" pitchFamily="16" charset="0"/>
                <a:cs typeface="Times New Roman" panose="02020603050405020304" pitchFamily="16" charset="0"/>
              </a:rPr>
              <a:t>In conclusion, the Hostel Management System developed with PHP backend, MySQL database, and a responsive frontend using HTML, CSS, JavaScript, and Bootstrap provides an efficient solution for both administrators and students. The Admin module offers comprehensive features, including room, student, staff, complaint management, and detailed reporting, enhancing operational efficiency and streamlining hostel management processes. The Student module empowers students with easy access to their room details, leave requests, complaint submission, and profile management, improving transparency and communication. The system not only reduces manual administrative work but also improves user experience, making hostel management more organized and accessible. Future improvements such as automated notifications and additional analytics can further optimize the system for a seamless and fully integrated experience.</a:t>
            </a:r>
            <a:endParaRPr lang="en-US" altLang="zh-CN" sz="2300">
              <a:latin typeface="Times New Roman" panose="02020603050405020304" pitchFamily="16" charset="0"/>
              <a:cs typeface="Times New Roman" panose="02020603050405020304" pitchFamily="16" charset="0"/>
            </a:endParaRPr>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rot="0">
          <a:off x="0" y="0"/>
          <a:ext cx="0" cy="0"/>
          <a:chOff x="0" y="0"/>
          <a:chExt cx="0" cy="0"/>
        </a:xfrm>
      </p:grpSpPr>
      <p:sp>
        <p:nvSpPr>
          <p:cNvPr id="1048692" name="Rectangle 3"/>
          <p:cNvSpPr/>
          <p:nvPr/>
        </p:nvSpPr>
        <p:spPr>
          <a:xfrm>
            <a:off x="6096000" y="0"/>
            <a:ext cx="3048000" cy="762000"/>
          </a:xfrm>
          <a:prstGeom prst="rect">
            <a:avLst/>
          </a:prstGeom>
          <a:solidFill>
            <a:srgbClr val="7030A0"/>
          </a:solidFill>
          <a:ln w="25400" cap="flat" cmpd="sng">
            <a:solidFill>
              <a:srgbClr val="385D8A">
                <a:alpha val="100000"/>
              </a:srgbClr>
            </a:solidFill>
            <a:prstDash val="solid"/>
            <a:round/>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ctr" eaLnBrk="1" fontAlgn="base" hangingPunct="1">
              <a:spcBef>
                <a:spcPct val="0"/>
              </a:spcBef>
              <a:spcAft>
                <a:spcPct val="0"/>
              </a:spcAft>
              <a:buFontTx/>
              <a:buNone/>
            </a:pPr>
            <a:r>
              <a:rPr lang="en-US" altLang="zh-CN" sz="2800" b="1">
                <a:solidFill>
                  <a:schemeClr val="lt1"/>
                </a:solidFill>
                <a:latin typeface="Times New Roman" panose="02020603050405020304" pitchFamily="16" charset="0"/>
              </a:rPr>
              <a:t>REFERENCES</a:t>
            </a:r>
            <a:endParaRPr lang="en-US" altLang="zh-CN" sz="2800" b="1">
              <a:solidFill>
                <a:schemeClr val="lt1"/>
              </a:solidFill>
              <a:latin typeface="Times New Roman" panose="02020603050405020304" pitchFamily="16" charset="0"/>
            </a:endParaRPr>
          </a:p>
        </p:txBody>
      </p:sp>
      <p:sp>
        <p:nvSpPr>
          <p:cNvPr id="1048693" name="Rectangle 4"/>
          <p:cNvSpPr/>
          <p:nvPr/>
        </p:nvSpPr>
        <p:spPr>
          <a:xfrm>
            <a:off x="304800" y="1039495"/>
            <a:ext cx="8534400" cy="451485"/>
          </a:xfrm>
          <a:prstGeom prst="rect">
            <a:avLst/>
          </a:prstGeom>
          <a:noFill/>
          <a:ln>
            <a:noFill/>
          </a:ln>
        </p:spPr>
        <p:txBody>
          <a:bodyPr vert="horz" lIns="91440" tIns="45720" rIns="91440" bIns="45720" anchor="t">
            <a:no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eaLnBrk="1" hangingPunct="1">
              <a:buFontTx/>
              <a:buNone/>
            </a:pPr>
            <a:r>
              <a:rPr lang="en-US" altLang="en-US" sz="2200" b="1">
                <a:latin typeface="Times New Roman" panose="02020603050405020304" pitchFamily="16" charset="0"/>
              </a:rPr>
              <a:t>References in IEEE Format</a:t>
            </a:r>
            <a:endParaRPr lang="en-US" altLang="en-US" sz="2200" b="1">
              <a:latin typeface="Times New Roman" panose="02020603050405020304" pitchFamily="16" charset="0"/>
            </a:endParaRPr>
          </a:p>
        </p:txBody>
      </p:sp>
      <p:sp>
        <p:nvSpPr>
          <p:cNvPr id="1048694" name="Footer Placeholder 2"/>
          <p:cNvSpPr/>
          <p:nvPr/>
        </p:nvSpPr>
        <p:spPr>
          <a:xfrm>
            <a:off x="228600" y="6259512"/>
            <a:ext cx="8610600" cy="461962"/>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
        <p:nvSpPr>
          <p:cNvPr id="2" name="Text Box 1"/>
          <p:cNvSpPr txBox="1"/>
          <p:nvPr/>
        </p:nvSpPr>
        <p:spPr>
          <a:xfrm>
            <a:off x="353060" y="1490980"/>
            <a:ext cx="8610600" cy="1033145"/>
          </a:xfrm>
          <a:prstGeom prst="rect">
            <a:avLst/>
          </a:prstGeom>
          <a:noFill/>
        </p:spPr>
        <p:txBody>
          <a:bodyPr wrap="square" rtlCol="0">
            <a:noAutofit/>
          </a:bodyPr>
          <a:p>
            <a:r>
              <a:rPr lang="en-IN" altLang="en-US" sz="2300">
                <a:latin typeface="Times New Roman" panose="02020603050405020304" pitchFamily="16" charset="0"/>
                <a:cs typeface="Times New Roman" panose="02020603050405020304" pitchFamily="16" charset="0"/>
              </a:rPr>
              <a:t>[1] </a:t>
            </a:r>
            <a:r>
              <a:rPr lang="en-US" altLang="en-US" sz="2300">
                <a:latin typeface="Times New Roman" panose="02020603050405020304" pitchFamily="16" charset="0"/>
                <a:cs typeface="Times New Roman" panose="02020603050405020304" pitchFamily="16" charset="0"/>
              </a:rPr>
              <a:t>Patel, A., &amp; Sharma, R. (2021). Hostel Management System Using Web Application. International Journal of Innovative Research in Computer and Communication Engineering (IJIRCCE), 9(2).</a:t>
            </a:r>
            <a:br>
              <a:rPr lang="en-US" altLang="en-US" sz="2300">
                <a:latin typeface="Times New Roman" panose="02020603050405020304" pitchFamily="16" charset="0"/>
                <a:cs typeface="Times New Roman" panose="02020603050405020304" pitchFamily="16" charset="0"/>
              </a:rPr>
            </a:br>
            <a:r>
              <a:rPr lang="en-US" altLang="en-US" sz="2300">
                <a:latin typeface="Times New Roman" panose="02020603050405020304" pitchFamily="16" charset="0"/>
                <a:cs typeface="Times New Roman" panose="02020603050405020304" pitchFamily="16" charset="0"/>
              </a:rPr>
              <a:t>[</a:t>
            </a:r>
            <a:r>
              <a:rPr lang="en-IN" altLang="en-US" sz="2300">
                <a:latin typeface="Times New Roman" panose="02020603050405020304" pitchFamily="16" charset="0"/>
                <a:cs typeface="Times New Roman" panose="02020603050405020304" pitchFamily="16" charset="0"/>
              </a:rPr>
              <a:t>2</a:t>
            </a:r>
            <a:r>
              <a:rPr lang="en-US" altLang="en-US" sz="2300">
                <a:latin typeface="Times New Roman" panose="02020603050405020304" pitchFamily="16" charset="0"/>
                <a:cs typeface="Times New Roman" panose="02020603050405020304" pitchFamily="16" charset="0"/>
              </a:rPr>
              <a:t>] P. Jain and S. Agarwal, “Design and Implementation of Hostel Management System,” IRJET, vol. 7, no. 9, pp. 1234–1239, Sep. 2020.</a:t>
            </a:r>
            <a:endParaRPr lang="en-US" altLang="en-US" sz="2300">
              <a:latin typeface="Times New Roman" panose="02020603050405020304" pitchFamily="16" charset="0"/>
              <a:cs typeface="Times New Roman" panose="02020603050405020304" pitchFamily="16" charset="0"/>
            </a:endParaRPr>
          </a:p>
          <a:p>
            <a:r>
              <a:rPr lang="en-IN" altLang="en-US" sz="2300">
                <a:latin typeface="Times New Roman" panose="02020603050405020304" pitchFamily="16" charset="0"/>
                <a:cs typeface="Times New Roman" panose="02020603050405020304" pitchFamily="16" charset="0"/>
              </a:rPr>
              <a:t>[3]</a:t>
            </a:r>
            <a:r>
              <a:rPr lang="en-US" altLang="en-US" sz="2300">
                <a:latin typeface="Times New Roman" panose="02020603050405020304" pitchFamily="16" charset="0"/>
                <a:cs typeface="Times New Roman" panose="02020603050405020304" pitchFamily="16" charset="0"/>
              </a:rPr>
              <a:t>A. Kumar and B. Singh, "Automated Hostel Management System Using RFID," in </a:t>
            </a:r>
            <a:r>
              <a:rPr lang="en-IN" altLang="en-US" sz="2300">
                <a:latin typeface="Times New Roman" panose="02020603050405020304" pitchFamily="16" charset="0"/>
                <a:cs typeface="Times New Roman" panose="02020603050405020304" pitchFamily="16" charset="0"/>
              </a:rPr>
              <a:t>‘</a:t>
            </a:r>
            <a:r>
              <a:rPr lang="en-US" altLang="en-US" sz="2300">
                <a:latin typeface="Times New Roman" panose="02020603050405020304" pitchFamily="16" charset="0"/>
                <a:cs typeface="Times New Roman" panose="02020603050405020304" pitchFamily="16" charset="0"/>
              </a:rPr>
              <a:t>Proceedings of the 2022 International Conference on Smart Technologies</a:t>
            </a:r>
            <a:r>
              <a:rPr lang="en-IN" altLang="en-US" sz="2300">
                <a:latin typeface="Times New Roman" panose="02020603050405020304" pitchFamily="16" charset="0"/>
                <a:cs typeface="Times New Roman" panose="02020603050405020304" pitchFamily="16" charset="0"/>
              </a:rPr>
              <a:t>’</a:t>
            </a:r>
            <a:r>
              <a:rPr lang="en-US" altLang="en-US" sz="2300">
                <a:latin typeface="Times New Roman" panose="02020603050405020304" pitchFamily="16" charset="0"/>
                <a:cs typeface="Times New Roman" panose="02020603050405020304" pitchFamily="16" charset="0"/>
              </a:rPr>
              <a:t>, pp. 123-128, 2022.</a:t>
            </a:r>
            <a:endParaRPr lang="en-US" altLang="en-US" sz="2300">
              <a:latin typeface="Times New Roman" panose="02020603050405020304" pitchFamily="16" charset="0"/>
              <a:cs typeface="Times New Roman" panose="02020603050405020304" pitchFamily="16" charset="0"/>
            </a:endParaRPr>
          </a:p>
          <a:p>
            <a:r>
              <a:rPr lang="en-IN" altLang="en-US" sz="2300">
                <a:latin typeface="Times New Roman" panose="02020603050405020304" pitchFamily="16" charset="0"/>
                <a:cs typeface="Times New Roman" panose="02020603050405020304" pitchFamily="16" charset="0"/>
              </a:rPr>
              <a:t>[4]</a:t>
            </a:r>
            <a:r>
              <a:rPr lang="en-US" altLang="en-US" sz="2300">
                <a:latin typeface="Times New Roman" panose="02020603050405020304" pitchFamily="16" charset="0"/>
                <a:cs typeface="Times New Roman" panose="02020603050405020304" pitchFamily="16" charset="0"/>
              </a:rPr>
              <a:t>P. Jain and S. Agarwal, “Design and Implementation of Hostel Management System,” IRJET, Vol. 7, Issue 9, 2020.</a:t>
            </a:r>
            <a:endParaRPr lang="en-US" altLang="en-US" sz="2300">
              <a:latin typeface="Times New Roman" panose="02020603050405020304" pitchFamily="16" charset="0"/>
              <a:cs typeface="Times New Roman" panose="02020603050405020304" pitchFamily="16" charset="0"/>
            </a:endParaRPr>
          </a:p>
          <a:p>
            <a:r>
              <a:rPr lang="en-US" altLang="en-US" sz="2300">
                <a:latin typeface="Times New Roman" panose="02020603050405020304" pitchFamily="16" charset="0"/>
                <a:cs typeface="Times New Roman" panose="02020603050405020304" pitchFamily="16" charset="0"/>
              </a:rPr>
              <a:t>[5] P. Rani and V. R. S. S. Kumari, "Smart Hostel Management System using Android Application," IJRTE, vol. 8, no. 4, pp. 6521–6524, Nov. 2019.</a:t>
            </a:r>
            <a:endParaRPr lang="en-US" altLang="en-US" sz="2300">
              <a:latin typeface="Times New Roman" panose="02020603050405020304" pitchFamily="16" charset="0"/>
              <a:cs typeface="Times New Roman" panose="02020603050405020304" pitchFamily="16" charset="0"/>
            </a:endParaRPr>
          </a:p>
          <a:p>
            <a:endParaRPr lang="en-US" altLang="en-US" sz="2300">
              <a:latin typeface="Times New Roman" panose="02020603050405020304" pitchFamily="16" charset="0"/>
              <a:cs typeface="Times New Roman" panose="02020603050405020304" pitchFamily="16" charset="0"/>
            </a:endParaRPr>
          </a:p>
        </p:txBody>
      </p:sp>
    </p:spTree>
  </p:cSld>
  <p:clrMapOvr>
    <a:masterClrMapping/>
  </p:clrMapOvr>
  <p:transition>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rot="0">
          <a:off x="0" y="0"/>
          <a:ext cx="0" cy="0"/>
          <a:chOff x="0" y="0"/>
          <a:chExt cx="0" cy="0"/>
        </a:xfrm>
      </p:grpSpPr>
      <p:sp>
        <p:nvSpPr>
          <p:cNvPr id="1048695" name="Rectangle 3"/>
          <p:cNvSpPr/>
          <p:nvPr/>
        </p:nvSpPr>
        <p:spPr>
          <a:xfrm>
            <a:off x="990600" y="2362200"/>
            <a:ext cx="7010400" cy="1600200"/>
          </a:xfrm>
          <a:prstGeom prst="rect">
            <a:avLst/>
          </a:prstGeom>
          <a:solidFill>
            <a:srgbClr val="7030A0"/>
          </a:solidFill>
          <a:ln w="25400" cap="flat" cmpd="sng">
            <a:solidFill>
              <a:srgbClr val="385D8A">
                <a:alpha val="100000"/>
              </a:srgbClr>
            </a:solidFill>
            <a:prstDash val="solid"/>
            <a:round/>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ctr" eaLnBrk="1" fontAlgn="base" hangingPunct="1">
              <a:spcBef>
                <a:spcPct val="0"/>
              </a:spcBef>
              <a:spcAft>
                <a:spcPct val="0"/>
              </a:spcAft>
              <a:buFontTx/>
              <a:buNone/>
            </a:pPr>
            <a:r>
              <a:rPr lang="en-US" altLang="zh-CN" sz="3200" b="1">
                <a:solidFill>
                  <a:schemeClr val="lt1"/>
                </a:solidFill>
                <a:latin typeface="Times New Roman" panose="02020603050405020304" pitchFamily="16" charset="0"/>
              </a:rPr>
              <a:t>THANK YOU</a:t>
            </a:r>
            <a:endParaRPr lang="en-US" altLang="zh-CN" sz="3200" b="1">
              <a:solidFill>
                <a:schemeClr val="lt1"/>
              </a:solidFill>
              <a:latin typeface="Times New Roman" panose="02020603050405020304" pitchFamily="16" charset="0"/>
            </a:endParaRPr>
          </a:p>
        </p:txBody>
      </p:sp>
      <p:sp>
        <p:nvSpPr>
          <p:cNvPr id="1048696" name="Footer Placeholder 2"/>
          <p:cNvSpPr/>
          <p:nvPr/>
        </p:nvSpPr>
        <p:spPr>
          <a:xfrm>
            <a:off x="228600" y="6259512"/>
            <a:ext cx="8610600" cy="461962"/>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rot="0">
          <a:off x="0" y="0"/>
          <a:ext cx="0" cy="0"/>
          <a:chOff x="0" y="0"/>
          <a:chExt cx="0" cy="0"/>
        </a:xfrm>
      </p:grpSpPr>
      <p:sp>
        <p:nvSpPr>
          <p:cNvPr id="1048588" name="Rectangle 5"/>
          <p:cNvSpPr/>
          <p:nvPr/>
        </p:nvSpPr>
        <p:spPr>
          <a:xfrm>
            <a:off x="6324600" y="0"/>
            <a:ext cx="2819400" cy="533400"/>
          </a:xfrm>
          <a:prstGeom prst="rect">
            <a:avLst/>
          </a:prstGeom>
          <a:solidFill>
            <a:srgbClr val="7030A0"/>
          </a:solidFill>
          <a:ln w="25400" cap="flat" cmpd="sng">
            <a:solidFill>
              <a:srgbClr val="385D8A">
                <a:alpha val="100000"/>
              </a:srgbClr>
            </a:solidFill>
            <a:prstDash val="solid"/>
            <a:round/>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ctr" eaLnBrk="1" fontAlgn="base" hangingPunct="1">
              <a:spcBef>
                <a:spcPct val="0"/>
              </a:spcBef>
              <a:spcAft>
                <a:spcPct val="0"/>
              </a:spcAft>
              <a:buFontTx/>
              <a:buNone/>
            </a:pPr>
            <a:r>
              <a:rPr lang="en-US" altLang="zh-CN" sz="2800" b="1">
                <a:solidFill>
                  <a:schemeClr val="lt1"/>
                </a:solidFill>
                <a:latin typeface="Times New Roman" panose="02020603050405020304" pitchFamily="16" charset="0"/>
              </a:rPr>
              <a:t>OUTLINE</a:t>
            </a:r>
            <a:endParaRPr lang="en-US" altLang="zh-CN" sz="2800" b="1">
              <a:solidFill>
                <a:schemeClr val="lt1"/>
              </a:solidFill>
              <a:latin typeface="Times New Roman" panose="02020603050405020304" pitchFamily="16" charset="0"/>
            </a:endParaRPr>
          </a:p>
        </p:txBody>
      </p:sp>
      <p:sp>
        <p:nvSpPr>
          <p:cNvPr id="1048589" name="Rectangle 6"/>
          <p:cNvSpPr/>
          <p:nvPr/>
        </p:nvSpPr>
        <p:spPr>
          <a:xfrm>
            <a:off x="533400" y="288925"/>
            <a:ext cx="8001000" cy="4954270"/>
          </a:xfrm>
          <a:prstGeom prst="rect">
            <a:avLst/>
          </a:prstGeom>
          <a:noFill/>
          <a:ln>
            <a:noFill/>
          </a:ln>
        </p:spPr>
        <p:txBody>
          <a:bodyPr vert="horz" lIns="91440" tIns="45720" rIns="91440" bIns="45720" anchor="t">
            <a:spAutoFit/>
          </a:bodyP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eaLnBrk="1" fontAlgn="base" hangingPunct="1">
              <a:spcBef>
                <a:spcPct val="0"/>
              </a:spcBef>
              <a:spcAft>
                <a:spcPct val="0"/>
              </a:spcAft>
              <a:buClr>
                <a:srgbClr val="920000"/>
              </a:buClr>
              <a:buFont typeface="Wingdings" panose="05000000000000000000" pitchFamily="2" charset="2"/>
              <a:buChar char="v"/>
            </a:pPr>
            <a:r>
              <a:rPr lang="en-US" altLang="zh-CN" sz="2400" b="1">
                <a:solidFill>
                  <a:srgbClr val="0D0D0D"/>
                </a:solidFill>
                <a:latin typeface="Times New Roman" panose="02020603050405020304" pitchFamily="16" charset="0"/>
              </a:rPr>
              <a:t> </a:t>
            </a:r>
            <a:r>
              <a:rPr lang="en-US" altLang="zh-CN" sz="3200">
                <a:solidFill>
                  <a:srgbClr val="0D0D0D"/>
                </a:solidFill>
                <a:latin typeface="Times New Roman" panose="02020603050405020304" pitchFamily="16" charset="0"/>
              </a:rPr>
              <a:t>Objectives</a:t>
            </a:r>
            <a:endParaRPr lang="en-US" altLang="zh-CN" sz="3200">
              <a:solidFill>
                <a:srgbClr val="0D0D0D"/>
              </a:solidFill>
              <a:latin typeface="Times New Roman" panose="02020603050405020304" pitchFamily="16" charset="0"/>
            </a:endParaRPr>
          </a:p>
          <a:p>
            <a:pPr lvl="0" algn="just" eaLnBrk="1" fontAlgn="base" hangingPunct="1">
              <a:spcBef>
                <a:spcPct val="0"/>
              </a:spcBef>
              <a:spcAft>
                <a:spcPct val="0"/>
              </a:spcAft>
              <a:buClr>
                <a:srgbClr val="920000"/>
              </a:buClr>
              <a:buFont typeface="Wingdings" panose="05000000000000000000" pitchFamily="2" charset="2"/>
              <a:buChar char="v"/>
            </a:pPr>
            <a:r>
              <a:rPr lang="en-US" altLang="zh-CN" sz="3200">
                <a:solidFill>
                  <a:srgbClr val="0D0D0D"/>
                </a:solidFill>
                <a:latin typeface="Times New Roman" panose="02020603050405020304" pitchFamily="16" charset="0"/>
              </a:rPr>
              <a:t>Abstract</a:t>
            </a:r>
            <a:endParaRPr lang="en-US" altLang="zh-CN" sz="3200">
              <a:solidFill>
                <a:srgbClr val="0D0D0D"/>
              </a:solidFill>
              <a:latin typeface="Times New Roman" panose="02020603050405020304" pitchFamily="16" charset="0"/>
            </a:endParaRPr>
          </a:p>
          <a:p>
            <a:pPr lvl="0" algn="just" eaLnBrk="1" fontAlgn="base" hangingPunct="1">
              <a:spcBef>
                <a:spcPct val="0"/>
              </a:spcBef>
              <a:spcAft>
                <a:spcPct val="0"/>
              </a:spcAft>
              <a:buClr>
                <a:srgbClr val="920000"/>
              </a:buClr>
              <a:buFont typeface="Wingdings" panose="05000000000000000000" pitchFamily="2" charset="2"/>
              <a:buChar char="v"/>
            </a:pPr>
            <a:r>
              <a:rPr lang="en-US" altLang="zh-CN" sz="3200">
                <a:solidFill>
                  <a:srgbClr val="0D0D0D"/>
                </a:solidFill>
                <a:latin typeface="Times New Roman" panose="02020603050405020304" pitchFamily="16" charset="0"/>
              </a:rPr>
              <a:t>Introduction to Problem Domain</a:t>
            </a:r>
            <a:endParaRPr lang="en-US" altLang="zh-CN" sz="3200">
              <a:solidFill>
                <a:srgbClr val="0D0D0D"/>
              </a:solidFill>
              <a:latin typeface="Times New Roman" panose="02020603050405020304" pitchFamily="16" charset="0"/>
            </a:endParaRPr>
          </a:p>
          <a:p>
            <a:pPr lvl="0" algn="just" eaLnBrk="1" fontAlgn="base" hangingPunct="1">
              <a:spcBef>
                <a:spcPct val="0"/>
              </a:spcBef>
              <a:spcAft>
                <a:spcPct val="0"/>
              </a:spcAft>
              <a:buClr>
                <a:srgbClr val="920000"/>
              </a:buClr>
              <a:buFont typeface="Wingdings" panose="05000000000000000000" pitchFamily="2" charset="2"/>
              <a:buChar char="v"/>
            </a:pPr>
            <a:r>
              <a:rPr lang="en-US" altLang="zh-CN" sz="3200">
                <a:solidFill>
                  <a:srgbClr val="0D0D0D"/>
                </a:solidFill>
                <a:latin typeface="Times New Roman" panose="02020603050405020304" pitchFamily="16" charset="0"/>
              </a:rPr>
              <a:t>Existing system</a:t>
            </a:r>
            <a:endParaRPr lang="en-US" altLang="zh-CN" sz="3200">
              <a:solidFill>
                <a:srgbClr val="0D0D0D"/>
              </a:solidFill>
              <a:latin typeface="Times New Roman" panose="02020603050405020304" pitchFamily="16" charset="0"/>
            </a:endParaRPr>
          </a:p>
          <a:p>
            <a:pPr lvl="0" algn="just" eaLnBrk="1" fontAlgn="base" hangingPunct="1">
              <a:spcBef>
                <a:spcPct val="0"/>
              </a:spcBef>
              <a:spcAft>
                <a:spcPct val="0"/>
              </a:spcAft>
              <a:buClr>
                <a:srgbClr val="920000"/>
              </a:buClr>
              <a:buFont typeface="Wingdings" panose="05000000000000000000" pitchFamily="2" charset="2"/>
              <a:buChar char="v"/>
            </a:pPr>
            <a:r>
              <a:rPr lang="en-US" altLang="zh-CN" sz="3200">
                <a:solidFill>
                  <a:srgbClr val="0D0D0D"/>
                </a:solidFill>
                <a:latin typeface="Times New Roman" panose="02020603050405020304" pitchFamily="16" charset="0"/>
              </a:rPr>
              <a:t>Limitation of the Existing System</a:t>
            </a:r>
            <a:endParaRPr lang="en-US" altLang="zh-CN" sz="3200">
              <a:solidFill>
                <a:srgbClr val="0D0D0D"/>
              </a:solidFill>
              <a:latin typeface="Times New Roman" panose="02020603050405020304" pitchFamily="16" charset="0"/>
            </a:endParaRPr>
          </a:p>
          <a:p>
            <a:pPr lvl="0" algn="just" eaLnBrk="1" fontAlgn="base" hangingPunct="1">
              <a:spcBef>
                <a:spcPct val="0"/>
              </a:spcBef>
              <a:spcAft>
                <a:spcPct val="0"/>
              </a:spcAft>
              <a:buClr>
                <a:srgbClr val="920000"/>
              </a:buClr>
              <a:buFont typeface="Wingdings" panose="05000000000000000000" pitchFamily="2" charset="2"/>
              <a:buChar char="v"/>
            </a:pPr>
            <a:r>
              <a:rPr lang="en-US" altLang="zh-CN" sz="3200">
                <a:solidFill>
                  <a:srgbClr val="0D0D0D"/>
                </a:solidFill>
                <a:latin typeface="Times New Roman" panose="02020603050405020304" pitchFamily="16" charset="0"/>
              </a:rPr>
              <a:t>Proposed system</a:t>
            </a:r>
            <a:endParaRPr lang="en-US" altLang="zh-CN" sz="3200">
              <a:solidFill>
                <a:srgbClr val="0D0D0D"/>
              </a:solidFill>
              <a:latin typeface="Times New Roman" panose="02020603050405020304" pitchFamily="16" charset="0"/>
            </a:endParaRPr>
          </a:p>
          <a:p>
            <a:pPr lvl="0" algn="just" eaLnBrk="1" fontAlgn="base" hangingPunct="1">
              <a:spcBef>
                <a:spcPct val="0"/>
              </a:spcBef>
              <a:spcAft>
                <a:spcPct val="0"/>
              </a:spcAft>
              <a:buClr>
                <a:srgbClr val="920000"/>
              </a:buClr>
              <a:buFont typeface="Wingdings" panose="05000000000000000000" pitchFamily="2" charset="2"/>
              <a:buChar char="v"/>
            </a:pPr>
            <a:r>
              <a:rPr lang="en-US" altLang="zh-CN" sz="3200">
                <a:solidFill>
                  <a:srgbClr val="0D0D0D"/>
                </a:solidFill>
                <a:latin typeface="Times New Roman" panose="02020603050405020304" pitchFamily="16" charset="0"/>
              </a:rPr>
              <a:t>Architectural design for Proposed system</a:t>
            </a:r>
            <a:endParaRPr lang="en-US" altLang="zh-CN" sz="3200">
              <a:solidFill>
                <a:srgbClr val="0D0D0D"/>
              </a:solidFill>
              <a:latin typeface="Times New Roman" panose="02020603050405020304" pitchFamily="16" charset="0"/>
            </a:endParaRPr>
          </a:p>
          <a:p>
            <a:pPr lvl="0" algn="just" eaLnBrk="1" fontAlgn="base" hangingPunct="1">
              <a:spcBef>
                <a:spcPct val="0"/>
              </a:spcBef>
              <a:spcAft>
                <a:spcPct val="0"/>
              </a:spcAft>
              <a:buClr>
                <a:srgbClr val="920000"/>
              </a:buClr>
              <a:buFont typeface="Wingdings" panose="05000000000000000000" pitchFamily="2" charset="2"/>
              <a:buChar char="v"/>
            </a:pPr>
            <a:r>
              <a:rPr lang="en-US" altLang="zh-CN" sz="3200">
                <a:solidFill>
                  <a:srgbClr val="0D0D0D"/>
                </a:solidFill>
                <a:latin typeface="Times New Roman" panose="02020603050405020304" pitchFamily="16" charset="0"/>
              </a:rPr>
              <a:t>Results and Discussions</a:t>
            </a:r>
            <a:endParaRPr lang="en-US" altLang="zh-CN" sz="3200">
              <a:solidFill>
                <a:srgbClr val="0D0D0D"/>
              </a:solidFill>
              <a:latin typeface="Times New Roman" panose="02020603050405020304" pitchFamily="16" charset="0"/>
            </a:endParaRPr>
          </a:p>
          <a:p>
            <a:pPr lvl="0" algn="just" eaLnBrk="1" fontAlgn="base" hangingPunct="1">
              <a:spcBef>
                <a:spcPct val="0"/>
              </a:spcBef>
              <a:spcAft>
                <a:spcPct val="0"/>
              </a:spcAft>
              <a:buClr>
                <a:srgbClr val="920000"/>
              </a:buClr>
              <a:buFont typeface="Wingdings" panose="05000000000000000000" pitchFamily="2" charset="2"/>
              <a:buChar char="v"/>
            </a:pPr>
            <a:r>
              <a:rPr lang="en-US" altLang="zh-CN" sz="3200">
                <a:solidFill>
                  <a:srgbClr val="0D0D0D"/>
                </a:solidFill>
                <a:latin typeface="Times New Roman" panose="02020603050405020304" pitchFamily="16" charset="0"/>
              </a:rPr>
              <a:t>References</a:t>
            </a:r>
            <a:endParaRPr lang="en-US" altLang="zh-CN" sz="3200">
              <a:solidFill>
                <a:srgbClr val="0D0D0D"/>
              </a:solidFill>
              <a:latin typeface="Times New Roman" panose="02020603050405020304" pitchFamily="16" charset="0"/>
            </a:endParaRPr>
          </a:p>
          <a:p>
            <a:pPr lvl="0" algn="just" eaLnBrk="1" fontAlgn="base" hangingPunct="1">
              <a:spcBef>
                <a:spcPct val="0"/>
              </a:spcBef>
              <a:spcAft>
                <a:spcPct val="0"/>
              </a:spcAft>
              <a:buClr>
                <a:srgbClr val="920000"/>
              </a:buClr>
              <a:buFont typeface="Wingdings" panose="05000000000000000000" pitchFamily="2" charset="2"/>
              <a:buChar char="Ø"/>
            </a:pPr>
            <a:endParaRPr lang="en-US" altLang="zh-CN" sz="2800" b="1">
              <a:latin typeface="Times New Roman" panose="02020603050405020304" pitchFamily="16" charset="0"/>
            </a:endParaRPr>
          </a:p>
        </p:txBody>
      </p:sp>
      <p:sp>
        <p:nvSpPr>
          <p:cNvPr id="1048590" name="Footer Placeholder 2"/>
          <p:cNvSpPr/>
          <p:nvPr/>
        </p:nvSpPr>
        <p:spPr>
          <a:xfrm>
            <a:off x="228600" y="6259512"/>
            <a:ext cx="8610600" cy="461962"/>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Tree>
  </p:cSld>
  <p:clrMapOvr>
    <a:masterClrMapping/>
  </p:clrMapOvr>
  <p:transition>
    <p:wipe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rot="0">
          <a:off x="0" y="0"/>
          <a:ext cx="0" cy="0"/>
          <a:chOff x="0" y="0"/>
          <a:chExt cx="0" cy="0"/>
        </a:xfrm>
      </p:grpSpPr>
      <p:sp>
        <p:nvSpPr>
          <p:cNvPr id="1048591" name="Rectangle 4"/>
          <p:cNvSpPr/>
          <p:nvPr/>
        </p:nvSpPr>
        <p:spPr>
          <a:xfrm>
            <a:off x="6324600" y="0"/>
            <a:ext cx="2819400" cy="609600"/>
          </a:xfrm>
          <a:prstGeom prst="rect">
            <a:avLst/>
          </a:prstGeom>
          <a:solidFill>
            <a:srgbClr val="7030A0"/>
          </a:solidFill>
          <a:ln w="25400" cap="flat" cmpd="sng">
            <a:solidFill>
              <a:srgbClr val="385D8A">
                <a:alpha val="100000"/>
              </a:srgbClr>
            </a:solidFill>
            <a:prstDash val="solid"/>
            <a:round/>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ctr" eaLnBrk="1" fontAlgn="base" hangingPunct="1">
              <a:spcBef>
                <a:spcPct val="0"/>
              </a:spcBef>
              <a:spcAft>
                <a:spcPct val="0"/>
              </a:spcAft>
              <a:buFontTx/>
              <a:buNone/>
            </a:pPr>
            <a:r>
              <a:rPr lang="en-US" altLang="zh-CN" sz="2800" b="1">
                <a:solidFill>
                  <a:schemeClr val="lt1"/>
                </a:solidFill>
                <a:latin typeface="Times New Roman" panose="02020603050405020304" pitchFamily="16" charset="0"/>
              </a:rPr>
              <a:t>OBJECTIVE</a:t>
            </a:r>
            <a:endParaRPr lang="en-US" altLang="zh-CN" sz="2800" b="1">
              <a:solidFill>
                <a:schemeClr val="lt1"/>
              </a:solidFill>
              <a:latin typeface="Times New Roman" panose="02020603050405020304" pitchFamily="16" charset="0"/>
            </a:endParaRPr>
          </a:p>
        </p:txBody>
      </p:sp>
      <p:sp>
        <p:nvSpPr>
          <p:cNvPr id="1048592" name="Footer Placeholder 2"/>
          <p:cNvSpPr/>
          <p:nvPr/>
        </p:nvSpPr>
        <p:spPr>
          <a:xfrm>
            <a:off x="228600" y="6259512"/>
            <a:ext cx="8610600" cy="461962"/>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
        <p:nvSpPr>
          <p:cNvPr id="1048593" name="Text Box 1"/>
          <p:cNvSpPr txBox="1"/>
          <p:nvPr/>
        </p:nvSpPr>
        <p:spPr>
          <a:xfrm>
            <a:off x="114300" y="828675"/>
            <a:ext cx="8739188" cy="5535612"/>
          </a:xfrm>
          <a:prstGeom prst="rect">
            <a:avLst/>
          </a:prstGeom>
          <a:noFill/>
          <a:ln>
            <a:noFill/>
          </a:ln>
        </p:spPr>
        <p:txBody>
          <a:bodyPr vert="horz" lIns="91440" tIns="45720" rIns="91440" bIns="45720" anchor="t"/>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marL="342900" lvl="0" indent="-342900" algn="just">
              <a:buFont typeface="Arial" panose="020B0604020202020204" pitchFamily="34" charset="0"/>
              <a:buChar char="•"/>
            </a:pPr>
            <a:r>
              <a:rPr lang="en-US" altLang="en-US" sz="2300">
                <a:latin typeface="Times New Roman" panose="02020603050405020304" pitchFamily="16" charset="0"/>
              </a:rPr>
              <a:t>Efficient Room Management: Enable administrators to allocate, update, and track hostel room availability.</a:t>
            </a:r>
            <a:endParaRPr lang="en-US" altLang="en-US" sz="2300">
              <a:latin typeface="Times New Roman" panose="02020603050405020304" pitchFamily="16" charset="0"/>
            </a:endParaRPr>
          </a:p>
          <a:p>
            <a:pPr marL="342900" lvl="0" indent="-342900" algn="just">
              <a:buFont typeface="Arial" panose="020B0604020202020204" pitchFamily="34" charset="0"/>
              <a:buChar char="•"/>
            </a:pPr>
            <a:r>
              <a:rPr lang="en-US" altLang="en-US" sz="2300">
                <a:latin typeface="Times New Roman" panose="02020603050405020304" pitchFamily="16" charset="0"/>
              </a:rPr>
              <a:t>Student Accommodation Tracking: Allow students to view their assigned rooms and check available spaces.</a:t>
            </a:r>
            <a:endParaRPr lang="en-US" altLang="en-US" sz="2300">
              <a:latin typeface="Times New Roman" panose="02020603050405020304" pitchFamily="16" charset="0"/>
            </a:endParaRPr>
          </a:p>
          <a:p>
            <a:pPr marL="342900" lvl="0" indent="-342900" algn="just">
              <a:buFont typeface="Arial" panose="020B0604020202020204" pitchFamily="34" charset="0"/>
              <a:buChar char="•"/>
            </a:pPr>
            <a:r>
              <a:rPr lang="en-US" altLang="en-US" sz="2300">
                <a:latin typeface="Times New Roman" panose="02020603050405020304" pitchFamily="16" charset="0"/>
              </a:rPr>
              <a:t>Complaint Handling System: Provide students with a platform to submit complaints and enable administrators to track and resolve them efficiently.</a:t>
            </a:r>
            <a:endParaRPr lang="en-US" altLang="en-US" sz="2300">
              <a:latin typeface="Times New Roman" panose="02020603050405020304" pitchFamily="16" charset="0"/>
            </a:endParaRPr>
          </a:p>
          <a:p>
            <a:pPr marL="342900" lvl="0" indent="-342900" algn="just">
              <a:buFont typeface="Arial" panose="020B0604020202020204" pitchFamily="34" charset="0"/>
              <a:buChar char="•"/>
            </a:pPr>
            <a:r>
              <a:rPr lang="en-US" altLang="en-US" sz="2300">
                <a:latin typeface="Times New Roman" panose="02020603050405020304" pitchFamily="16" charset="0"/>
              </a:rPr>
              <a:t>Notice &amp; Announcement System: Facilitate seamless communication by allowing administrators to post important notices for students.</a:t>
            </a:r>
            <a:endParaRPr lang="en-US" altLang="en-US" sz="2300">
              <a:latin typeface="Times New Roman" panose="02020603050405020304" pitchFamily="16" charset="0"/>
            </a:endParaRPr>
          </a:p>
          <a:p>
            <a:pPr marL="342900" lvl="0" indent="-342900" algn="just">
              <a:buFont typeface="Arial" panose="020B0604020202020204" pitchFamily="34" charset="0"/>
              <a:buChar char="•"/>
            </a:pPr>
            <a:r>
              <a:rPr lang="en-US" altLang="en-US" sz="2300">
                <a:latin typeface="Times New Roman" panose="02020603050405020304" pitchFamily="16" charset="0"/>
              </a:rPr>
              <a:t>Secure Role-Based Access: Implement authentication and authorization for administrators and students to ensure data security.</a:t>
            </a:r>
            <a:endParaRPr lang="en-US" altLang="en-US" sz="2300">
              <a:latin typeface="Times New Roman" panose="02020603050405020304" pitchFamily="16" charset="0"/>
            </a:endParaRPr>
          </a:p>
          <a:p>
            <a:pPr marL="342900" lvl="0" indent="-342900" algn="just">
              <a:buFont typeface="Arial" panose="020B0604020202020204" pitchFamily="34" charset="0"/>
              <a:buChar char="•"/>
            </a:pPr>
            <a:r>
              <a:rPr lang="en-US" altLang="en-US" sz="2300">
                <a:latin typeface="Times New Roman" panose="02020603050405020304" pitchFamily="16" charset="0"/>
              </a:rPr>
              <a:t>User-Friendly Interface: Develop a responsive and intuitive UI for easy navigation and accessibility.</a:t>
            </a:r>
            <a:endParaRPr lang="en-US" altLang="en-US" sz="2300">
              <a:latin typeface="Times New Roman" panose="02020603050405020304" pitchFamily="16" charset="0"/>
            </a:endParaRPr>
          </a:p>
          <a:p>
            <a:pPr marL="342900" lvl="0" indent="-342900" algn="just">
              <a:buFont typeface="Arial" panose="020B0604020202020204" pitchFamily="34" charset="0"/>
              <a:buChar char="•"/>
            </a:pPr>
            <a:r>
              <a:rPr lang="en-US" altLang="en-US" sz="2300">
                <a:latin typeface="Times New Roman" panose="02020603050405020304" pitchFamily="16" charset="0"/>
              </a:rPr>
              <a:t>Automation &amp; Paperless Management: Reduce manual paperwork by digitizing hostel records</a:t>
            </a:r>
            <a:r>
              <a:rPr lang="en-US" altLang="en-US" sz="2300">
                <a:latin typeface="Times New Roman" panose="02020603050405020304" pitchFamily="16" charset="0"/>
              </a:rPr>
              <a:t> </a:t>
            </a:r>
            <a:r>
              <a:rPr lang="en-US" altLang="en-US" sz="2300">
                <a:latin typeface="Times New Roman" panose="02020603050405020304" pitchFamily="16" charset="0"/>
              </a:rPr>
              <a:t>and</a:t>
            </a:r>
            <a:r>
              <a:rPr lang="en-US" altLang="en-US" sz="2300">
                <a:latin typeface="Times New Roman" panose="02020603050405020304" pitchFamily="16" charset="0"/>
              </a:rPr>
              <a:t> </a:t>
            </a:r>
            <a:r>
              <a:rPr lang="en-US" altLang="en-US" sz="2300">
                <a:latin typeface="Times New Roman" panose="02020603050405020304" pitchFamily="16" charset="0"/>
              </a:rPr>
              <a:t>operations.</a:t>
            </a:r>
            <a:endParaRPr lang="en-US" altLang="en-US" sz="2300">
              <a:latin typeface="Times New Roman" panose="02020603050405020304" pitchFamily="16" charset="0"/>
            </a:endParaRPr>
          </a:p>
        </p:txBody>
      </p:sp>
    </p:spTree>
  </p:cSld>
  <p:clrMapOvr>
    <a:masterClrMapping/>
  </p:clrMapOvr>
  <p:transition>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rot="0">
          <a:off x="0" y="0"/>
          <a:ext cx="0" cy="0"/>
          <a:chOff x="0" y="0"/>
          <a:chExt cx="0" cy="0"/>
        </a:xfrm>
      </p:grpSpPr>
      <p:sp>
        <p:nvSpPr>
          <p:cNvPr id="1048594" name="Rectangle 3"/>
          <p:cNvSpPr/>
          <p:nvPr/>
        </p:nvSpPr>
        <p:spPr>
          <a:xfrm>
            <a:off x="6172200" y="0"/>
            <a:ext cx="2971800" cy="609600"/>
          </a:xfrm>
          <a:prstGeom prst="rect">
            <a:avLst/>
          </a:prstGeom>
          <a:solidFill>
            <a:srgbClr val="7030A0"/>
          </a:solidFill>
          <a:ln w="25400" cap="flat" cmpd="sng">
            <a:solidFill>
              <a:srgbClr val="385D8A">
                <a:alpha val="100000"/>
              </a:srgbClr>
            </a:solidFill>
            <a:prstDash val="solid"/>
            <a:round/>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ctr" eaLnBrk="1" fontAlgn="base" hangingPunct="1">
              <a:spcBef>
                <a:spcPct val="0"/>
              </a:spcBef>
              <a:spcAft>
                <a:spcPct val="0"/>
              </a:spcAft>
              <a:buFontTx/>
              <a:buNone/>
            </a:pPr>
            <a:r>
              <a:rPr lang="en-US" altLang="zh-CN" sz="2800" b="1">
                <a:solidFill>
                  <a:schemeClr val="lt1"/>
                </a:solidFill>
                <a:latin typeface="Times New Roman" panose="02020603050405020304" pitchFamily="16" charset="0"/>
              </a:rPr>
              <a:t>ABSTRACT</a:t>
            </a:r>
            <a:endParaRPr lang="en-US" altLang="zh-CN" sz="2800" b="1">
              <a:solidFill>
                <a:schemeClr val="lt1"/>
              </a:solidFill>
              <a:latin typeface="Times New Roman" panose="02020603050405020304" pitchFamily="16" charset="0"/>
            </a:endParaRPr>
          </a:p>
        </p:txBody>
      </p:sp>
      <p:sp>
        <p:nvSpPr>
          <p:cNvPr id="1048595" name="Footer Placeholder 2"/>
          <p:cNvSpPr/>
          <p:nvPr/>
        </p:nvSpPr>
        <p:spPr>
          <a:xfrm>
            <a:off x="228600" y="6259512"/>
            <a:ext cx="8610600" cy="461962"/>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
        <p:nvSpPr>
          <p:cNvPr id="1048596" name="Text Box 1"/>
          <p:cNvSpPr txBox="1"/>
          <p:nvPr/>
        </p:nvSpPr>
        <p:spPr>
          <a:xfrm>
            <a:off x="334962" y="1038225"/>
            <a:ext cx="8348662" cy="5086350"/>
          </a:xfrm>
          <a:prstGeom prst="rect">
            <a:avLst/>
          </a:prstGeom>
          <a:noFill/>
          <a:ln>
            <a:noFill/>
          </a:ln>
        </p:spPr>
        <p:txBody>
          <a:bodyPr vert="horz" lIns="91440" tIns="45720" rIns="91440" bIns="45720" anchor="t"/>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marL="285750" lvl="0" indent="-285750" algn="just">
              <a:buFont typeface="Wingdings" panose="05000000000000000000" charset="0"/>
              <a:buChar char="Ø"/>
            </a:pPr>
            <a:r>
              <a:rPr lang="en-US" altLang="en-US" sz="2400">
                <a:latin typeface="Times New Roman" panose="02020603050405020304" pitchFamily="16" charset="0"/>
              </a:rPr>
              <a:t>The Hostel Management System (HMS) is a web-based solution designed to streamline hostel operations by digitizing room allocation, complaint management, and communication between students and administrators. The system features role-based authentication, allowing administrators to manage rooms, handle complaints, and post notices, while students can view room details, submit complaints, and check announcements.</a:t>
            </a:r>
            <a:endParaRPr lang="en-US" altLang="en-US" sz="2400">
              <a:latin typeface="Times New Roman" panose="02020603050405020304" pitchFamily="16" charset="0"/>
            </a:endParaRPr>
          </a:p>
          <a:p>
            <a:pPr marL="285750" lvl="0" indent="-285750" algn="just">
              <a:buFont typeface="Wingdings" panose="05000000000000000000" charset="0"/>
              <a:buChar char="Ø"/>
            </a:pPr>
            <a:endParaRPr lang="en-US" altLang="en-US" sz="2400">
              <a:latin typeface="Times New Roman" panose="02020603050405020304" pitchFamily="16" charset="0"/>
            </a:endParaRPr>
          </a:p>
          <a:p>
            <a:pPr marL="285750" lvl="0" indent="-285750" algn="just">
              <a:buFont typeface="Wingdings" panose="05000000000000000000" charset="0"/>
              <a:buChar char="Ø"/>
            </a:pPr>
            <a:r>
              <a:rPr lang="en-US" altLang="en-US" sz="2400">
                <a:latin typeface="Times New Roman" panose="02020603050405020304" pitchFamily="16" charset="0"/>
              </a:rPr>
              <a:t>Built using PHP, MySQL, HTML, CSS, and JavaScript, HMS enhances efficiency, reduces paperwork, and improves transparency in hostel administration. It ensures a seamless, secure, and user-friendly experience for both students and</a:t>
            </a:r>
            <a:r>
              <a:rPr lang="en-US" altLang="en-US" sz="2400">
                <a:latin typeface="Times New Roman" panose="02020603050405020304" pitchFamily="16" charset="0"/>
              </a:rPr>
              <a:t> </a:t>
            </a:r>
            <a:r>
              <a:rPr lang="en-US" altLang="en-US" sz="2400">
                <a:latin typeface="Times New Roman" panose="02020603050405020304" pitchFamily="16" charset="0"/>
              </a:rPr>
              <a:t>administrators.</a:t>
            </a:r>
            <a:endParaRPr lang="en-US" altLang="en-US" sz="2400">
              <a:latin typeface="Times New Roman" panose="02020603050405020304" pitchFamily="16" charset="0"/>
            </a:endParaRPr>
          </a:p>
        </p:txBody>
      </p:sp>
    </p:spTree>
  </p:cSld>
  <p:clrMapOvr>
    <a:masterClrMapping/>
  </p:clrMapOvr>
  <p:transition>
    <p:wipe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rot="0">
          <a:off x="0" y="0"/>
          <a:ext cx="0" cy="0"/>
          <a:chOff x="0" y="0"/>
          <a:chExt cx="0" cy="0"/>
        </a:xfrm>
      </p:grpSpPr>
      <p:sp>
        <p:nvSpPr>
          <p:cNvPr id="1048597" name="Rectangle 3"/>
          <p:cNvSpPr/>
          <p:nvPr/>
        </p:nvSpPr>
        <p:spPr>
          <a:xfrm>
            <a:off x="2590800" y="0"/>
            <a:ext cx="6553200" cy="914400"/>
          </a:xfrm>
          <a:prstGeom prst="rect">
            <a:avLst/>
          </a:prstGeom>
          <a:solidFill>
            <a:srgbClr val="7030A0"/>
          </a:solidFill>
          <a:ln w="25400" cap="flat" cmpd="sng">
            <a:solidFill>
              <a:srgbClr val="385D8A">
                <a:alpha val="100000"/>
              </a:srgbClr>
            </a:solidFill>
            <a:prstDash val="solid"/>
            <a:round/>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ctr" eaLnBrk="1" fontAlgn="base" hangingPunct="1">
              <a:spcBef>
                <a:spcPct val="0"/>
              </a:spcBef>
              <a:spcAft>
                <a:spcPct val="0"/>
              </a:spcAft>
              <a:buFontTx/>
              <a:buNone/>
            </a:pPr>
            <a:r>
              <a:rPr lang="en-US" altLang="zh-CN" sz="2800" b="1">
                <a:solidFill>
                  <a:schemeClr val="lt1"/>
                </a:solidFill>
                <a:latin typeface="Times New Roman" panose="02020603050405020304" pitchFamily="16" charset="0"/>
              </a:rPr>
              <a:t>INTRODUCTION TO PROBLEM DOMAIN</a:t>
            </a:r>
            <a:endParaRPr lang="en-US" altLang="zh-CN" sz="2800" b="1">
              <a:solidFill>
                <a:schemeClr val="lt1"/>
              </a:solidFill>
              <a:latin typeface="Times New Roman" panose="02020603050405020304" pitchFamily="16" charset="0"/>
            </a:endParaRPr>
          </a:p>
        </p:txBody>
      </p:sp>
      <p:sp>
        <p:nvSpPr>
          <p:cNvPr id="1048598" name="Footer Placeholder 2"/>
          <p:cNvSpPr/>
          <p:nvPr/>
        </p:nvSpPr>
        <p:spPr>
          <a:xfrm>
            <a:off x="228600" y="6259512"/>
            <a:ext cx="8610600" cy="461962"/>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
        <p:nvSpPr>
          <p:cNvPr id="1048599" name="Text Box 1"/>
          <p:cNvSpPr txBox="1"/>
          <p:nvPr/>
        </p:nvSpPr>
        <p:spPr>
          <a:xfrm>
            <a:off x="223837" y="1125537"/>
            <a:ext cx="8555038" cy="5356225"/>
          </a:xfrm>
          <a:prstGeom prst="rect">
            <a:avLst/>
          </a:prstGeom>
          <a:noFill/>
          <a:ln>
            <a:noFill/>
          </a:ln>
        </p:spPr>
        <p:txBody>
          <a:bodyPr vert="horz" lIns="91440" tIns="45720" rIns="91440" bIns="45720" anchor="t"/>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marL="285750" lvl="0" indent="-285750" algn="just">
              <a:buFont typeface="Wingdings" panose="05000000000000000000" charset="0"/>
              <a:buChar char="Ø"/>
            </a:pPr>
            <a:r>
              <a:rPr lang="en-US" altLang="en-US" sz="2300">
                <a:latin typeface="Times New Roman" panose="02020603050405020304" pitchFamily="16" charset="0"/>
              </a:rPr>
              <a:t>Hostels play a crucial role in providing accommodation for students in educational institutions. However, traditional hostel management relies heavily on manual processes, including room allocation, complaint handling, notice dissemination, and fee tracking. These outdated methods lead to inefficiencies such as mismanagement of records, delays in resolving student issues, lack of transparency, and increased administrative workload.</a:t>
            </a:r>
            <a:endParaRPr lang="en-US" altLang="en-US" sz="2300">
              <a:latin typeface="Times New Roman" panose="02020603050405020304" pitchFamily="16" charset="0"/>
            </a:endParaRPr>
          </a:p>
          <a:p>
            <a:pPr marL="285750" lvl="0" indent="-285750" algn="just">
              <a:buFont typeface="Wingdings" panose="05000000000000000000" charset="0"/>
              <a:buChar char="Ø"/>
            </a:pPr>
            <a:endParaRPr lang="en-US" altLang="en-US" sz="2300">
              <a:latin typeface="Times New Roman" panose="02020603050405020304" pitchFamily="16" charset="0"/>
            </a:endParaRPr>
          </a:p>
          <a:p>
            <a:pPr marL="285750" lvl="0" indent="-285750" algn="just">
              <a:buFont typeface="Wingdings" panose="05000000000000000000" charset="0"/>
              <a:buChar char="Ø"/>
            </a:pPr>
            <a:r>
              <a:rPr lang="en-US" altLang="en-US" sz="2300">
                <a:latin typeface="Times New Roman" panose="02020603050405020304" pitchFamily="16" charset="0"/>
              </a:rPr>
              <a:t>To address these challenges, a digital Hostel Management System (HMS) is required. A web-based system can automate room assignments, streamline complaint resolution, provide instant access to notices, and improve communication between students and administrators. By leveraging technology for hostel management, institutions can enhance operational efficiency, improve student satisfaction, and ensure better resource</a:t>
            </a:r>
            <a:r>
              <a:rPr lang="en-US" altLang="en-US" sz="2300">
                <a:latin typeface="Times New Roman" panose="02020603050405020304" pitchFamily="16" charset="0"/>
              </a:rPr>
              <a:t> </a:t>
            </a:r>
            <a:r>
              <a:rPr lang="en-US" altLang="en-US" sz="2300">
                <a:latin typeface="Times New Roman" panose="02020603050405020304" pitchFamily="16" charset="0"/>
              </a:rPr>
              <a:t>utilization.</a:t>
            </a:r>
            <a:endParaRPr lang="en-US" altLang="en-US" sz="2300">
              <a:latin typeface="Times New Roman" panose="02020603050405020304" pitchFamily="16" charset="0"/>
            </a:endParaRP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rot="0">
          <a:off x="0" y="0"/>
          <a:ext cx="0" cy="0"/>
          <a:chOff x="0" y="0"/>
          <a:chExt cx="0" cy="0"/>
        </a:xfrm>
      </p:grpSpPr>
      <p:sp>
        <p:nvSpPr>
          <p:cNvPr id="1048600" name="Content Placeholder 2"/>
          <p:cNvSpPr/>
          <p:nvPr>
            <p:ph idx="1"/>
          </p:nvPr>
        </p:nvSpPr>
        <p:spPr>
          <a:xfrm>
            <a:off x="457200" y="1295400"/>
            <a:ext cx="8229600" cy="4830762"/>
          </a:xfrm>
          <a:prstGeom prst="rect">
            <a:avLst/>
          </a:prstGeom>
          <a:noFill/>
          <a:ln>
            <a:noFill/>
          </a:ln>
        </p:spPr>
        <p:txBody>
          <a:bodyPr vert="horz" lIns="91440" tIns="45720" rIns="91440" bIns="45720" anchor="t"/>
          <a:lstStyle>
            <a:lvl1pPr marL="342900" indent="-342900" algn="l" rtl="0" eaLnBrk="0" fontAlgn="base" latinLnBrk="0" hangingPunct="0">
              <a:lnSpc>
                <a:spcPct val="100000"/>
              </a:lnSpc>
              <a:spcBef>
                <a:spcPct val="20000"/>
              </a:spcBef>
              <a:spcAft>
                <a:spcPct val="0"/>
              </a:spcAft>
              <a:buSzPct val="100000"/>
              <a:buFont typeface="Arial" panose="020B0604020202020204" pitchFamily="34" charset="0"/>
              <a:buChar char="•"/>
              <a:defRPr sz="3200">
                <a:solidFill>
                  <a:schemeClr val="dk1"/>
                </a:solidFill>
                <a:latin typeface="Calibri" panose="020F0502020204030204" pitchFamily="34" charset="0"/>
              </a:defRPr>
            </a:lvl1pPr>
            <a:lvl2pPr marL="742950" indent="-285750" algn="l" rtl="0" eaLnBrk="0" fontAlgn="base" latinLnBrk="0" hangingPunct="0">
              <a:lnSpc>
                <a:spcPct val="100000"/>
              </a:lnSpc>
              <a:spcBef>
                <a:spcPct val="20000"/>
              </a:spcBef>
              <a:spcAft>
                <a:spcPct val="0"/>
              </a:spcAft>
              <a:buSzPct val="100000"/>
              <a:buFont typeface="Arial" panose="020B0604020202020204" pitchFamily="34" charset="0"/>
              <a:buChar char="–"/>
              <a:defRPr sz="2800">
                <a:solidFill>
                  <a:schemeClr val="dk1"/>
                </a:solidFill>
                <a:latin typeface="Calibri" panose="020F0502020204030204" pitchFamily="34" charset="0"/>
              </a:defRPr>
            </a:lvl2pPr>
            <a:lvl3pPr marL="1143000" indent="-228600" algn="l" rtl="0" eaLnBrk="0" fontAlgn="base" latinLnBrk="0" hangingPunct="0">
              <a:lnSpc>
                <a:spcPct val="100000"/>
              </a:lnSpc>
              <a:spcBef>
                <a:spcPct val="20000"/>
              </a:spcBef>
              <a:spcAft>
                <a:spcPct val="0"/>
              </a:spcAft>
              <a:buSzPct val="100000"/>
              <a:buFont typeface="Arial" panose="020B0604020202020204" pitchFamily="34" charset="0"/>
              <a:buChar char="•"/>
              <a:defRPr sz="2400">
                <a:solidFill>
                  <a:schemeClr val="dk1"/>
                </a:solidFill>
                <a:latin typeface="Calibri" panose="020F0502020204030204" pitchFamily="34" charset="0"/>
              </a:defRPr>
            </a:lvl3pPr>
            <a:lvl4pPr marL="1600200" indent="-228600" algn="l" rtl="0" eaLnBrk="0" fontAlgn="base" latinLnBrk="0" hangingPunct="0">
              <a:lnSpc>
                <a:spcPct val="100000"/>
              </a:lnSpc>
              <a:spcBef>
                <a:spcPct val="20000"/>
              </a:spcBef>
              <a:spcAft>
                <a:spcPct val="0"/>
              </a:spcAft>
              <a:buSzPct val="100000"/>
              <a:buFont typeface="Arial" panose="020B0604020202020204" pitchFamily="34" charset="0"/>
              <a:buChar char="–"/>
              <a:defRPr sz="2000">
                <a:solidFill>
                  <a:schemeClr val="dk1"/>
                </a:solidFill>
                <a:latin typeface="Calibri" panose="020F0502020204030204" pitchFamily="34" charset="0"/>
              </a:defRPr>
            </a:lvl4pPr>
            <a:lvl5pPr marL="2057400" indent="-228600" algn="l" rtl="0" eaLnBrk="0" fontAlgn="base" latinLnBrk="0" hangingPunct="0">
              <a:lnSpc>
                <a:spcPct val="100000"/>
              </a:lnSpc>
              <a:spcBef>
                <a:spcPct val="20000"/>
              </a:spcBef>
              <a:spcAft>
                <a:spcPct val="0"/>
              </a:spcAft>
              <a:buSzPct val="100000"/>
              <a:buFont typeface="Arial" panose="020B0604020202020204" pitchFamily="34" charset="0"/>
              <a:buChar char="»"/>
              <a:defRPr sz="2000">
                <a:solidFill>
                  <a:schemeClr val="dk1"/>
                </a:solidFill>
                <a:latin typeface="Calibri" panose="020F0502020204030204" pitchFamily="34" charset="0"/>
              </a:defRPr>
            </a:lvl5pPr>
          </a:lstStyle>
          <a:p>
            <a:pPr lvl="0" eaLnBrk="1" hangingPunct="1">
              <a:buFontTx/>
              <a:buNone/>
            </a:pPr>
            <a:r>
              <a:rPr lang="en-US" altLang="en-US" sz="2400">
                <a:latin typeface="Times New Roman" panose="02020603050405020304" pitchFamily="16" charset="0"/>
              </a:rPr>
              <a:t>	</a:t>
            </a:r>
            <a:endParaRPr lang="en-US" altLang="en-US" sz="2400">
              <a:latin typeface="Times New Roman" panose="02020603050405020304" pitchFamily="16" charset="0"/>
            </a:endParaRPr>
          </a:p>
        </p:txBody>
      </p:sp>
      <p:sp>
        <p:nvSpPr>
          <p:cNvPr id="1048601" name="Rectangle 7"/>
          <p:cNvSpPr/>
          <p:nvPr/>
        </p:nvSpPr>
        <p:spPr>
          <a:xfrm>
            <a:off x="5257800" y="0"/>
            <a:ext cx="3886200" cy="838200"/>
          </a:xfrm>
          <a:prstGeom prst="rect">
            <a:avLst/>
          </a:prstGeom>
          <a:solidFill>
            <a:srgbClr val="7030A0"/>
          </a:solidFill>
          <a:ln w="25400" cap="flat" cmpd="sng">
            <a:solidFill>
              <a:srgbClr val="385D8A">
                <a:alpha val="100000"/>
              </a:srgbClr>
            </a:solidFill>
            <a:prstDash val="solid"/>
            <a:round/>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ctr" eaLnBrk="1" fontAlgn="base" hangingPunct="1">
              <a:spcBef>
                <a:spcPct val="0"/>
              </a:spcBef>
              <a:spcAft>
                <a:spcPct val="0"/>
              </a:spcAft>
              <a:buFontTx/>
              <a:buNone/>
            </a:pPr>
            <a:r>
              <a:rPr lang="en-US" altLang="zh-CN" sz="2800" b="1">
                <a:solidFill>
                  <a:schemeClr val="lt1"/>
                </a:solidFill>
                <a:latin typeface="Times New Roman" panose="02020603050405020304" pitchFamily="16" charset="0"/>
              </a:rPr>
              <a:t>EXISTING SYSTEM</a:t>
            </a:r>
            <a:endParaRPr lang="en-US" altLang="zh-CN" sz="2800" b="1">
              <a:solidFill>
                <a:schemeClr val="lt1"/>
              </a:solidFill>
              <a:latin typeface="Times New Roman" panose="02020603050405020304" pitchFamily="16" charset="0"/>
            </a:endParaRPr>
          </a:p>
        </p:txBody>
      </p:sp>
      <p:sp>
        <p:nvSpPr>
          <p:cNvPr id="1048602" name="Footer Placeholder 2"/>
          <p:cNvSpPr/>
          <p:nvPr/>
        </p:nvSpPr>
        <p:spPr>
          <a:xfrm>
            <a:off x="228600" y="6259512"/>
            <a:ext cx="8610600" cy="461962"/>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graphicFrame>
        <p:nvGraphicFramePr>
          <p:cNvPr id="4194304" name="Table 4194303"/>
          <p:cNvGraphicFramePr/>
          <p:nvPr/>
        </p:nvGraphicFramePr>
        <p:xfrm>
          <a:off x="228600" y="1071562"/>
          <a:ext cx="8610600" cy="5649912"/>
        </p:xfrm>
        <a:graphic>
          <a:graphicData uri="http://schemas.openxmlformats.org/drawingml/2006/table">
            <a:tbl>
              <a:tblPr/>
              <a:tblGrid>
                <a:gridCol w="1117600"/>
                <a:gridCol w="1119187"/>
                <a:gridCol w="869950"/>
                <a:gridCol w="1193800"/>
                <a:gridCol w="2592387"/>
                <a:gridCol w="1717675"/>
              </a:tblGrid>
              <a:tr h="422274">
                <a:tc>
                  <a:txBody>
                    <a:bodyPr/>
                    <a:p>
                      <a:pPr lvl="0" algn="ctr" eaLnBrk="1" fontAlgn="base" hangingPunct="1">
                        <a:lnSpc>
                          <a:spcPct val="107000"/>
                        </a:lnSpc>
                        <a:spcAft>
                          <a:spcPts val="800"/>
                        </a:spcAft>
                      </a:pPr>
                      <a:r>
                        <a:rPr lang="en-IN" altLang="en-US" sz="1400" b="1">
                          <a:solidFill>
                            <a:srgbClr val="FFFFFF"/>
                          </a:solidFill>
                          <a:latin typeface="Calibri" panose="020F0502020204030204" pitchFamily="34" charset="0"/>
                        </a:rPr>
                        <a:t>Sr. No</a:t>
                      </a:r>
                      <a:endParaRPr lang="en-IN" altLang="en-US" sz="1400" b="1">
                        <a:solidFill>
                          <a:srgbClr val="FFFFFF"/>
                        </a:solidFill>
                        <a:latin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38100" cap="flat" cmpd="sng">
                      <a:solidFill>
                        <a:srgbClr val="FFFFFF">
                          <a:alpha val="100000"/>
                        </a:srgbClr>
                      </a:solidFill>
                      <a:prstDash val="solid"/>
                      <a:round/>
                    </a:lnB>
                    <a:solidFill>
                      <a:srgbClr val="8064A2"/>
                    </a:solidFill>
                  </a:tcPr>
                </a:tc>
                <a:tc>
                  <a:txBody>
                    <a:bodyPr/>
                    <a:p>
                      <a:pPr lvl="0" algn="ctr" eaLnBrk="1" fontAlgn="base" hangingPunct="1">
                        <a:lnSpc>
                          <a:spcPct val="107000"/>
                        </a:lnSpc>
                        <a:spcAft>
                          <a:spcPts val="800"/>
                        </a:spcAft>
                      </a:pPr>
                      <a:r>
                        <a:rPr lang="en-IN" altLang="en-US" sz="1400" b="1">
                          <a:solidFill>
                            <a:srgbClr val="FFFFFF"/>
                          </a:solidFill>
                          <a:latin typeface="Calibri" panose="020F0502020204030204" pitchFamily="34" charset="0"/>
                        </a:rPr>
                        <a:t>Author(s) </a:t>
                      </a:r>
                      <a:endParaRPr lang="en-IN" altLang="en-US" sz="1400" b="1">
                        <a:solidFill>
                          <a:srgbClr val="FFFFFF"/>
                        </a:solidFill>
                        <a:latin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38100" cap="flat" cmpd="sng">
                      <a:solidFill>
                        <a:srgbClr val="FFFFFF">
                          <a:alpha val="100000"/>
                        </a:srgbClr>
                      </a:solidFill>
                      <a:prstDash val="solid"/>
                      <a:round/>
                    </a:lnB>
                    <a:solidFill>
                      <a:srgbClr val="8064A2"/>
                    </a:solidFill>
                  </a:tcPr>
                </a:tc>
                <a:tc>
                  <a:txBody>
                    <a:bodyPr/>
                    <a:p>
                      <a:pPr lvl="0" algn="ctr" eaLnBrk="1" fontAlgn="base" hangingPunct="1">
                        <a:lnSpc>
                          <a:spcPct val="107000"/>
                        </a:lnSpc>
                        <a:spcAft>
                          <a:spcPts val="800"/>
                        </a:spcAft>
                      </a:pPr>
                      <a:r>
                        <a:rPr lang="en-IN" altLang="en-US" sz="1400" b="1">
                          <a:solidFill>
                            <a:srgbClr val="FFFFFF"/>
                          </a:solidFill>
                          <a:latin typeface="Calibri" panose="020F0502020204030204" pitchFamily="34" charset="0"/>
                        </a:rPr>
                        <a:t>Year</a:t>
                      </a:r>
                      <a:endParaRPr lang="en-IN" altLang="en-US" sz="1400" b="1">
                        <a:solidFill>
                          <a:srgbClr val="FFFFFF"/>
                        </a:solidFill>
                        <a:latin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38100" cap="flat" cmpd="sng">
                      <a:solidFill>
                        <a:srgbClr val="FFFFFF">
                          <a:alpha val="100000"/>
                        </a:srgbClr>
                      </a:solidFill>
                      <a:prstDash val="solid"/>
                      <a:round/>
                    </a:lnB>
                    <a:solidFill>
                      <a:srgbClr val="8064A2"/>
                    </a:solidFill>
                  </a:tcPr>
                </a:tc>
                <a:tc>
                  <a:txBody>
                    <a:bodyPr/>
                    <a:p>
                      <a:pPr lvl="0" algn="ctr" eaLnBrk="1" fontAlgn="base" hangingPunct="1">
                        <a:lnSpc>
                          <a:spcPct val="107000"/>
                        </a:lnSpc>
                        <a:spcAft>
                          <a:spcPts val="800"/>
                        </a:spcAft>
                      </a:pPr>
                      <a:r>
                        <a:rPr lang="en-IN" altLang="en-US" sz="1400" b="1">
                          <a:solidFill>
                            <a:srgbClr val="FFFFFF"/>
                          </a:solidFill>
                          <a:latin typeface="Calibri" panose="020F0502020204030204" pitchFamily="34" charset="0"/>
                        </a:rPr>
                        <a:t>Technique </a:t>
                      </a:r>
                      <a:endParaRPr lang="en-IN" altLang="en-US" sz="1400" b="1">
                        <a:solidFill>
                          <a:srgbClr val="FFFFFF"/>
                        </a:solidFill>
                        <a:latin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38100" cap="flat" cmpd="sng">
                      <a:solidFill>
                        <a:srgbClr val="FFFFFF">
                          <a:alpha val="100000"/>
                        </a:srgbClr>
                      </a:solidFill>
                      <a:prstDash val="solid"/>
                      <a:round/>
                    </a:lnB>
                    <a:solidFill>
                      <a:srgbClr val="8064A2"/>
                    </a:solidFill>
                  </a:tcPr>
                </a:tc>
                <a:tc>
                  <a:txBody>
                    <a:bodyPr/>
                    <a:p>
                      <a:pPr lvl="0" algn="ctr" eaLnBrk="1" fontAlgn="base" hangingPunct="1">
                        <a:lnSpc>
                          <a:spcPct val="107000"/>
                        </a:lnSpc>
                        <a:spcAft>
                          <a:spcPts val="800"/>
                        </a:spcAft>
                      </a:pPr>
                      <a:r>
                        <a:rPr lang="en-IN" altLang="en-US" sz="1400" b="1">
                          <a:solidFill>
                            <a:srgbClr val="FFFFFF"/>
                          </a:solidFill>
                          <a:latin typeface="Calibri" panose="020F0502020204030204" pitchFamily="34" charset="0"/>
                        </a:rPr>
                        <a:t>Description </a:t>
                      </a:r>
                      <a:endParaRPr lang="en-IN" altLang="en-US" sz="1400" b="1">
                        <a:solidFill>
                          <a:srgbClr val="FFFFFF"/>
                        </a:solidFill>
                        <a:latin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38100" cap="flat" cmpd="sng">
                      <a:solidFill>
                        <a:srgbClr val="FFFFFF">
                          <a:alpha val="100000"/>
                        </a:srgbClr>
                      </a:solidFill>
                      <a:prstDash val="solid"/>
                      <a:round/>
                    </a:lnB>
                    <a:solidFill>
                      <a:srgbClr val="8064A2"/>
                    </a:solidFill>
                  </a:tcPr>
                </a:tc>
                <a:tc>
                  <a:txBody>
                    <a:bodyPr/>
                    <a:p>
                      <a:pPr lvl="0" algn="ctr" eaLnBrk="1" fontAlgn="base" hangingPunct="1">
                        <a:lnSpc>
                          <a:spcPct val="107000"/>
                        </a:lnSpc>
                        <a:spcAft>
                          <a:spcPts val="800"/>
                        </a:spcAft>
                      </a:pPr>
                      <a:r>
                        <a:rPr lang="en-IN" altLang="en-US" sz="1400" b="1">
                          <a:solidFill>
                            <a:srgbClr val="FFFFFF"/>
                          </a:solidFill>
                          <a:latin typeface="Calibri" panose="020F0502020204030204" pitchFamily="34" charset="0"/>
                        </a:rPr>
                        <a:t>Outcome</a:t>
                      </a:r>
                      <a:endParaRPr lang="en-IN" altLang="en-US" sz="1400" b="1">
                        <a:solidFill>
                          <a:srgbClr val="FFFFFF"/>
                        </a:solidFill>
                        <a:latin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38100" cap="flat" cmpd="sng">
                      <a:solidFill>
                        <a:srgbClr val="FFFFFF">
                          <a:alpha val="100000"/>
                        </a:srgbClr>
                      </a:solidFill>
                      <a:prstDash val="solid"/>
                      <a:round/>
                    </a:lnB>
                    <a:solidFill>
                      <a:srgbClr val="8064A2"/>
                    </a:solidFill>
                  </a:tcPr>
                </a:tc>
              </a:tr>
              <a:tr h="1020762">
                <a:tc>
                  <a:txBody>
                    <a:bodyPr/>
                    <a:p>
                      <a:pPr lvl="0" algn="ctr" eaLnBrk="1" fontAlgn="base" hangingPunct="1">
                        <a:lnSpc>
                          <a:spcPct val="107000"/>
                        </a:lnSpc>
                        <a:spcAft>
                          <a:spcPts val="800"/>
                        </a:spcAft>
                      </a:pPr>
                      <a:r>
                        <a:rPr lang="en-US" altLang="en-IN" sz="1100" b="1">
                          <a:solidFill>
                            <a:srgbClr val="FFFFFF"/>
                          </a:solidFill>
                          <a:latin typeface="Bookman Old Style" panose="02050604050505020204" pitchFamily="18" charset="0"/>
                          <a:ea typeface="Calibri" panose="020F0502020204030204" pitchFamily="34" charset="0"/>
                        </a:rPr>
                        <a:t>1.</a:t>
                      </a:r>
                      <a:endParaRPr lang="en-US" altLang="en-IN" sz="1100" b="1">
                        <a:solidFill>
                          <a:srgbClr val="FFFFFF"/>
                        </a:solidFill>
                        <a:latin typeface="Bookman Old Style" panose="02050604050505020204" pitchFamily="18"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38100" cap="flat" cmpd="sng">
                      <a:solidFill>
                        <a:srgbClr val="FFFFFF">
                          <a:alpha val="100000"/>
                        </a:srgbClr>
                      </a:solidFill>
                      <a:prstDash val="solid"/>
                      <a:round/>
                    </a:lnT>
                    <a:lnB w="12700" cap="flat" cmpd="sng">
                      <a:solidFill>
                        <a:srgbClr val="FFFFFF">
                          <a:alpha val="100000"/>
                        </a:srgbClr>
                      </a:solidFill>
                      <a:prstDash val="solid"/>
                      <a:round/>
                    </a:lnB>
                    <a:solidFill>
                      <a:srgbClr val="8064A2"/>
                    </a:solidFill>
                  </a:tcPr>
                </a:tc>
                <a:tc>
                  <a:txBody>
                    <a:bodyPr/>
                    <a:p>
                      <a:pPr lvl="0" algn="ctr" eaLnBrk="1" fontAlgn="base" hangingPunct="1">
                        <a:lnSpc>
                          <a:spcPct val="107000"/>
                        </a:lnSpc>
                        <a:spcAft>
                          <a:spcPts val="800"/>
                        </a:spcAft>
                      </a:pPr>
                      <a:r>
                        <a:rPr lang="en-US" altLang="en-US" sz="1400" b="0">
                          <a:solidFill>
                            <a:srgbClr val="000000"/>
                          </a:solidFill>
                          <a:latin typeface="Times New Roman" panose="02020603050405020304" pitchFamily="16" charset="0"/>
                          <a:ea typeface="Calibri" panose="020F0502020204030204" pitchFamily="34" charset="0"/>
                        </a:rPr>
                        <a:t>Agboola O.P., Oyedokun J.A., Akinwole A.O.</a:t>
                      </a:r>
                      <a:endParaRPr lang="en-US" altLang="en-US" sz="1400" b="0">
                        <a:solidFill>
                          <a:srgbClr val="00000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381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c>
                  <a:txBody>
                    <a:bodyPr/>
                    <a:p>
                      <a:pPr lvl="0" algn="ctr" eaLnBrk="1" fontAlgn="base" hangingPunct="1"/>
                      <a:r>
                        <a:rPr lang="en-US" altLang="en-US" sz="1400" b="0">
                          <a:solidFill>
                            <a:srgbClr val="000000"/>
                          </a:solidFill>
                          <a:latin typeface="Times New Roman" panose="02020603050405020304" pitchFamily="16" charset="0"/>
                        </a:rPr>
                        <a:t>2017</a:t>
                      </a:r>
                      <a:endParaRPr lang="en-US" altLang="en-US" sz="1400" b="0">
                        <a:solidFill>
                          <a:srgbClr val="000000"/>
                        </a:solidFill>
                        <a:latin typeface="Times New Roman" panose="02020603050405020304" pitchFamily="16" charset="0"/>
                      </a:endParaRPr>
                    </a:p>
                  </a:txBody>
                  <a:tcPr marL="0" marR="0"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381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c>
                  <a:txBody>
                    <a:bodyPr/>
                    <a:p>
                      <a:pPr lvl="0" algn="ctr" eaLnBrk="1" fontAlgn="base" hangingPunct="1"/>
                      <a:r>
                        <a:rPr lang="en-US" altLang="en-US" sz="1400" b="0">
                          <a:solidFill>
                            <a:srgbClr val="000000"/>
                          </a:solidFill>
                          <a:latin typeface="Times New Roman" panose="02020603050405020304" pitchFamily="16" charset="0"/>
                        </a:rPr>
                        <a:t>PHP &amp; MySQL</a:t>
                      </a:r>
                      <a:endParaRPr lang="en-US" altLang="en-US" sz="1400" b="0">
                        <a:solidFill>
                          <a:srgbClr val="000000"/>
                        </a:solidFill>
                        <a:latin typeface="Times New Roman" panose="02020603050405020304" pitchFamily="16" charset="0"/>
                      </a:endParaRPr>
                    </a:p>
                  </a:txBody>
                  <a:tcPr marL="0" marR="0"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381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c>
                  <a:txBody>
                    <a:bodyPr/>
                    <a:p>
                      <a:pPr lvl="0" algn="ctr" eaLnBrk="1" fontAlgn="base" hangingPunct="1">
                        <a:lnSpc>
                          <a:spcPct val="107000"/>
                        </a:lnSpc>
                        <a:spcAft>
                          <a:spcPts val="800"/>
                        </a:spcAft>
                      </a:pPr>
                      <a:r>
                        <a:rPr lang="en-US" altLang="en-US" sz="1400" b="0">
                          <a:solidFill>
                            <a:srgbClr val="002060"/>
                          </a:solidFill>
                          <a:latin typeface="Times New Roman" panose="02020603050405020304" pitchFamily="16" charset="0"/>
                          <a:ea typeface="Calibri" panose="020F0502020204030204" pitchFamily="34" charset="0"/>
                        </a:rPr>
                        <a:t>A system to automate room allocation, student registration, and complaint handling.</a:t>
                      </a:r>
                      <a:endParaRPr lang="en-US" altLang="en-US"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381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c>
                  <a:txBody>
                    <a:bodyPr/>
                    <a:p>
                      <a:pPr lvl="0" algn="ctr" eaLnBrk="1" fontAlgn="base" hangingPunct="1">
                        <a:lnSpc>
                          <a:spcPct val="107000"/>
                        </a:lnSpc>
                        <a:spcAft>
                          <a:spcPts val="800"/>
                        </a:spcAft>
                      </a:pPr>
                      <a:r>
                        <a:rPr lang="en-US" altLang="en-US" sz="1400" b="0">
                          <a:solidFill>
                            <a:srgbClr val="002060"/>
                          </a:solidFill>
                          <a:latin typeface="Times New Roman" panose="02020603050405020304" pitchFamily="16" charset="0"/>
                          <a:ea typeface="Calibri" panose="020F0502020204030204" pitchFamily="34" charset="0"/>
                        </a:rPr>
                        <a:t>Improved efficiency, reduced paperwork, and better communication.</a:t>
                      </a:r>
                      <a:endParaRPr lang="en-US" altLang="en-US"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381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r>
              <a:tr h="1066799">
                <a:tc>
                  <a:txBody>
                    <a:bodyPr/>
                    <a:p>
                      <a:pPr lvl="0" algn="ctr" eaLnBrk="1" fontAlgn="base" hangingPunct="1">
                        <a:lnSpc>
                          <a:spcPct val="107000"/>
                        </a:lnSpc>
                        <a:spcAft>
                          <a:spcPts val="800"/>
                        </a:spcAft>
                      </a:pPr>
                      <a:r>
                        <a:rPr lang="en-US" altLang="en-IN" sz="1100" b="1">
                          <a:solidFill>
                            <a:srgbClr val="FFFFFF"/>
                          </a:solidFill>
                          <a:latin typeface="Bookman Old Style" panose="02050604050505020204" pitchFamily="18" charset="0"/>
                          <a:ea typeface="Calibri" panose="020F0502020204030204" pitchFamily="34" charset="0"/>
                        </a:rPr>
                        <a:t>2.</a:t>
                      </a:r>
                      <a:endParaRPr lang="en-US" altLang="en-IN" sz="1100" b="1">
                        <a:solidFill>
                          <a:srgbClr val="FFFFFF"/>
                        </a:solidFill>
                        <a:latin typeface="Bookman Old Style" panose="02050604050505020204" pitchFamily="18"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8064A2"/>
                    </a:solidFill>
                  </a:tcPr>
                </a:tc>
                <a:tc>
                  <a:txBody>
                    <a:bodyPr/>
                    <a:p>
                      <a:pPr lvl="0" algn="ctr" eaLnBrk="1" fontAlgn="base" hangingPunct="1">
                        <a:lnSpc>
                          <a:spcPct val="107000"/>
                        </a:lnSpc>
                        <a:spcAft>
                          <a:spcPts val="800"/>
                        </a:spcAft>
                      </a:pPr>
                      <a:r>
                        <a:rPr lang="en-US" altLang="en-US" sz="1400" b="0">
                          <a:solidFill>
                            <a:srgbClr val="000000"/>
                          </a:solidFill>
                          <a:latin typeface="Times New Roman" panose="02020603050405020304" pitchFamily="16" charset="0"/>
                          <a:ea typeface="Calibri" panose="020F0502020204030204" pitchFamily="34" charset="0"/>
                        </a:rPr>
                        <a:t> </a:t>
                      </a:r>
                      <a:r>
                        <a:rPr lang="en-US" altLang="en-US" sz="1400" b="0">
                          <a:solidFill>
                            <a:srgbClr val="002060"/>
                          </a:solidFill>
                          <a:latin typeface="Times New Roman" panose="02020603050405020304" pitchFamily="16" charset="0"/>
                          <a:ea typeface="Calibri" panose="020F0502020204030204" pitchFamily="34" charset="0"/>
                          <a:sym typeface="Arial" panose="020B0604020202020204" pitchFamily="34" charset="0"/>
                        </a:rPr>
                        <a:t>Prathamesh Kulkarni, Amruta Rane</a:t>
                      </a:r>
                      <a:endParaRPr lang="en-US" altLang="en-US" sz="1400" b="0">
                        <a:solidFill>
                          <a:srgbClr val="002060"/>
                        </a:solidFill>
                        <a:latin typeface="Times New Roman" panose="02020603050405020304" pitchFamily="16" charset="0"/>
                        <a:ea typeface="Calibri" panose="020F0502020204030204" pitchFamily="34" charset="0"/>
                        <a:sym typeface="Arial" panose="020B060402020202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EDEAF0"/>
                    </a:solidFill>
                  </a:tcPr>
                </a:tc>
                <a:tc>
                  <a:txBody>
                    <a:bodyPr/>
                    <a:p>
                      <a:pPr lvl="0" algn="ctr" eaLnBrk="1" fontAlgn="base" hangingPunct="1">
                        <a:lnSpc>
                          <a:spcPct val="107000"/>
                        </a:lnSpc>
                        <a:spcAft>
                          <a:spcPts val="800"/>
                        </a:spcAft>
                      </a:pPr>
                      <a:r>
                        <a:rPr lang="en-US" altLang="en-US" sz="1400" b="0">
                          <a:solidFill>
                            <a:srgbClr val="002060"/>
                          </a:solidFill>
                          <a:latin typeface="Times New Roman" panose="02020603050405020304" pitchFamily="16" charset="0"/>
                          <a:ea typeface="Calibri" panose="020F0502020204030204" pitchFamily="34" charset="0"/>
                        </a:rPr>
                        <a:t>2019</a:t>
                      </a:r>
                      <a:endParaRPr lang="en-US" altLang="en-US"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EDEAF0"/>
                    </a:solidFill>
                  </a:tcPr>
                </a:tc>
                <a:tc>
                  <a:txBody>
                    <a:bodyPr/>
                    <a:p>
                      <a:pPr lvl="0" algn="ctr" eaLnBrk="1" fontAlgn="base" hangingPunct="1">
                        <a:lnSpc>
                          <a:spcPct val="107000"/>
                        </a:lnSpc>
                        <a:spcAft>
                          <a:spcPts val="800"/>
                        </a:spcAft>
                      </a:pPr>
                      <a:r>
                        <a:rPr lang="en-US" altLang="en-US" sz="1400" b="0">
                          <a:solidFill>
                            <a:srgbClr val="002060"/>
                          </a:solidFill>
                          <a:latin typeface="Times New Roman" panose="02020603050405020304" pitchFamily="16" charset="0"/>
                          <a:ea typeface="Calibri" panose="020F0502020204030204" pitchFamily="34" charset="0"/>
                        </a:rPr>
                        <a:t>Firebase &amp; React.js</a:t>
                      </a:r>
                      <a:endParaRPr lang="en-US" altLang="en-US"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EDEAF0"/>
                    </a:solidFill>
                  </a:tcPr>
                </a:tc>
                <a:tc>
                  <a:txBody>
                    <a:bodyPr/>
                    <a:p>
                      <a:pPr lvl="0" algn="ctr" eaLnBrk="1" fontAlgn="base" hangingPunct="1">
                        <a:lnSpc>
                          <a:spcPct val="107000"/>
                        </a:lnSpc>
                        <a:spcAft>
                          <a:spcPts val="800"/>
                        </a:spcAft>
                      </a:pPr>
                      <a:r>
                        <a:rPr lang="en-US" altLang="en-US" sz="1400" b="0">
                          <a:solidFill>
                            <a:srgbClr val="002060"/>
                          </a:solidFill>
                          <a:latin typeface="Times New Roman" panose="02020603050405020304" pitchFamily="16" charset="0"/>
                          <a:ea typeface="Calibri" panose="020F0502020204030204" pitchFamily="34" charset="0"/>
                        </a:rPr>
                        <a:t>Cloud-based system for real-time updates on room availability and complaints.</a:t>
                      </a:r>
                      <a:endParaRPr lang="en-US" altLang="en-US"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EDEAF0"/>
                    </a:solidFill>
                  </a:tcPr>
                </a:tc>
                <a:tc>
                  <a:txBody>
                    <a:bodyPr/>
                    <a:p>
                      <a:pPr lvl="0" algn="ctr" eaLnBrk="1" fontAlgn="base" hangingPunct="1">
                        <a:lnSpc>
                          <a:spcPct val="107000"/>
                        </a:lnSpc>
                        <a:spcAft>
                          <a:spcPts val="800"/>
                        </a:spcAft>
                      </a:pPr>
                      <a:r>
                        <a:rPr lang="en-US" altLang="en-US" sz="1400" b="0">
                          <a:solidFill>
                            <a:srgbClr val="002060"/>
                          </a:solidFill>
                          <a:latin typeface="Times New Roman" panose="02020603050405020304" pitchFamily="16" charset="0"/>
                          <a:ea typeface="Calibri" panose="020F0502020204030204" pitchFamily="34" charset="0"/>
                        </a:rPr>
                        <a:t>Remote access, scalability, and reduced infrastructure dependency.</a:t>
                      </a:r>
                      <a:endParaRPr lang="en-US" altLang="en-US"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EDEAF0"/>
                    </a:solidFill>
                  </a:tcPr>
                </a:tc>
              </a:tr>
              <a:tr h="990599">
                <a:tc>
                  <a:txBody>
                    <a:bodyPr/>
                    <a:p>
                      <a:pPr lvl="0" algn="ctr" eaLnBrk="1" fontAlgn="base" hangingPunct="1">
                        <a:lnSpc>
                          <a:spcPct val="107000"/>
                        </a:lnSpc>
                        <a:spcAft>
                          <a:spcPts val="800"/>
                        </a:spcAft>
                      </a:pPr>
                      <a:r>
                        <a:rPr lang="en-US" altLang="en-IN" sz="1100" b="1">
                          <a:solidFill>
                            <a:srgbClr val="FFFFFF"/>
                          </a:solidFill>
                          <a:latin typeface="Bookman Old Style" panose="02050604050505020204" pitchFamily="18" charset="0"/>
                          <a:ea typeface="Calibri" panose="020F0502020204030204" pitchFamily="34" charset="0"/>
                        </a:rPr>
                        <a:t>3.</a:t>
                      </a:r>
                      <a:endParaRPr lang="en-US" altLang="en-IN" sz="1100" b="1">
                        <a:solidFill>
                          <a:srgbClr val="FFFFFF"/>
                        </a:solidFill>
                        <a:latin typeface="Bookman Old Style" panose="02050604050505020204" pitchFamily="18"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8064A2"/>
                    </a:solidFill>
                  </a:tcPr>
                </a:tc>
                <a:tc>
                  <a:txBody>
                    <a:bodyPr/>
                    <a:p>
                      <a:pPr lvl="0" algn="ctr" eaLnBrk="1" fontAlgn="base" hangingPunct="1">
                        <a:lnSpc>
                          <a:spcPct val="107000"/>
                        </a:lnSpc>
                        <a:spcAft>
                          <a:spcPts val="800"/>
                        </a:spcAft>
                      </a:pPr>
                      <a:r>
                        <a:rPr lang="en-US" altLang="en-US" sz="1400" b="0">
                          <a:solidFill>
                            <a:srgbClr val="000000"/>
                          </a:solidFill>
                          <a:latin typeface="Times New Roman" panose="02020603050405020304" pitchFamily="16" charset="0"/>
                          <a:ea typeface="Calibri" panose="020F0502020204030204" pitchFamily="34" charset="0"/>
                        </a:rPr>
                        <a:t>Rahul Sharma, Anurag Jain</a:t>
                      </a:r>
                      <a:endParaRPr lang="en-US" altLang="en-US" sz="1400" b="0">
                        <a:solidFill>
                          <a:srgbClr val="00000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c>
                  <a:txBody>
                    <a:bodyPr/>
                    <a:p>
                      <a:pPr lvl="0" algn="ctr" eaLnBrk="1" fontAlgn="base" hangingPunct="1">
                        <a:lnSpc>
                          <a:spcPct val="107000"/>
                        </a:lnSpc>
                        <a:spcAft>
                          <a:spcPts val="800"/>
                        </a:spcAft>
                      </a:pPr>
                      <a:r>
                        <a:rPr lang="en-US" altLang="en-IN" sz="1400" b="0">
                          <a:solidFill>
                            <a:srgbClr val="002060"/>
                          </a:solidFill>
                          <a:latin typeface="Times New Roman" panose="02020603050405020304" pitchFamily="16" charset="0"/>
                          <a:ea typeface="Calibri" panose="020F0502020204030204" pitchFamily="34" charset="0"/>
                        </a:rPr>
                        <a:t>2021</a:t>
                      </a:r>
                      <a:endParaRPr lang="en-US" altLang="en-IN"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c>
                  <a:txBody>
                    <a:bodyPr/>
                    <a:p>
                      <a:pPr lvl="0" algn="ctr" eaLnBrk="1" fontAlgn="base" hangingPunct="1">
                        <a:lnSpc>
                          <a:spcPct val="107000"/>
                        </a:lnSpc>
                        <a:spcAft>
                          <a:spcPts val="800"/>
                        </a:spcAft>
                      </a:pPr>
                      <a:r>
                        <a:rPr lang="en-US" altLang="en-US" sz="1400" b="0">
                          <a:solidFill>
                            <a:srgbClr val="002060"/>
                          </a:solidFill>
                          <a:latin typeface="Times New Roman" panose="02020603050405020304" pitchFamily="16" charset="0"/>
                          <a:ea typeface="Calibri" panose="020F0502020204030204" pitchFamily="34" charset="0"/>
                        </a:rPr>
                        <a:t>IoT &amp; RFID</a:t>
                      </a:r>
                      <a:endParaRPr lang="en-US" altLang="en-US"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c>
                  <a:txBody>
                    <a:bodyPr/>
                    <a:p>
                      <a:pPr lvl="0" algn="ctr" eaLnBrk="1" fontAlgn="base" hangingPunct="1">
                        <a:lnSpc>
                          <a:spcPct val="107000"/>
                        </a:lnSpc>
                        <a:spcAft>
                          <a:spcPts val="800"/>
                        </a:spcAft>
                      </a:pPr>
                      <a:r>
                        <a:rPr lang="en-US" altLang="en-US" sz="1400" b="0">
                          <a:solidFill>
                            <a:srgbClr val="002060"/>
                          </a:solidFill>
                          <a:latin typeface="Times New Roman" panose="02020603050405020304" pitchFamily="16" charset="0"/>
                          <a:ea typeface="Calibri" panose="020F0502020204030204" pitchFamily="34" charset="0"/>
                        </a:rPr>
                        <a:t>Integrated IoT for smart room access and attendance tracking.</a:t>
                      </a:r>
                      <a:endParaRPr lang="en-US" altLang="en-US"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c>
                  <a:txBody>
                    <a:bodyPr/>
                    <a:p>
                      <a:pPr lvl="0" algn="ctr" eaLnBrk="1" fontAlgn="base" hangingPunct="1">
                        <a:lnSpc>
                          <a:spcPct val="107000"/>
                        </a:lnSpc>
                        <a:spcAft>
                          <a:spcPct val="0"/>
                        </a:spcAft>
                      </a:pPr>
                      <a:r>
                        <a:rPr lang="en-US" altLang="en-US" sz="1400" b="0">
                          <a:solidFill>
                            <a:srgbClr val="002060"/>
                          </a:solidFill>
                          <a:latin typeface="Times New Roman" panose="02020603050405020304" pitchFamily="16" charset="0"/>
                          <a:ea typeface="Calibri" panose="020F0502020204030204" pitchFamily="34" charset="0"/>
                        </a:rPr>
                        <a:t>Improved security, automated check-in/out, and better resource management.</a:t>
                      </a:r>
                      <a:endParaRPr lang="en-US" altLang="en-US"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r>
              <a:tr h="1074737">
                <a:tc>
                  <a:txBody>
                    <a:bodyPr/>
                    <a:p>
                      <a:pPr lvl="0" algn="ctr" eaLnBrk="1" fontAlgn="base" hangingPunct="1">
                        <a:lnSpc>
                          <a:spcPct val="107000"/>
                        </a:lnSpc>
                        <a:spcAft>
                          <a:spcPts val="800"/>
                        </a:spcAft>
                      </a:pPr>
                      <a:r>
                        <a:rPr lang="en-US" altLang="en-IN" sz="1100" b="1">
                          <a:solidFill>
                            <a:srgbClr val="FFFFFF"/>
                          </a:solidFill>
                          <a:latin typeface="Bookman Old Style" panose="02050604050505020204" pitchFamily="18" charset="0"/>
                          <a:ea typeface="Calibri" panose="020F0502020204030204" pitchFamily="34" charset="0"/>
                        </a:rPr>
                        <a:t>4.</a:t>
                      </a:r>
                      <a:endParaRPr lang="en-US" altLang="en-IN" sz="1100" b="1">
                        <a:solidFill>
                          <a:srgbClr val="FFFFFF"/>
                        </a:solidFill>
                        <a:latin typeface="Bookman Old Style" panose="02050604050505020204" pitchFamily="18"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8064A2"/>
                    </a:solidFill>
                  </a:tcPr>
                </a:tc>
                <a:tc>
                  <a:txBody>
                    <a:bodyPr/>
                    <a:p>
                      <a:pPr lvl="0" algn="ctr" eaLnBrk="1" fontAlgn="base" hangingPunct="1">
                        <a:lnSpc>
                          <a:spcPct val="107000"/>
                        </a:lnSpc>
                        <a:spcAft>
                          <a:spcPts val="800"/>
                        </a:spcAft>
                      </a:pPr>
                      <a:r>
                        <a:rPr lang="en-US" altLang="en-US" sz="1400" b="0">
                          <a:solidFill>
                            <a:srgbClr val="000000"/>
                          </a:solidFill>
                          <a:latin typeface="Times New Roman" panose="02020603050405020304" pitchFamily="16" charset="0"/>
                          <a:ea typeface="Calibri" panose="020F0502020204030204" pitchFamily="34" charset="0"/>
                        </a:rPr>
                        <a:t>Vijayalakshmi R., Kumaravel A.</a:t>
                      </a:r>
                      <a:endParaRPr lang="en-US" altLang="en-US" sz="1400" b="0">
                        <a:solidFill>
                          <a:srgbClr val="00000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EDEAF0"/>
                    </a:solidFill>
                  </a:tcPr>
                </a:tc>
                <a:tc>
                  <a:txBody>
                    <a:bodyPr/>
                    <a:p>
                      <a:pPr lvl="0" algn="ctr" eaLnBrk="1" fontAlgn="base" hangingPunct="1">
                        <a:lnSpc>
                          <a:spcPct val="107000"/>
                        </a:lnSpc>
                        <a:spcAft>
                          <a:spcPts val="800"/>
                        </a:spcAft>
                      </a:pPr>
                      <a:r>
                        <a:rPr lang="en-US" altLang="en-IN" sz="1400" b="0">
                          <a:solidFill>
                            <a:srgbClr val="002060"/>
                          </a:solidFill>
                          <a:latin typeface="Times New Roman" panose="02020603050405020304" pitchFamily="16" charset="0"/>
                          <a:ea typeface="Calibri" panose="020F0502020204030204" pitchFamily="34" charset="0"/>
                        </a:rPr>
                        <a:t>2022</a:t>
                      </a:r>
                      <a:endParaRPr lang="en-US" altLang="en-IN"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EDEAF0"/>
                    </a:solidFill>
                  </a:tcPr>
                </a:tc>
                <a:tc>
                  <a:txBody>
                    <a:bodyPr/>
                    <a:p>
                      <a:pPr lvl="0" algn="ctr" eaLnBrk="1" fontAlgn="base" hangingPunct="1">
                        <a:lnSpc>
                          <a:spcPct val="107000"/>
                        </a:lnSpc>
                        <a:spcAft>
                          <a:spcPts val="800"/>
                        </a:spcAft>
                      </a:pPr>
                      <a:r>
                        <a:rPr lang="en-US" altLang="en-US" sz="1400" b="0">
                          <a:solidFill>
                            <a:srgbClr val="002060"/>
                          </a:solidFill>
                          <a:latin typeface="Times New Roman" panose="02020603050405020304" pitchFamily="16" charset="0"/>
                          <a:ea typeface="Calibri" panose="020F0502020204030204" pitchFamily="34" charset="0"/>
                        </a:rPr>
                        <a:t>Android App &amp; Firebase</a:t>
                      </a:r>
                      <a:endParaRPr lang="en-US" altLang="en-US"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EDEAF0"/>
                    </a:solidFill>
                  </a:tcPr>
                </a:tc>
                <a:tc>
                  <a:txBody>
                    <a:bodyPr/>
                    <a:p>
                      <a:pPr lvl="0" algn="ctr" eaLnBrk="1" fontAlgn="base" hangingPunct="1">
                        <a:lnSpc>
                          <a:spcPct val="107000"/>
                        </a:lnSpc>
                        <a:spcAft>
                          <a:spcPts val="800"/>
                        </a:spcAft>
                      </a:pPr>
                      <a:r>
                        <a:rPr lang="en-US" altLang="en-US" sz="1400" b="0">
                          <a:solidFill>
                            <a:srgbClr val="002060"/>
                          </a:solidFill>
                          <a:latin typeface="Times New Roman" panose="02020603050405020304" pitchFamily="16" charset="0"/>
                          <a:ea typeface="Calibri" panose="020F0502020204030204" pitchFamily="34" charset="0"/>
                        </a:rPr>
                        <a:t>A mobile app for room booking, complaints, and fee tracking.</a:t>
                      </a:r>
                      <a:endParaRPr lang="en-US" altLang="en-US"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EDEAF0"/>
                    </a:solidFill>
                  </a:tcPr>
                </a:tc>
                <a:tc>
                  <a:txBody>
                    <a:bodyPr/>
                    <a:p>
                      <a:pPr lvl="0" algn="ctr" eaLnBrk="1" fontAlgn="base" hangingPunct="1">
                        <a:lnSpc>
                          <a:spcPct val="107000"/>
                        </a:lnSpc>
                        <a:spcAft>
                          <a:spcPct val="0"/>
                        </a:spcAft>
                      </a:pPr>
                      <a:r>
                        <a:rPr lang="en-US" altLang="en-US" sz="1400" b="0">
                          <a:solidFill>
                            <a:srgbClr val="002060"/>
                          </a:solidFill>
                          <a:latin typeface="Times New Roman" panose="02020603050405020304" pitchFamily="16" charset="0"/>
                          <a:ea typeface="Calibri" panose="020F0502020204030204" pitchFamily="34" charset="0"/>
                        </a:rPr>
                        <a:t>Enhanced accessibility, faster communication, and better user experience.</a:t>
                      </a:r>
                      <a:endParaRPr lang="en-US" altLang="en-US"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EDEAF0"/>
                    </a:solidFill>
                  </a:tcPr>
                </a:tc>
              </a:tr>
              <a:tr h="1074737">
                <a:tc>
                  <a:txBody>
                    <a:bodyPr/>
                    <a:p>
                      <a:pPr lvl="0" algn="ctr" eaLnBrk="1" fontAlgn="base" hangingPunct="1">
                        <a:lnSpc>
                          <a:spcPct val="107000"/>
                        </a:lnSpc>
                        <a:spcAft>
                          <a:spcPts val="800"/>
                        </a:spcAft>
                      </a:pPr>
                      <a:r>
                        <a:rPr lang="en-US" altLang="en-IN" sz="1100" b="1">
                          <a:solidFill>
                            <a:srgbClr val="FFFFFF"/>
                          </a:solidFill>
                          <a:latin typeface="Bookman Old Style" panose="02050604050505020204" pitchFamily="18" charset="0"/>
                          <a:ea typeface="Calibri" panose="020F0502020204030204" pitchFamily="34" charset="0"/>
                        </a:rPr>
                        <a:t>5.</a:t>
                      </a:r>
                      <a:endParaRPr lang="en-US" altLang="en-IN" sz="1100" b="1">
                        <a:solidFill>
                          <a:srgbClr val="FFFFFF"/>
                        </a:solidFill>
                        <a:latin typeface="Bookman Old Style" panose="02050604050505020204" pitchFamily="18"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8064A2"/>
                    </a:solidFill>
                  </a:tcPr>
                </a:tc>
                <a:tc>
                  <a:txBody>
                    <a:bodyPr/>
                    <a:p>
                      <a:pPr lvl="0" algn="ctr" eaLnBrk="1" fontAlgn="base" hangingPunct="1">
                        <a:lnSpc>
                          <a:spcPct val="107000"/>
                        </a:lnSpc>
                        <a:spcAft>
                          <a:spcPts val="800"/>
                        </a:spcAft>
                      </a:pPr>
                      <a:r>
                        <a:rPr lang="en-US" altLang="en-US" sz="1400" b="0">
                          <a:solidFill>
                            <a:srgbClr val="000000"/>
                          </a:solidFill>
                          <a:latin typeface="Times New Roman" panose="02020603050405020304" pitchFamily="16" charset="0"/>
                          <a:ea typeface="Calibri" panose="020F0502020204030204" pitchFamily="34" charset="0"/>
                        </a:rPr>
                        <a:t>Devansh Gupta, Riya Verma</a:t>
                      </a:r>
                      <a:endParaRPr lang="en-US" altLang="en-US" sz="1400" b="0">
                        <a:solidFill>
                          <a:srgbClr val="00000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c>
                  <a:txBody>
                    <a:bodyPr/>
                    <a:p>
                      <a:pPr lvl="0" algn="ctr" eaLnBrk="1" fontAlgn="base" hangingPunct="1">
                        <a:lnSpc>
                          <a:spcPct val="107000"/>
                        </a:lnSpc>
                        <a:spcAft>
                          <a:spcPts val="800"/>
                        </a:spcAft>
                      </a:pPr>
                      <a:r>
                        <a:rPr lang="en-US" altLang="en-IN" sz="1400" b="0">
                          <a:solidFill>
                            <a:srgbClr val="002060"/>
                          </a:solidFill>
                          <a:latin typeface="Times New Roman" panose="02020603050405020304" pitchFamily="16" charset="0"/>
                          <a:ea typeface="Calibri" panose="020F0502020204030204" pitchFamily="34" charset="0"/>
                        </a:rPr>
                        <a:t>2023</a:t>
                      </a:r>
                      <a:endParaRPr lang="en-US" altLang="en-IN"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c>
                  <a:txBody>
                    <a:bodyPr/>
                    <a:p>
                      <a:pPr lvl="0" algn="ctr" eaLnBrk="1" fontAlgn="base" hangingPunct="1">
                        <a:lnSpc>
                          <a:spcPct val="107000"/>
                        </a:lnSpc>
                        <a:spcAft>
                          <a:spcPts val="800"/>
                        </a:spcAft>
                      </a:pPr>
                      <a:r>
                        <a:rPr lang="en-US" altLang="en-US" sz="1400" b="0">
                          <a:solidFill>
                            <a:srgbClr val="002060"/>
                          </a:solidFill>
                          <a:latin typeface="Times New Roman" panose="02020603050405020304" pitchFamily="16" charset="0"/>
                          <a:ea typeface="Calibri" panose="020F0502020204030204" pitchFamily="34" charset="0"/>
                        </a:rPr>
                        <a:t>AI &amp; Python (Flask)</a:t>
                      </a:r>
                      <a:endParaRPr lang="en-US" altLang="en-US"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c>
                  <a:txBody>
                    <a:bodyPr/>
                    <a:p>
                      <a:pPr lvl="0" algn="ctr" eaLnBrk="1" fontAlgn="base" hangingPunct="1">
                        <a:lnSpc>
                          <a:spcPct val="107000"/>
                        </a:lnSpc>
                        <a:spcAft>
                          <a:spcPts val="800"/>
                        </a:spcAft>
                      </a:pPr>
                      <a:r>
                        <a:rPr lang="en-US" altLang="en-US" sz="1400" b="0">
                          <a:solidFill>
                            <a:srgbClr val="002060"/>
                          </a:solidFill>
                          <a:latin typeface="Times New Roman" panose="02020603050405020304" pitchFamily="16" charset="0"/>
                          <a:ea typeface="Calibri" panose="020F0502020204030204" pitchFamily="34" charset="0"/>
                        </a:rPr>
                        <a:t>AI-powered chatbot for complaint resolution and room management suggestions.</a:t>
                      </a:r>
                      <a:endParaRPr lang="en-US" altLang="en-US"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c>
                  <a:txBody>
                    <a:bodyPr/>
                    <a:p>
                      <a:pPr lvl="0" algn="ctr" eaLnBrk="1" fontAlgn="base" hangingPunct="1">
                        <a:lnSpc>
                          <a:spcPct val="107000"/>
                        </a:lnSpc>
                        <a:spcAft>
                          <a:spcPct val="0"/>
                        </a:spcAft>
                      </a:pPr>
                      <a:r>
                        <a:rPr lang="en-US" altLang="en-US" sz="1400" b="0">
                          <a:solidFill>
                            <a:srgbClr val="002060"/>
                          </a:solidFill>
                          <a:latin typeface="Times New Roman" panose="02020603050405020304" pitchFamily="16" charset="0"/>
                          <a:ea typeface="Calibri" panose="020F0502020204030204" pitchFamily="34" charset="0"/>
                        </a:rPr>
                        <a:t>Automated student support, faster issue resolution, and data-driven decisions.</a:t>
                      </a:r>
                      <a:endParaRPr lang="en-US" altLang="en-US" sz="1400" b="0">
                        <a:solidFill>
                          <a:srgbClr val="002060"/>
                        </a:solidFill>
                        <a:latin typeface="Times New Roman" panose="02020603050405020304" pitchFamily="16" charset="0"/>
                        <a:ea typeface="Calibri" panose="020F0502020204030204" pitchFamily="34" charset="0"/>
                      </a:endParaRPr>
                    </a:p>
                  </a:txBody>
                  <a:tcPr marL="9397" marR="9397" marT="0" marB="0" vert="horz" anchor="ctr">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r>
            </a:tbl>
          </a:graphicData>
        </a:graphic>
      </p:graphicFrame>
    </p:spTree>
  </p:cSld>
  <p:clrMapOvr>
    <a:masterClrMapping/>
  </p:clrMapOvr>
  <p:transition>
    <p:wipe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rot="0">
          <a:off x="0" y="0"/>
          <a:ext cx="0" cy="0"/>
          <a:chOff x="0" y="0"/>
          <a:chExt cx="0" cy="0"/>
        </a:xfrm>
      </p:grpSpPr>
      <p:sp>
        <p:nvSpPr>
          <p:cNvPr id="1048653" name="Rectangle 3"/>
          <p:cNvSpPr/>
          <p:nvPr/>
        </p:nvSpPr>
        <p:spPr>
          <a:xfrm>
            <a:off x="3657600" y="0"/>
            <a:ext cx="5486400" cy="838200"/>
          </a:xfrm>
          <a:prstGeom prst="rect">
            <a:avLst/>
          </a:prstGeom>
          <a:solidFill>
            <a:srgbClr val="7030A0"/>
          </a:solidFill>
          <a:ln w="25400" cap="flat" cmpd="sng">
            <a:solidFill>
              <a:srgbClr val="385D8A">
                <a:alpha val="100000"/>
              </a:srgbClr>
            </a:solidFill>
            <a:prstDash val="solid"/>
            <a:round/>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ctr" eaLnBrk="1" fontAlgn="base" hangingPunct="1">
              <a:spcBef>
                <a:spcPct val="0"/>
              </a:spcBef>
              <a:spcAft>
                <a:spcPct val="0"/>
              </a:spcAft>
              <a:buFontTx/>
              <a:buNone/>
            </a:pPr>
            <a:r>
              <a:rPr lang="en-US" altLang="zh-CN" sz="2800" b="1">
                <a:solidFill>
                  <a:schemeClr val="lt1"/>
                </a:solidFill>
                <a:latin typeface="Times New Roman" panose="02020603050405020304" pitchFamily="16" charset="0"/>
              </a:rPr>
              <a:t>LIMITATIONS OF EXISTING SYSTEM</a:t>
            </a:r>
            <a:endParaRPr lang="en-US" altLang="zh-CN" sz="2800" b="1">
              <a:solidFill>
                <a:schemeClr val="lt1"/>
              </a:solidFill>
              <a:latin typeface="Times New Roman" panose="02020603050405020304" pitchFamily="16" charset="0"/>
            </a:endParaRPr>
          </a:p>
        </p:txBody>
      </p:sp>
      <p:sp>
        <p:nvSpPr>
          <p:cNvPr id="1048654" name="Footer Placeholder 2"/>
          <p:cNvSpPr txBox="1"/>
          <p:nvPr/>
        </p:nvSpPr>
        <p:spPr>
          <a:xfrm>
            <a:off x="266700" y="6248400"/>
            <a:ext cx="8610600" cy="461962"/>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eaLnBrk="1" hangingPunct="1">
              <a:buFontTx/>
              <a:buNone/>
            </a:pPr>
            <a:r>
              <a:rPr lang="en-US" altLang="en-US" sz="1200">
                <a:solidFill>
                  <a:srgbClr val="898989"/>
                </a:solidFill>
                <a:latin typeface="Calibri" panose="020F0502020204030204" pitchFamily="34" charset="0"/>
              </a:rPr>
              <a:t>Date                                                                                                                                                                                                               Slide Number</a:t>
            </a:r>
            <a:endParaRPr lang="en-US" altLang="en-US" sz="1200">
              <a:solidFill>
                <a:srgbClr val="898989"/>
              </a:solidFill>
              <a:latin typeface="Calibri" panose="020F0502020204030204" pitchFamily="34" charset="0"/>
            </a:endParaRPr>
          </a:p>
        </p:txBody>
      </p:sp>
      <p:graphicFrame>
        <p:nvGraphicFramePr>
          <p:cNvPr id="4194305" name="Table 4194304"/>
          <p:cNvGraphicFramePr/>
          <p:nvPr/>
        </p:nvGraphicFramePr>
        <p:xfrm>
          <a:off x="533400" y="1066800"/>
          <a:ext cx="8077200" cy="4927600"/>
        </p:xfrm>
        <a:graphic>
          <a:graphicData uri="http://schemas.openxmlformats.org/drawingml/2006/table">
            <a:tbl>
              <a:tblPr/>
              <a:tblGrid>
                <a:gridCol w="1412875"/>
                <a:gridCol w="6664325"/>
              </a:tblGrid>
              <a:tr h="774700">
                <a:tc>
                  <a:txBody>
                    <a:bodyPr/>
                    <a:p>
                      <a:pPr lvl="0" algn="ctr" eaLnBrk="1" fontAlgn="base" hangingPunct="1"/>
                      <a:r>
                        <a:rPr lang="en-US" altLang="zh-CN" sz="1800" b="1">
                          <a:solidFill>
                            <a:srgbClr val="FFFFFF"/>
                          </a:solidFill>
                          <a:latin typeface="Calibri" panose="020F0502020204030204" pitchFamily="34" charset="0"/>
                        </a:rPr>
                        <a:t>Sr. No</a:t>
                      </a:r>
                      <a:endParaRPr lang="en-US" altLang="zh-CN" sz="1800" b="1">
                        <a:solidFill>
                          <a:srgbClr val="FFFFFF"/>
                        </a:solidFill>
                        <a:latin typeface="Calibri" panose="020F0502020204030204" pitchFamily="34" charset="0"/>
                      </a:endParaRPr>
                    </a:p>
                  </a:txBody>
                  <a:tcPr vert="horz" anchor="t">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38100" cap="flat" cmpd="sng">
                      <a:solidFill>
                        <a:srgbClr val="FFFFFF">
                          <a:alpha val="100000"/>
                        </a:srgbClr>
                      </a:solidFill>
                      <a:prstDash val="solid"/>
                      <a:round/>
                    </a:lnB>
                    <a:solidFill>
                      <a:srgbClr val="8064A2"/>
                    </a:solidFill>
                  </a:tcPr>
                </a:tc>
                <a:tc>
                  <a:txBody>
                    <a:bodyPr/>
                    <a:p>
                      <a:pPr lvl="0" algn="ctr" eaLnBrk="1" fontAlgn="base" hangingPunct="1"/>
                      <a:r>
                        <a:rPr lang="en-US" altLang="zh-CN" sz="1800" b="1">
                          <a:solidFill>
                            <a:srgbClr val="FFFFFF"/>
                          </a:solidFill>
                          <a:latin typeface="Calibri" panose="020F0502020204030204" pitchFamily="34" charset="0"/>
                        </a:rPr>
                        <a:t>Limitation</a:t>
                      </a:r>
                      <a:endParaRPr lang="en-US" altLang="zh-CN" sz="1800" b="1">
                        <a:solidFill>
                          <a:srgbClr val="FFFFFF"/>
                        </a:solidFill>
                        <a:latin typeface="Calibri" panose="020F0502020204030204" pitchFamily="34" charset="0"/>
                      </a:endParaRPr>
                    </a:p>
                  </a:txBody>
                  <a:tcPr vert="horz" anchor="t">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38100" cap="flat" cmpd="sng">
                      <a:solidFill>
                        <a:srgbClr val="FFFFFF">
                          <a:alpha val="100000"/>
                        </a:srgbClr>
                      </a:solidFill>
                      <a:prstDash val="solid"/>
                      <a:round/>
                    </a:lnB>
                    <a:solidFill>
                      <a:srgbClr val="8064A2"/>
                    </a:solidFill>
                  </a:tcPr>
                </a:tc>
              </a:tr>
              <a:tr h="774700">
                <a:tc>
                  <a:txBody>
                    <a:bodyPr/>
                    <a:p>
                      <a:pPr lvl="0" algn="ctr" eaLnBrk="1" fontAlgn="base" hangingPunct="1"/>
                      <a:r>
                        <a:rPr lang="en-US" altLang="zh-CN" sz="1800" b="0">
                          <a:solidFill>
                            <a:srgbClr val="000000"/>
                          </a:solidFill>
                          <a:latin typeface="Calibri" panose="020F0502020204030204" pitchFamily="34" charset="0"/>
                        </a:rPr>
                        <a:t>  1.</a:t>
                      </a:r>
                      <a:endParaRPr lang="en-US" altLang="zh-CN" sz="1800" b="0">
                        <a:solidFill>
                          <a:srgbClr val="000000"/>
                        </a:solidFill>
                        <a:latin typeface="Calibri" panose="020F0502020204030204" pitchFamily="34" charset="0"/>
                      </a:endParaRPr>
                    </a:p>
                  </a:txBody>
                  <a:tcPr vert="horz" anchor="t">
                    <a:lnL w="12700" cap="flat" cmpd="sng">
                      <a:solidFill>
                        <a:srgbClr val="FFFFFF">
                          <a:alpha val="100000"/>
                        </a:srgbClr>
                      </a:solidFill>
                      <a:prstDash val="solid"/>
                      <a:round/>
                    </a:lnL>
                    <a:lnR w="12700" cap="flat" cmpd="sng">
                      <a:solidFill>
                        <a:srgbClr val="FFFFFF">
                          <a:alpha val="100000"/>
                        </a:srgbClr>
                      </a:solidFill>
                      <a:prstDash val="solid"/>
                      <a:round/>
                    </a:lnR>
                    <a:lnT w="381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c>
                  <a:txBody>
                    <a:bodyPr/>
                    <a:p>
                      <a:pPr lvl="0" algn="l" eaLnBrk="1" fontAlgn="base" hangingPunct="1"/>
                      <a:r>
                        <a:rPr lang="en-US" altLang="en-US" sz="1800" b="0">
                          <a:solidFill>
                            <a:srgbClr val="000000"/>
                          </a:solidFill>
                          <a:latin typeface="Calibri" panose="020F0502020204030204" pitchFamily="34" charset="0"/>
                        </a:rPr>
                        <a:t>Manual Record-Keeping – Paper-based or Excel-based systems lead to errors, mismanagement, and difficulty in tracking hostel data.</a:t>
                      </a:r>
                      <a:endParaRPr lang="en-US" altLang="en-US" sz="1800" b="0">
                        <a:solidFill>
                          <a:srgbClr val="000000"/>
                        </a:solidFill>
                        <a:latin typeface="Calibri" panose="020F0502020204030204" pitchFamily="34" charset="0"/>
                      </a:endParaRPr>
                    </a:p>
                  </a:txBody>
                  <a:tcPr vert="horz" anchor="t">
                    <a:lnL w="12700" cap="flat" cmpd="sng">
                      <a:solidFill>
                        <a:srgbClr val="FFFFFF">
                          <a:alpha val="100000"/>
                        </a:srgbClr>
                      </a:solidFill>
                      <a:prstDash val="solid"/>
                      <a:round/>
                    </a:lnL>
                    <a:lnR w="12700" cap="flat" cmpd="sng">
                      <a:solidFill>
                        <a:srgbClr val="FFFFFF">
                          <a:alpha val="100000"/>
                        </a:srgbClr>
                      </a:solidFill>
                      <a:prstDash val="solid"/>
                      <a:round/>
                    </a:lnR>
                    <a:lnT w="381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r>
              <a:tr h="774700">
                <a:tc>
                  <a:txBody>
                    <a:bodyPr/>
                    <a:p>
                      <a:pPr lvl="0" algn="ctr" eaLnBrk="1" fontAlgn="base" hangingPunct="1"/>
                      <a:r>
                        <a:rPr lang="en-US" altLang="zh-CN" sz="1800" b="0">
                          <a:solidFill>
                            <a:srgbClr val="000000"/>
                          </a:solidFill>
                          <a:latin typeface="Calibri" panose="020F0502020204030204" pitchFamily="34" charset="0"/>
                        </a:rPr>
                        <a:t>2.</a:t>
                      </a:r>
                      <a:endParaRPr lang="en-US" altLang="zh-CN" sz="1800" b="0">
                        <a:solidFill>
                          <a:srgbClr val="000000"/>
                        </a:solidFill>
                        <a:latin typeface="Calibri" panose="020F0502020204030204" pitchFamily="34" charset="0"/>
                      </a:endParaRPr>
                    </a:p>
                  </a:txBody>
                  <a:tcPr vert="horz" anchor="t">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EDEAF0"/>
                    </a:solidFill>
                  </a:tcPr>
                </a:tc>
                <a:tc>
                  <a:txBody>
                    <a:bodyPr/>
                    <a:p>
                      <a:pPr lvl="0" algn="l" eaLnBrk="1" fontAlgn="base" hangingPunct="1"/>
                      <a:r>
                        <a:rPr lang="en-US" altLang="en-US" sz="1800" b="0">
                          <a:solidFill>
                            <a:srgbClr val="000000"/>
                          </a:solidFill>
                          <a:latin typeface="Calibri" panose="020F0502020204030204" pitchFamily="34" charset="0"/>
                        </a:rPr>
                        <a:t>Lack of Real-Time Updates – Standalone or desktop applications do not provide real-time access for students and administrators.</a:t>
                      </a:r>
                      <a:endParaRPr lang="en-US" altLang="en-US" sz="1800" b="0">
                        <a:solidFill>
                          <a:srgbClr val="000000"/>
                        </a:solidFill>
                        <a:latin typeface="Calibri" panose="020F0502020204030204" pitchFamily="34" charset="0"/>
                      </a:endParaRPr>
                    </a:p>
                  </a:txBody>
                  <a:tcPr vert="horz" anchor="t">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EDEAF0"/>
                    </a:solidFill>
                  </a:tcPr>
                </a:tc>
              </a:tr>
              <a:tr h="774700">
                <a:tc>
                  <a:txBody>
                    <a:bodyPr/>
                    <a:p>
                      <a:pPr lvl="0" algn="ctr" eaLnBrk="1" fontAlgn="base" hangingPunct="1"/>
                      <a:r>
                        <a:rPr lang="en-US" altLang="zh-CN" sz="1800" b="0">
                          <a:solidFill>
                            <a:srgbClr val="000000"/>
                          </a:solidFill>
                          <a:latin typeface="Calibri" panose="020F0502020204030204" pitchFamily="34" charset="0"/>
                        </a:rPr>
                        <a:t>3.</a:t>
                      </a:r>
                      <a:endParaRPr lang="en-US" altLang="zh-CN" sz="1800" b="0">
                        <a:solidFill>
                          <a:srgbClr val="000000"/>
                        </a:solidFill>
                        <a:latin typeface="Calibri" panose="020F0502020204030204" pitchFamily="34" charset="0"/>
                      </a:endParaRPr>
                    </a:p>
                  </a:txBody>
                  <a:tcPr vert="horz" anchor="t">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c>
                  <a:txBody>
                    <a:bodyPr/>
                    <a:p>
                      <a:pPr lvl="0" algn="l" eaLnBrk="1" fontAlgn="base" hangingPunct="1"/>
                      <a:r>
                        <a:rPr lang="en-US" altLang="en-US" sz="1800" b="0">
                          <a:solidFill>
                            <a:srgbClr val="000000"/>
                          </a:solidFill>
                          <a:latin typeface="Calibri" panose="020F0502020204030204" pitchFamily="34" charset="0"/>
                        </a:rPr>
                        <a:t>Inefficient Complaint Handling – Traditional systems rely on physical complaint registers or emails, causing delays in resolution.</a:t>
                      </a:r>
                      <a:endParaRPr lang="en-US" altLang="en-US" sz="1800" b="0">
                        <a:solidFill>
                          <a:srgbClr val="000000"/>
                        </a:solidFill>
                        <a:latin typeface="Calibri" panose="020F0502020204030204" pitchFamily="34" charset="0"/>
                      </a:endParaRPr>
                    </a:p>
                  </a:txBody>
                  <a:tcPr vert="horz" anchor="t">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r>
              <a:tr h="914400">
                <a:tc>
                  <a:txBody>
                    <a:bodyPr/>
                    <a:p>
                      <a:pPr lvl="0" algn="ctr" eaLnBrk="1" fontAlgn="base" hangingPunct="1"/>
                      <a:r>
                        <a:rPr lang="en-US" altLang="zh-CN" sz="1800" b="0">
                          <a:solidFill>
                            <a:srgbClr val="000000"/>
                          </a:solidFill>
                          <a:latin typeface="Calibri" panose="020F0502020204030204" pitchFamily="34" charset="0"/>
                        </a:rPr>
                        <a:t>4.</a:t>
                      </a:r>
                      <a:endParaRPr lang="en-US" altLang="zh-CN" sz="1800" b="0">
                        <a:solidFill>
                          <a:srgbClr val="000000"/>
                        </a:solidFill>
                        <a:latin typeface="Calibri" panose="020F0502020204030204" pitchFamily="34" charset="0"/>
                      </a:endParaRPr>
                    </a:p>
                  </a:txBody>
                  <a:tcPr vert="horz" anchor="t">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EDEAF0"/>
                    </a:solidFill>
                  </a:tcPr>
                </a:tc>
                <a:tc>
                  <a:txBody>
                    <a:bodyPr/>
                    <a:p>
                      <a:pPr lvl="0" algn="l" eaLnBrk="1" fontAlgn="base" hangingPunct="1"/>
                      <a:r>
                        <a:rPr lang="en-US" altLang="en-US" sz="1800" b="0">
                          <a:solidFill>
                            <a:srgbClr val="000000"/>
                          </a:solidFill>
                          <a:latin typeface="Calibri" panose="020F0502020204030204" pitchFamily="34" charset="0"/>
                        </a:rPr>
                        <a:t>Limited Accessibility – Many systems lack web-based or mobile access, restricting students from checking notices, room details, or fee status remotely.</a:t>
                      </a:r>
                      <a:endParaRPr lang="en-US" altLang="en-US" sz="1800" b="0">
                        <a:solidFill>
                          <a:srgbClr val="000000"/>
                        </a:solidFill>
                        <a:latin typeface="Calibri" panose="020F0502020204030204" pitchFamily="34" charset="0"/>
                      </a:endParaRPr>
                    </a:p>
                  </a:txBody>
                  <a:tcPr vert="horz" anchor="t">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EDEAF0"/>
                    </a:solidFill>
                  </a:tcPr>
                </a:tc>
              </a:tr>
              <a:tr h="914400">
                <a:tc>
                  <a:txBody>
                    <a:bodyPr/>
                    <a:p>
                      <a:pPr lvl="0" algn="ctr" eaLnBrk="1" fontAlgn="base" hangingPunct="1"/>
                      <a:r>
                        <a:rPr lang="en-US" altLang="zh-CN" sz="1800" b="0">
                          <a:solidFill>
                            <a:srgbClr val="000000"/>
                          </a:solidFill>
                          <a:latin typeface="Calibri" panose="020F0502020204030204" pitchFamily="34" charset="0"/>
                        </a:rPr>
                        <a:t>5.</a:t>
                      </a:r>
                      <a:endParaRPr lang="en-US" altLang="zh-CN" sz="1800" b="0">
                        <a:solidFill>
                          <a:srgbClr val="000000"/>
                        </a:solidFill>
                        <a:latin typeface="Calibri" panose="020F0502020204030204" pitchFamily="34" charset="0"/>
                      </a:endParaRPr>
                    </a:p>
                  </a:txBody>
                  <a:tcPr vert="horz" anchor="t">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c>
                  <a:txBody>
                    <a:bodyPr/>
                    <a:p>
                      <a:pPr lvl="0" algn="l" eaLnBrk="1" fontAlgn="base" hangingPunct="1"/>
                      <a:r>
                        <a:rPr lang="en-US" altLang="en-US" sz="1800" b="0">
                          <a:solidFill>
                            <a:srgbClr val="000000"/>
                          </a:solidFill>
                          <a:latin typeface="Calibri" panose="020F0502020204030204" pitchFamily="34" charset="0"/>
                        </a:rPr>
                        <a:t>High Cost of ERP Solutions – University ERP-based hostel management systems are expensive and complex, making them unsuitable for small institutions.</a:t>
                      </a:r>
                      <a:endParaRPr lang="en-US" altLang="en-US" sz="1800" b="0">
                        <a:solidFill>
                          <a:srgbClr val="000000"/>
                        </a:solidFill>
                        <a:latin typeface="Calibri" panose="020F0502020204030204" pitchFamily="34" charset="0"/>
                      </a:endParaRPr>
                    </a:p>
                  </a:txBody>
                  <a:tcPr vert="horz" anchor="t">
                    <a:lnL w="12700" cap="flat" cmpd="sng">
                      <a:solidFill>
                        <a:srgbClr val="FFFFFF">
                          <a:alpha val="100000"/>
                        </a:srgbClr>
                      </a:solidFill>
                      <a:prstDash val="solid"/>
                      <a:round/>
                    </a:lnL>
                    <a:lnR w="12700" cap="flat" cmpd="sng">
                      <a:solidFill>
                        <a:srgbClr val="FFFFFF">
                          <a:alpha val="100000"/>
                        </a:srgbClr>
                      </a:solidFill>
                      <a:prstDash val="solid"/>
                      <a:round/>
                    </a:lnR>
                    <a:lnT w="12700" cap="flat" cmpd="sng">
                      <a:solidFill>
                        <a:srgbClr val="FFFFFF">
                          <a:alpha val="100000"/>
                        </a:srgbClr>
                      </a:solidFill>
                      <a:prstDash val="solid"/>
                      <a:round/>
                    </a:lnT>
                    <a:lnB w="12700" cap="flat" cmpd="sng">
                      <a:solidFill>
                        <a:srgbClr val="FFFFFF">
                          <a:alpha val="100000"/>
                        </a:srgbClr>
                      </a:solidFill>
                      <a:prstDash val="solid"/>
                      <a:round/>
                    </a:lnB>
                    <a:solidFill>
                      <a:srgbClr val="D8D3E0"/>
                    </a:solidFill>
                  </a:tcPr>
                </a:tc>
              </a:tr>
            </a:tbl>
          </a:graphicData>
        </a:graphic>
      </p:graphicFrame>
    </p:spTree>
  </p:cSld>
  <p:clrMapOvr>
    <a:masterClrMapping/>
  </p:clrMapOvr>
  <p:transition>
    <p:wipe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rot="0">
          <a:off x="0" y="0"/>
          <a:ext cx="0" cy="0"/>
          <a:chOff x="0" y="0"/>
          <a:chExt cx="0" cy="0"/>
        </a:xfrm>
      </p:grpSpPr>
      <p:sp>
        <p:nvSpPr>
          <p:cNvPr id="1048677" name="Rectangle 3"/>
          <p:cNvSpPr/>
          <p:nvPr/>
        </p:nvSpPr>
        <p:spPr>
          <a:xfrm>
            <a:off x="5181600" y="0"/>
            <a:ext cx="3962400" cy="685800"/>
          </a:xfrm>
          <a:prstGeom prst="rect">
            <a:avLst/>
          </a:prstGeom>
          <a:solidFill>
            <a:srgbClr val="7030A0"/>
          </a:solidFill>
          <a:ln w="25400" cap="flat" cmpd="sng">
            <a:solidFill>
              <a:srgbClr val="385D8A">
                <a:alpha val="100000"/>
              </a:srgbClr>
            </a:solidFill>
            <a:prstDash val="solid"/>
            <a:round/>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ctr" eaLnBrk="1" fontAlgn="base" hangingPunct="1">
              <a:spcBef>
                <a:spcPct val="0"/>
              </a:spcBef>
              <a:spcAft>
                <a:spcPct val="0"/>
              </a:spcAft>
              <a:buFontTx/>
              <a:buNone/>
            </a:pPr>
            <a:r>
              <a:rPr lang="en-US" altLang="zh-CN" sz="2800" b="1">
                <a:solidFill>
                  <a:schemeClr val="lt1"/>
                </a:solidFill>
                <a:latin typeface="Times New Roman" panose="02020603050405020304" pitchFamily="16" charset="0"/>
              </a:rPr>
              <a:t>PROPOSED SYSTEM</a:t>
            </a:r>
            <a:endParaRPr lang="en-US" altLang="zh-CN" sz="2800" b="1">
              <a:solidFill>
                <a:schemeClr val="lt1"/>
              </a:solidFill>
              <a:latin typeface="Times New Roman" panose="02020603050405020304" pitchFamily="16" charset="0"/>
            </a:endParaRPr>
          </a:p>
        </p:txBody>
      </p:sp>
      <p:sp>
        <p:nvSpPr>
          <p:cNvPr id="1048678" name="Footer Placeholder 2"/>
          <p:cNvSpPr/>
          <p:nvPr/>
        </p:nvSpPr>
        <p:spPr>
          <a:xfrm>
            <a:off x="228600" y="6259512"/>
            <a:ext cx="8610600" cy="461962"/>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sp>
        <p:nvSpPr>
          <p:cNvPr id="1048679" name="Text Box 1"/>
          <p:cNvSpPr txBox="1"/>
          <p:nvPr/>
        </p:nvSpPr>
        <p:spPr>
          <a:xfrm>
            <a:off x="631825" y="1174750"/>
            <a:ext cx="7680325" cy="4456112"/>
          </a:xfrm>
          <a:prstGeom prst="rect">
            <a:avLst/>
          </a:prstGeom>
          <a:noFill/>
          <a:ln>
            <a:noFill/>
          </a:ln>
        </p:spPr>
        <p:txBody>
          <a:bodyPr vert="horz" lIns="91440" tIns="45720" rIns="91440" bIns="45720" anchor="t"/>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a:r>
              <a:rPr lang="en-US" altLang="en-US" sz="2400">
                <a:latin typeface="Times New Roman" panose="02020603050405020304" pitchFamily="16" charset="0"/>
              </a:rPr>
              <a:t>The proposed Hostel Management System (HMS) is a web-based application designed to automate hostel operations, improve efficiency, and enhance communication between students and administrators. Unlike existing systems, this solution provides secure role-based access, automated complaint handling, real-time updates, and optional fee tracking to ensure a user-friendly and transparent hostel management</a:t>
            </a:r>
            <a:r>
              <a:rPr lang="en-US" altLang="en-US" sz="2400">
                <a:latin typeface="Times New Roman" panose="02020603050405020304" pitchFamily="16" charset="0"/>
              </a:rPr>
              <a:t> </a:t>
            </a:r>
            <a:r>
              <a:rPr lang="en-US" altLang="en-US" sz="2400">
                <a:latin typeface="Times New Roman" panose="02020603050405020304" pitchFamily="16" charset="0"/>
              </a:rPr>
              <a:t>process.</a:t>
            </a:r>
            <a:endParaRPr lang="en-US" altLang="en-US" sz="2400">
              <a:latin typeface="Times New Roman" panose="02020603050405020304" pitchFamily="16" charset="0"/>
            </a:endParaRPr>
          </a:p>
        </p:txBody>
      </p:sp>
    </p:spTree>
  </p:cSld>
  <p:clrMapOvr>
    <a:masterClrMapping/>
  </p:clrMapOvr>
  <p:transition>
    <p:wipe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rot="0">
          <a:off x="0" y="0"/>
          <a:ext cx="0" cy="0"/>
          <a:chOff x="0" y="0"/>
          <a:chExt cx="0" cy="0"/>
        </a:xfrm>
      </p:grpSpPr>
      <p:sp>
        <p:nvSpPr>
          <p:cNvPr id="1048680" name="Rectangle 3"/>
          <p:cNvSpPr/>
          <p:nvPr/>
        </p:nvSpPr>
        <p:spPr>
          <a:xfrm>
            <a:off x="5105400" y="0"/>
            <a:ext cx="4038600" cy="914400"/>
          </a:xfrm>
          <a:prstGeom prst="rect">
            <a:avLst/>
          </a:prstGeom>
          <a:solidFill>
            <a:srgbClr val="7030A0"/>
          </a:solidFill>
          <a:ln w="25400" cap="flat" cmpd="sng">
            <a:solidFill>
              <a:srgbClr val="385D8A">
                <a:alpha val="100000"/>
              </a:srgbClr>
            </a:solidFill>
            <a:prstDash val="solid"/>
            <a:round/>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ctr" eaLnBrk="1" fontAlgn="base" hangingPunct="1">
              <a:spcBef>
                <a:spcPct val="0"/>
              </a:spcBef>
              <a:spcAft>
                <a:spcPct val="0"/>
              </a:spcAft>
              <a:buFontTx/>
              <a:buNone/>
            </a:pPr>
            <a:r>
              <a:rPr lang="en-US" altLang="zh-CN" sz="2000" b="1">
                <a:solidFill>
                  <a:schemeClr val="lt1"/>
                </a:solidFill>
                <a:latin typeface="Times New Roman" panose="02020603050405020304" pitchFamily="16" charset="0"/>
              </a:rPr>
              <a:t>ARCHITECTURAL DESIGN FOR PROPOSED SYSTEM</a:t>
            </a:r>
            <a:endParaRPr lang="en-US" altLang="zh-CN" sz="2000" b="1">
              <a:solidFill>
                <a:schemeClr val="lt1"/>
              </a:solidFill>
              <a:latin typeface="Times New Roman" panose="02020603050405020304" pitchFamily="16" charset="0"/>
            </a:endParaRPr>
          </a:p>
        </p:txBody>
      </p:sp>
      <p:sp>
        <p:nvSpPr>
          <p:cNvPr id="1048681" name="Footer Placeholder 2"/>
          <p:cNvSpPr/>
          <p:nvPr/>
        </p:nvSpPr>
        <p:spPr>
          <a:xfrm>
            <a:off x="228600" y="6259512"/>
            <a:ext cx="8610600" cy="461962"/>
          </a:xfrm>
          <a:prstGeom prst="rect">
            <a:avLst/>
          </a:prstGeom>
          <a:noFill/>
          <a:ln>
            <a:noFill/>
          </a:ln>
        </p:spPr>
        <p:txBody>
          <a:bodyPr vert="horz" lIns="91440" tIns="45720" rIns="91440" bIns="45720" anchor="ctr"/>
          <a:lstStyle>
            <a:lvl1pPr marL="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1pPr>
            <a:lvl2pPr marL="4572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2pPr>
            <a:lvl3pPr marL="9144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3pPr>
            <a:lvl4pPr marL="13716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4pPr>
            <a:lvl5pPr marL="1828800" indent="0" algn="l" rtl="0" eaLnBrk="0" fontAlgn="base" latinLnBrk="0" hangingPunct="0">
              <a:lnSpc>
                <a:spcPct val="100000"/>
              </a:lnSpc>
              <a:spcBef>
                <a:spcPct val="0"/>
              </a:spcBef>
              <a:spcAft>
                <a:spcPct val="0"/>
              </a:spcAft>
              <a:buFontTx/>
              <a:buNone/>
              <a:defRPr sz="1800" b="0" i="0" u="none" baseline="0">
                <a:solidFill>
                  <a:schemeClr val="dk1"/>
                </a:solidFill>
                <a:latin typeface="Arial" panose="020B0604020202020204" pitchFamily="34" charset="0"/>
              </a:defRPr>
            </a:lvl5pPr>
          </a:lstStyle>
          <a:p>
            <a:pPr lvl="0" algn="just" eaLnBrk="1" fontAlgn="base" hangingPunct="1">
              <a:spcBef>
                <a:spcPct val="0"/>
              </a:spcBef>
              <a:spcAft>
                <a:spcPct val="0"/>
              </a:spcAft>
              <a:buFontTx/>
              <a:buNone/>
            </a:pPr>
            <a:r>
              <a:rPr lang="en-US" altLang="zh-CN" sz="1200">
                <a:solidFill>
                  <a:srgbClr val="898989"/>
                </a:solidFill>
                <a:latin typeface="Calibri" panose="020F0502020204030204" pitchFamily="34" charset="0"/>
              </a:rPr>
              <a:t>Date                                                                                                                                                                                                               Slide Number</a:t>
            </a:r>
            <a:endParaRPr lang="en-US" altLang="zh-CN" sz="1200">
              <a:solidFill>
                <a:srgbClr val="898989"/>
              </a:solidFill>
              <a:latin typeface="Calibri" panose="020F0502020204030204" pitchFamily="34" charset="0"/>
            </a:endParaRPr>
          </a:p>
        </p:txBody>
      </p:sp>
      <p:pic>
        <p:nvPicPr>
          <p:cNvPr id="1" name="Picture 0"/>
          <p:cNvPicPr>
            <a:picLocks noChangeAspect="1"/>
          </p:cNvPicPr>
          <p:nvPr/>
        </p:nvPicPr>
        <p:blipFill>
          <a:blip r:embed="rId1"/>
          <a:stretch>
            <a:fillRect/>
          </a:stretch>
        </p:blipFill>
        <p:spPr>
          <a:xfrm>
            <a:off x="633730" y="1114425"/>
            <a:ext cx="7803515" cy="5302250"/>
          </a:xfrm>
          <a:prstGeom prst="rect">
            <a:avLst/>
          </a:prstGeom>
        </p:spPr>
      </p:pic>
    </p:spTree>
  </p:cSld>
  <p:clrMapOvr>
    <a:masterClrMapping/>
  </p:clrMapOvr>
  <p:transition>
    <p:wipe dir="d"/>
  </p:transition>
</p:sld>
</file>

<file path=ppt/theme/theme1.xml><?xml version="1.0" encoding="utf-8"?>
<a:theme xmlns:a="http://schemas.openxmlformats.org/drawingml/2006/main" name="Office 主题">
  <a:themeElements>
    <a:clrScheme name="Default Color Scheme">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EECE1"/>
        </a:dk2>
        <a:lt2>
          <a:srgbClr val="1F497D"/>
        </a:lt2>
        <a:accent1>
          <a:srgbClr val="4F81BD"/>
        </a:accent1>
        <a:accent2>
          <a:srgbClr val="C0504D"/>
        </a:accent2>
        <a:accent3>
          <a:srgbClr val="FFFFFF"/>
        </a:accent3>
        <a:accent4>
          <a:srgbClr val="000000"/>
        </a:accent4>
        <a:accent5>
          <a:srgbClr val="B3C1DA"/>
        </a:accent5>
        <a:accent6>
          <a:srgbClr val="AC4744"/>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E7E6E6"/>
      </a:dk2>
      <a:lt2>
        <a:srgbClr val="44546A"/>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11509</Words>
  <Application>WPS Slides</Application>
  <PresentationFormat/>
  <Paragraphs>213</Paragraphs>
  <Slides>14</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14</vt:i4>
      </vt:variant>
    </vt:vector>
  </HeadingPairs>
  <TitlesOfParts>
    <vt:vector size="25" baseType="lpstr">
      <vt:lpstr>Arial</vt:lpstr>
      <vt:lpstr>SimSun</vt:lpstr>
      <vt:lpstr>Wingdings</vt:lpstr>
      <vt:lpstr>Calibri</vt:lpstr>
      <vt:lpstr>Times New Roman</vt:lpstr>
      <vt:lpstr>Wingdings</vt:lpstr>
      <vt:lpstr>Bookman Old Style</vt:lpstr>
      <vt:lpstr>Microsoft YaHei</vt:lpstr>
      <vt:lpstr>Arial Unicode MS</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ZIGBEE-BASED TELECARDIOLOGY SYSTEM FOR REMOTE HEALTHCARE SERVICE DELIVERY</dc:title>
  <dc:creator>spiro44</dc:creator>
  <cp:lastModifiedBy>DELL</cp:lastModifiedBy>
  <cp:revision>3</cp:revision>
  <dcterms:created xsi:type="dcterms:W3CDTF">2025-04-29T03:22:00Z</dcterms:created>
  <dcterms:modified xsi:type="dcterms:W3CDTF">2025-04-29T18:47:50Z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87d95bc75a824dd99d8deede8976fcb9</vt:lpwstr>
  </property>
  <property fmtid="{D5CDD505-2E9C-101B-9397-08002B2CF9AE}" pid="3" name="KSOProductBuildVer">
    <vt:lpwstr>1033-12.2.0.20795</vt:lpwstr>
  </property>
</Properties>
</file>