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7201DBD-C342-42A3-BA35-71D68759965C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5D0F438-4714-4DF5-B52A-D1C6CB380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41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1DBD-C342-42A3-BA35-71D68759965C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F438-4714-4DF5-B52A-D1C6CB380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84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1DBD-C342-42A3-BA35-71D68759965C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F438-4714-4DF5-B52A-D1C6CB380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047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1DBD-C342-42A3-BA35-71D68759965C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F438-4714-4DF5-B52A-D1C6CB380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085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1DBD-C342-42A3-BA35-71D68759965C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F438-4714-4DF5-B52A-D1C6CB380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842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1DBD-C342-42A3-BA35-71D68759965C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F438-4714-4DF5-B52A-D1C6CB380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96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1DBD-C342-42A3-BA35-71D68759965C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F438-4714-4DF5-B52A-D1C6CB380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102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7201DBD-C342-42A3-BA35-71D68759965C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F438-4714-4DF5-B52A-D1C6CB380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894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7201DBD-C342-42A3-BA35-71D68759965C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F438-4714-4DF5-B52A-D1C6CB380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4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1DBD-C342-42A3-BA35-71D68759965C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F438-4714-4DF5-B52A-D1C6CB380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74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1DBD-C342-42A3-BA35-71D68759965C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F438-4714-4DF5-B52A-D1C6CB380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81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1DBD-C342-42A3-BA35-71D68759965C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F438-4714-4DF5-B52A-D1C6CB380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12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1DBD-C342-42A3-BA35-71D68759965C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F438-4714-4DF5-B52A-D1C6CB380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45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1DBD-C342-42A3-BA35-71D68759965C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F438-4714-4DF5-B52A-D1C6CB380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42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1DBD-C342-42A3-BA35-71D68759965C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F438-4714-4DF5-B52A-D1C6CB380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07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1DBD-C342-42A3-BA35-71D68759965C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F438-4714-4DF5-B52A-D1C6CB380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47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1DBD-C342-42A3-BA35-71D68759965C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F438-4714-4DF5-B52A-D1C6CB380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0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7201DBD-C342-42A3-BA35-71D68759965C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5D0F438-4714-4DF5-B52A-D1C6CB380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83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C561-F2F3-901C-DAFD-7092E15A1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SCIENCE PROJECT</a:t>
            </a:r>
          </a:p>
        </p:txBody>
      </p:sp>
    </p:spTree>
    <p:extLst>
      <p:ext uri="{BB962C8B-B14F-4D97-AF65-F5344CB8AC3E}">
        <p14:creationId xmlns:p14="http://schemas.microsoft.com/office/powerpoint/2010/main" val="401080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73E3-0E9B-BB23-F710-8A76DE5B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B1A97-C582-B54C-DC13-50CAAD2BA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here we are going to learn a  lot about various languages and their development. Their contribution to the world and to it’s greater good.</a:t>
            </a:r>
          </a:p>
          <a:p>
            <a:r>
              <a:rPr lang="en-IN" dirty="0"/>
              <a:t>The survey which shows about the evolution of the technology gives us a brief explanation that drastically improving of requirements of database overview systems .</a:t>
            </a:r>
          </a:p>
        </p:txBody>
      </p:sp>
    </p:spTree>
    <p:extLst>
      <p:ext uri="{BB962C8B-B14F-4D97-AF65-F5344CB8AC3E}">
        <p14:creationId xmlns:p14="http://schemas.microsoft.com/office/powerpoint/2010/main" val="25842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039D-EB2D-A71F-F37E-2E329622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74C65-FEE4-608B-69F5-0B8C21D7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Our main agenda is to understand and get aware of importance of database analysis .</a:t>
            </a:r>
          </a:p>
          <a:p>
            <a:r>
              <a:rPr lang="en-IN" dirty="0"/>
              <a:t>The crucial role which is played by development languages which are used to build  an easy and understandable data overview analysis.</a:t>
            </a:r>
          </a:p>
        </p:txBody>
      </p:sp>
    </p:spTree>
    <p:extLst>
      <p:ext uri="{BB962C8B-B14F-4D97-AF65-F5344CB8AC3E}">
        <p14:creationId xmlns:p14="http://schemas.microsoft.com/office/powerpoint/2010/main" val="22805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1682-948C-316D-CC8A-F66B70D3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VARIOUS APPROACHES: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F02DD-F65B-C9FB-4CA4-92E2AA2C6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know they are different ways to represent the data that we have. Many Ais have developed in the vast civilization.</a:t>
            </a:r>
          </a:p>
          <a:p>
            <a:r>
              <a:rPr lang="en-IN" dirty="0"/>
              <a:t>Exploring to new technologies and methods is what we needed to achieve in data technology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F9AAB-7E60-2161-C56E-56BFE74CA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4081670"/>
            <a:ext cx="7883029" cy="231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1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A456-3C04-70D9-654F-A97CF046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9458C-06CB-52F8-4092-5C12E3A0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a days representing of data is used widely because to avoid the confusion among comparisons and to improve effectiveness of map overview of information that have given.</a:t>
            </a:r>
          </a:p>
          <a:p>
            <a:r>
              <a:rPr lang="en-IN" dirty="0"/>
              <a:t>We ought to give to view of any design or any project the database representation can be very helpful in a very analytical way.</a:t>
            </a:r>
          </a:p>
          <a:p>
            <a:r>
              <a:rPr lang="en-IN" dirty="0"/>
              <a:t>Gathering the data about various fields that we work can make our life easier.</a:t>
            </a:r>
          </a:p>
        </p:txBody>
      </p:sp>
    </p:spTree>
    <p:extLst>
      <p:ext uri="{BB962C8B-B14F-4D97-AF65-F5344CB8AC3E}">
        <p14:creationId xmlns:p14="http://schemas.microsoft.com/office/powerpoint/2010/main" val="328575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1E04-C5B0-E408-A31F-4D38778D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Eventuality: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F2A3E-2724-63E6-A586-B420636DC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Further examination of database studies . We can come to an end these ways of representation of data is very useful.</a:t>
            </a:r>
          </a:p>
          <a:p>
            <a:r>
              <a:rPr lang="en-IN" dirty="0"/>
              <a:t>Studies that are done on this project give us many end lines such as evolution of technology and its importance.</a:t>
            </a:r>
          </a:p>
        </p:txBody>
      </p:sp>
    </p:spTree>
    <p:extLst>
      <p:ext uri="{BB962C8B-B14F-4D97-AF65-F5344CB8AC3E}">
        <p14:creationId xmlns:p14="http://schemas.microsoft.com/office/powerpoint/2010/main" val="2952711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</TotalTime>
  <Words>254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DATA SCIENCE PROJECT</vt:lpstr>
      <vt:lpstr>Project overview:</vt:lpstr>
      <vt:lpstr>Intro:</vt:lpstr>
      <vt:lpstr>VARIOUS APPROACHES:</vt:lpstr>
      <vt:lpstr>Output:</vt:lpstr>
      <vt:lpstr>Eventuality: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</dc:title>
  <dc:creator>sunny repala</dc:creator>
  <cp:lastModifiedBy>sunny repala</cp:lastModifiedBy>
  <cp:revision>2</cp:revision>
  <dcterms:created xsi:type="dcterms:W3CDTF">2022-08-15T06:48:57Z</dcterms:created>
  <dcterms:modified xsi:type="dcterms:W3CDTF">2022-08-15T07:59:36Z</dcterms:modified>
</cp:coreProperties>
</file>