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9"/>
  </p:notesMasterIdLst>
  <p:sldIdLst>
    <p:sldId id="256" r:id="rId2"/>
    <p:sldId id="265" r:id="rId3"/>
    <p:sldId id="279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201CE8-2EC4-4A46-869D-706021CBBCBB}">
          <p14:sldIdLst>
            <p14:sldId id="256"/>
            <p14:sldId id="265"/>
            <p14:sldId id="279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mshi Chinna" initials="VC" lastIdx="2" clrIdx="0">
    <p:extLst>
      <p:ext uri="{19B8F6BF-5375-455C-9EA6-DF929625EA0E}">
        <p15:presenceInfo xmlns:p15="http://schemas.microsoft.com/office/powerpoint/2012/main" userId="78c4ed691b6b6d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0E56B-52A9-4430-A163-27570BB71378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D45EC-6BEE-442F-8B33-D886E132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9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0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2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5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2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2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1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33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6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7C48-0983-4C83-BF7E-CCCB1A5573A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E3CB24-7D57-4FBA-8359-80C419378DA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4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097B3C-8256-3CED-717D-FF33F22BEDA9}"/>
              </a:ext>
            </a:extLst>
          </p:cNvPr>
          <p:cNvSpPr txBox="1"/>
          <p:nvPr/>
        </p:nvSpPr>
        <p:spPr>
          <a:xfrm>
            <a:off x="2662279" y="2419519"/>
            <a:ext cx="5356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IOT CAR ROBOT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D1282-5085-D8B7-7EB1-4EE3C66BDC8E}"/>
              </a:ext>
            </a:extLst>
          </p:cNvPr>
          <p:cNvSpPr txBox="1"/>
          <p:nvPr/>
        </p:nvSpPr>
        <p:spPr>
          <a:xfrm>
            <a:off x="574536" y="5240822"/>
            <a:ext cx="2384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 :</a:t>
            </a:r>
          </a:p>
          <a:p>
            <a:r>
              <a:rPr lang="en-US" dirty="0" err="1"/>
              <a:t>Sankuri</a:t>
            </a:r>
            <a:r>
              <a:rPr lang="en-US" dirty="0"/>
              <a:t> vamshi</a:t>
            </a:r>
          </a:p>
          <a:p>
            <a:r>
              <a:rPr lang="en-US" dirty="0"/>
              <a:t>ECE - 221910401040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2E224-B256-5E4A-DE6E-B41EFA39F8A2}"/>
              </a:ext>
            </a:extLst>
          </p:cNvPr>
          <p:cNvSpPr txBox="1"/>
          <p:nvPr/>
        </p:nvSpPr>
        <p:spPr>
          <a:xfrm flipH="1">
            <a:off x="7215263" y="5240822"/>
            <a:ext cx="17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:</a:t>
            </a:r>
          </a:p>
          <a:p>
            <a:r>
              <a:rPr lang="en-US" dirty="0"/>
              <a:t>Prof. Havilah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10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B74E80-A169-FEA2-0990-0A7554A215DE}"/>
              </a:ext>
            </a:extLst>
          </p:cNvPr>
          <p:cNvSpPr txBox="1"/>
          <p:nvPr/>
        </p:nvSpPr>
        <p:spPr>
          <a:xfrm>
            <a:off x="385011" y="573052"/>
            <a:ext cx="787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I worked on</a:t>
            </a:r>
            <a:endParaRPr lang="en-IN" sz="3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A1D37-D05C-88BF-FD5F-4ADACA866756}"/>
              </a:ext>
            </a:extLst>
          </p:cNvPr>
          <p:cNvCxnSpPr/>
          <p:nvPr/>
        </p:nvCxnSpPr>
        <p:spPr>
          <a:xfrm>
            <a:off x="0" y="1376413"/>
            <a:ext cx="8081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E1F960-C4BF-535F-E7D7-DC9E18580ED1}"/>
              </a:ext>
            </a:extLst>
          </p:cNvPr>
          <p:cNvSpPr txBox="1"/>
          <p:nvPr/>
        </p:nvSpPr>
        <p:spPr>
          <a:xfrm flipH="1">
            <a:off x="385011" y="1697074"/>
            <a:ext cx="413164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IOT robot: </a:t>
            </a:r>
          </a:p>
          <a:p>
            <a:endParaRPr lang="en-US" dirty="0"/>
          </a:p>
          <a:p>
            <a:pPr marL="285750" indent="-285750" fontAlgn="base">
              <a:lnSpc>
                <a:spcPts val="1505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this project, we will make an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iot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based wireless wi-fi robot car using the node</a:t>
            </a:r>
          </a:p>
          <a:p>
            <a:pPr marL="285750" indent="-285750" fontAlgn="base">
              <a:lnSpc>
                <a:spcPts val="1505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1505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MCU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esp8266-12e wi-fi board with the l298n motor driver module. </a:t>
            </a:r>
          </a:p>
          <a:p>
            <a:pPr marL="285750" indent="-285750" fontAlgn="base">
              <a:lnSpc>
                <a:spcPts val="1505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1505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will interface this wi-fi car with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mert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arduino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application in which by entering the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ip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address, you can control by giving the directional command using the smartphone.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47168C-3F2C-3D99-C837-3A8FA590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09" y="2390073"/>
            <a:ext cx="4013735" cy="28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4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BA57B-41D0-6B5D-A142-0EEFFF56754A}"/>
              </a:ext>
            </a:extLst>
          </p:cNvPr>
          <p:cNvSpPr txBox="1"/>
          <p:nvPr/>
        </p:nvSpPr>
        <p:spPr>
          <a:xfrm flipH="1">
            <a:off x="353727" y="635266"/>
            <a:ext cx="403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Specifications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3FA982-583E-2B2E-6BE0-69FF054017C0}"/>
              </a:ext>
            </a:extLst>
          </p:cNvPr>
          <p:cNvCxnSpPr/>
          <p:nvPr/>
        </p:nvCxnSpPr>
        <p:spPr>
          <a:xfrm>
            <a:off x="0" y="1500842"/>
            <a:ext cx="10289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24FA82-7AEF-7719-BE62-E2D7219344EE}"/>
              </a:ext>
            </a:extLst>
          </p:cNvPr>
          <p:cNvSpPr txBox="1"/>
          <p:nvPr/>
        </p:nvSpPr>
        <p:spPr>
          <a:xfrm rot="10800000" flipH="1" flipV="1">
            <a:off x="353727" y="1852909"/>
            <a:ext cx="4235115" cy="16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L298N motor driver module</a:t>
            </a:r>
            <a:r>
              <a:rPr lang="en-US" sz="1800" b="0" u="sng" dirty="0">
                <a:solidFill>
                  <a:srgbClr val="000000"/>
                </a:solidFill>
                <a:effectLst/>
                <a:latin typeface="caviar dreams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  <a:p>
            <a:pPr fontAlgn="base">
              <a:lnSpc>
                <a:spcPts val="150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The L298N is a dual-channel H-Bridge motor driver capable of driving a pair of DC motors. That means it can individually drive up to two motors making it ideal for building two-wheel robot platforms.</a:t>
            </a:r>
            <a:endParaRPr lang="en-US" sz="1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6B52B-1D15-5468-45A9-665262C84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79590" y="4198279"/>
            <a:ext cx="3222442" cy="223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8A0BC8-FCEF-BF66-C5DD-070C3AE4D3A9}"/>
              </a:ext>
            </a:extLst>
          </p:cNvPr>
          <p:cNvSpPr txBox="1"/>
          <p:nvPr/>
        </p:nvSpPr>
        <p:spPr>
          <a:xfrm flipH="1">
            <a:off x="5569011" y="1852909"/>
            <a:ext cx="4068298" cy="181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NodeMCU</a:t>
            </a:r>
            <a:r>
              <a:rPr lang="en-IN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ESP8266 CP2102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NodeMCU</a:t>
            </a:r>
            <a:r>
              <a:rPr lang="en-IN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WIFI Serial Wireless Module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viar dreams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endParaRPr lang="en-IN" sz="1800" b="1" dirty="0">
              <a:effectLst/>
              <a:latin typeface="Times New Roman" panose="02020603050405020304" pitchFamily="18" charset="0"/>
            </a:endParaRP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ESP8266 CP2102 </a:t>
            </a: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NodeMCU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 LUA  ESP-12E WIFI Serial Wireless Module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fontAlgn="base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Built-in Micro-USB, with flash and reset switches, easy to program</a:t>
            </a:r>
            <a:endParaRPr lang="en-IN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ED7689-7303-A2F0-3A7E-B395A6FF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75440" y="4198279"/>
            <a:ext cx="3022433" cy="231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294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67A6C5-B799-7793-77C9-F595E267A45A}"/>
              </a:ext>
            </a:extLst>
          </p:cNvPr>
          <p:cNvSpPr txBox="1"/>
          <p:nvPr/>
        </p:nvSpPr>
        <p:spPr>
          <a:xfrm>
            <a:off x="616017" y="587141"/>
            <a:ext cx="675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Components</a:t>
            </a:r>
            <a:endParaRPr lang="en-IN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F2BE95-C5AF-E778-3836-58C59A15B284}"/>
              </a:ext>
            </a:extLst>
          </p:cNvPr>
          <p:cNvCxnSpPr/>
          <p:nvPr/>
        </p:nvCxnSpPr>
        <p:spPr>
          <a:xfrm flipV="1">
            <a:off x="0" y="1395663"/>
            <a:ext cx="8085221" cy="6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DCBF44-B6F3-037E-CD8D-3167BAFEA746}"/>
              </a:ext>
            </a:extLst>
          </p:cNvPr>
          <p:cNvSpPr txBox="1"/>
          <p:nvPr/>
        </p:nvSpPr>
        <p:spPr>
          <a:xfrm flipH="1">
            <a:off x="719488" y="2086547"/>
            <a:ext cx="4872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Node MCU -1 with cable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L2930 motor driver module-1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Wheel Robot chains-1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Rocker switch-1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mini bread board-1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3.7V ,2200mh Li-Po batteries-3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3.7V, 2200mh case-1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Male to Male-15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Male to Female - 10,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Female to Female -10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FC2905-4B56-5C7A-ADDF-47A60392B7B0}"/>
              </a:ext>
            </a:extLst>
          </p:cNvPr>
          <p:cNvSpPr txBox="1"/>
          <p:nvPr/>
        </p:nvSpPr>
        <p:spPr>
          <a:xfrm>
            <a:off x="539014" y="616017"/>
            <a:ext cx="476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Circuit connections</a:t>
            </a:r>
            <a:endParaRPr lang="en-I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9237FC-7827-8AFA-CB5E-B9B84111B1DC}"/>
              </a:ext>
            </a:extLst>
          </p:cNvPr>
          <p:cNvCxnSpPr/>
          <p:nvPr/>
        </p:nvCxnSpPr>
        <p:spPr>
          <a:xfrm>
            <a:off x="0" y="1463040"/>
            <a:ext cx="8537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56D060-2EEC-8F26-E4A7-38D960B0799A}"/>
              </a:ext>
            </a:extLst>
          </p:cNvPr>
          <p:cNvSpPr txBox="1"/>
          <p:nvPr/>
        </p:nvSpPr>
        <p:spPr>
          <a:xfrm flipH="1">
            <a:off x="378993" y="1587470"/>
            <a:ext cx="7051710" cy="512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Connect the ENA pin of the L298N Motor Driver module to D5 pin of the </a:t>
            </a:r>
            <a:r>
              <a:rPr lang="en-US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NodeMCU</a:t>
            </a: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 board.</a:t>
            </a: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Connect ENB pin of L298N Motor Driver Module to D6 pin of </a:t>
            </a:r>
            <a:r>
              <a:rPr lang="en-US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NodeMCU</a:t>
            </a: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 board.</a:t>
            </a: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Connect the IN1 pin of the L298n motor driver module to the D8 pin of the </a:t>
            </a:r>
            <a:r>
              <a:rPr lang="en-US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NodeMCU</a:t>
            </a: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 board.</a:t>
            </a: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Connect the IN2 pin of the L298n motor driver module to the D7 pin of the </a:t>
            </a:r>
            <a:r>
              <a:rPr lang="en-US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NodeMCU</a:t>
            </a: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 board.</a:t>
            </a: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Connect the IN3 pin of the L298n motor driver module to the D4 pin of the </a:t>
            </a:r>
            <a:r>
              <a:rPr lang="en-US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NodeMCU</a:t>
            </a: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 board.</a:t>
            </a: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Connect the IN4 pin of the L298n motor driver module to the D3 pin of the </a:t>
            </a:r>
            <a:r>
              <a:rPr lang="en-US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NodeMCU</a:t>
            </a: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 board.</a:t>
            </a: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Connect the GND pin of the L298n motor driver module to the GND pin of the </a:t>
            </a:r>
            <a:r>
              <a:rPr lang="en-US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NodeMCU</a:t>
            </a: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 board.</a:t>
            </a: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Connect VCC pin of L298n motor driver module to Vin pin of </a:t>
            </a:r>
            <a:r>
              <a:rPr lang="en-US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NodeMCU</a:t>
            </a:r>
            <a:r>
              <a:rPr lang="en-US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 board.</a:t>
            </a: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B03E74-4C8C-EF64-FD89-0FB5993B6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56126" y="2747156"/>
            <a:ext cx="4156881" cy="238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692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F93F42-6C0F-AC0E-4DF0-33DD73AC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58266" y="739522"/>
            <a:ext cx="8869534" cy="509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73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6AFAD-A223-5296-77E2-3E0D3AFD643B}"/>
              </a:ext>
            </a:extLst>
          </p:cNvPr>
          <p:cNvSpPr txBox="1"/>
          <p:nvPr/>
        </p:nvSpPr>
        <p:spPr>
          <a:xfrm flipH="1">
            <a:off x="324850" y="615298"/>
            <a:ext cx="504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Working And Output 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A5869-C830-81A6-EE28-F4C97ED56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937" y="462013"/>
            <a:ext cx="3143046" cy="1084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543BEA-9CE6-AE41-2418-1AE8EE86F330}"/>
              </a:ext>
            </a:extLst>
          </p:cNvPr>
          <p:cNvCxnSpPr/>
          <p:nvPr/>
        </p:nvCxnSpPr>
        <p:spPr>
          <a:xfrm>
            <a:off x="0" y="1414914"/>
            <a:ext cx="7729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535911-565D-04D3-B6E5-32538CA49977}"/>
              </a:ext>
            </a:extLst>
          </p:cNvPr>
          <p:cNvSpPr txBox="1"/>
          <p:nvPr/>
        </p:nvSpPr>
        <p:spPr>
          <a:xfrm>
            <a:off x="423512" y="1970780"/>
            <a:ext cx="9317255" cy="2916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After uploading the code, open the application.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The wi-fi address for the phone and board should be the same.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The operating system of the smart mobile phone in android we develop a remote control program. The program connected with wi-fi to communicate with the robot. Wireless control is the most important basic needs of all people. Wireless network-controlled robots use wi-fi modules.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Arduino blue control android application will transmit command using wi-fi to the car so that it can move in the required direction like moving forward, reverse, turning left, turning right and stop.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02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430</TotalTime>
  <Words>458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caviar dreams</vt:lpstr>
      <vt:lpstr>Gill Sans MT</vt:lpstr>
      <vt:lpstr>inherit</vt:lpstr>
      <vt:lpstr>Symbol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bejugam shravya</dc:creator>
  <cp:lastModifiedBy>Vamshi Chinna</cp:lastModifiedBy>
  <cp:revision>11</cp:revision>
  <dcterms:created xsi:type="dcterms:W3CDTF">2022-07-20T13:26:27Z</dcterms:created>
  <dcterms:modified xsi:type="dcterms:W3CDTF">2023-07-17T03:22:37Z</dcterms:modified>
</cp:coreProperties>
</file>