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C713-BB7A-492A-B4A5-D11273AA2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A4FD7-2FF8-4D08-A418-E19518B98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F1F80-C048-488D-9C5D-FDC7AD19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7F9-59BF-4016-9218-959A47BBEB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E348F-69A4-4554-83D0-86842D17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1BBA-BADA-41CB-86E3-24D266A9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9077-CBC5-4569-BC10-A7D00A90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7DF0-016F-44AA-8C1F-CAE9E46B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73B91-2C9A-4D10-B17F-71B6A3083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5F3D-A164-45C4-BA83-47F65026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7F9-59BF-4016-9218-959A47BBEB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662E-B825-4EA1-B30B-C7E23C43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B0FE5-4068-4697-8693-FE315354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9077-CBC5-4569-BC10-A7D00A90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FE838-E511-464D-A574-CE43932AE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FC7BE-4109-491B-AFAC-BF2224A21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D539-2513-4F30-9F40-BF1040F3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7F9-59BF-4016-9218-959A47BBEB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F1C0-DD24-4CA0-8A30-2638036E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2E2A-B229-4733-B27E-A1128C8E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9077-CBC5-4569-BC10-A7D00A90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69F8-26E3-4781-B953-163EA7C0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B4BA-21D3-4AA9-B101-A7E277F25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1290-48B5-4D87-964C-6D773B45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7F9-59BF-4016-9218-959A47BBEB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7A40-C110-4208-8ECD-B8572592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B681-E5C4-479C-9912-EB69A3E3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9077-CBC5-4569-BC10-A7D00A90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5FD0-8A8C-4933-9A5C-EBFB6050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A1A1-DB1F-458E-8650-CF3B00ED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B3243-E845-4D96-820C-4074EC7B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7F9-59BF-4016-9218-959A47BBEB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85AB-40FA-4F37-ACC4-B40200C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22CE7-D856-4C0A-8BF1-1FBC4A0A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9077-CBC5-4569-BC10-A7D00A90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1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5F30-967A-4E1A-BAAB-DBF06D96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0C4D-FF87-4DA9-8599-F250AD310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43CB6-A4AA-4665-8E7A-9A14A7075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50988-B024-46C8-AE09-E2682523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7F9-59BF-4016-9218-959A47BBEB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D398B-A111-44E7-8323-219D7FF7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1774F-351D-41D3-98E3-F9AF9EBF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9077-CBC5-4569-BC10-A7D00A90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3408-636F-420F-B54B-E475241F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A948A-CEDB-46DC-8F43-25293A0AD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2D70F-0DD3-4BCA-98A3-508F23088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17A9E-780E-486E-A70A-D77BC7BFA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AD795-2BA6-491E-9574-4CAA5809E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A76D2-BFB7-4162-883E-94F4E9CE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7F9-59BF-4016-9218-959A47BBEB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999C6-279A-44CC-8B82-ABF99D1C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08DB7-F911-446D-80C1-0CECFF64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9077-CBC5-4569-BC10-A7D00A90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EA76-06DE-45F5-8782-D45AA758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BF6B9-9FF6-4088-92D4-85464651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7F9-59BF-4016-9218-959A47BBEB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434BD-697B-47A7-ADE2-3E5C57FA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93100-86A6-4223-94D4-DB2E92E9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9077-CBC5-4569-BC10-A7D00A90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C3548-0F1E-479C-8128-60FE0CAF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7F9-59BF-4016-9218-959A47BBEB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46BBF-CA82-4EDE-B149-5CEA435A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5B650-ABA5-476C-A92D-2FADE6BF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9077-CBC5-4569-BC10-A7D00A90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80E6-0C27-4109-BB94-2C63F749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6931-BAEC-4642-81E8-74102F6B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52AD0-C46C-4811-93C9-8331FD5B1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679B1-06EA-461E-AA39-35C1FAF8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7F9-59BF-4016-9218-959A47BBEB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C92F9-D610-4D48-90E1-9C6C532D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C99D8-300B-478B-961A-DD847800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9077-CBC5-4569-BC10-A7D00A90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4153-AE80-4782-A4E0-66597D8D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311FF-10B5-4723-965B-F612239E8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8286C-2414-449B-A8F6-2128DA8F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8EA56-A6C1-4463-85E2-5DA94008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7F9-59BF-4016-9218-959A47BBEB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C707E-C7CA-4DC3-8439-68D24E8E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42FDE-11B5-4716-B61F-869A6EB5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9077-CBC5-4569-BC10-A7D00A90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6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E66E9-46AD-4A8D-B8C4-0143A5D5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EED12-81C4-4FE9-A743-23A7406E3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C758B-9973-4B25-A0AD-9956222F9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57F9-59BF-4016-9218-959A47BBEBA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6B00-F515-4338-99E1-491E3570A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C5DA-AFAE-496C-BC63-80721A957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9077-CBC5-4569-BC10-A7D00A90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0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4F85D3-171D-4255-B8BD-9E05D8BB9EF8}"/>
              </a:ext>
            </a:extLst>
          </p:cNvPr>
          <p:cNvSpPr/>
          <p:nvPr/>
        </p:nvSpPr>
        <p:spPr>
          <a:xfrm>
            <a:off x="537799" y="2640581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03B03-A149-4161-9F06-394605F7FAA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12828" y="3106659"/>
            <a:ext cx="1469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A5A946-9076-4934-BDA4-684520271CFD}"/>
              </a:ext>
            </a:extLst>
          </p:cNvPr>
          <p:cNvSpPr/>
          <p:nvPr/>
        </p:nvSpPr>
        <p:spPr>
          <a:xfrm>
            <a:off x="6208296" y="3961543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0AA53-5F5F-43D1-8547-4184212F2AB4}"/>
              </a:ext>
            </a:extLst>
          </p:cNvPr>
          <p:cNvSpPr/>
          <p:nvPr/>
        </p:nvSpPr>
        <p:spPr>
          <a:xfrm>
            <a:off x="8661643" y="2652612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 (User = Logged 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261D82-F064-4B41-8A6E-424F3F37A450}"/>
              </a:ext>
            </a:extLst>
          </p:cNvPr>
          <p:cNvSpPr/>
          <p:nvPr/>
        </p:nvSpPr>
        <p:spPr>
          <a:xfrm>
            <a:off x="6208296" y="1202300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Process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C912B0-8224-411F-91D3-853B1AFA6E7F}"/>
              </a:ext>
            </a:extLst>
          </p:cNvPr>
          <p:cNvSpPr/>
          <p:nvPr/>
        </p:nvSpPr>
        <p:spPr>
          <a:xfrm>
            <a:off x="4182082" y="2640580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Login/Register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CA4E89-7E80-4DF1-950A-AC0954EF666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269597" y="3572735"/>
            <a:ext cx="938698" cy="85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6D8A6B-CFD6-4DF7-A95C-9D6712099D13}"/>
              </a:ext>
            </a:extLst>
          </p:cNvPr>
          <p:cNvCxnSpPr>
            <a:cxnSpLocks/>
          </p:cNvCxnSpPr>
          <p:nvPr/>
        </p:nvCxnSpPr>
        <p:spPr>
          <a:xfrm flipV="1">
            <a:off x="5269598" y="1668379"/>
            <a:ext cx="938697" cy="97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7A956E-E1EA-47F3-9FE5-17940D088CA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383325" y="1532631"/>
            <a:ext cx="1365833" cy="111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AABFEF-EA53-49DB-8383-1B3BC20A30B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383325" y="3584767"/>
            <a:ext cx="1365833" cy="8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511DEB-AD97-4777-91DE-4C506CE0B11A}"/>
              </a:ext>
            </a:extLst>
          </p:cNvPr>
          <p:cNvSpPr txBox="1"/>
          <p:nvPr/>
        </p:nvSpPr>
        <p:spPr>
          <a:xfrm>
            <a:off x="2442843" y="2640579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DC8FA5-25C1-4334-8E4D-5AE9809AC5FD}"/>
              </a:ext>
            </a:extLst>
          </p:cNvPr>
          <p:cNvSpPr txBox="1"/>
          <p:nvPr/>
        </p:nvSpPr>
        <p:spPr>
          <a:xfrm>
            <a:off x="6073302" y="2648023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B2114C-7D47-425E-8C29-FA1BF6583880}"/>
              </a:ext>
            </a:extLst>
          </p:cNvPr>
          <p:cNvSpPr txBox="1"/>
          <p:nvPr/>
        </p:nvSpPr>
        <p:spPr>
          <a:xfrm>
            <a:off x="8113339" y="1202300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91B95-1273-407C-9CB0-14353F8F0B07}"/>
              </a:ext>
            </a:extLst>
          </p:cNvPr>
          <p:cNvSpPr txBox="1"/>
          <p:nvPr/>
        </p:nvSpPr>
        <p:spPr>
          <a:xfrm>
            <a:off x="8113339" y="3923768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F2178E-EE7B-4DFB-88ED-393420117B3B}"/>
              </a:ext>
            </a:extLst>
          </p:cNvPr>
          <p:cNvSpPr txBox="1"/>
          <p:nvPr/>
        </p:nvSpPr>
        <p:spPr>
          <a:xfrm>
            <a:off x="10563690" y="2648023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5745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FF77A7-01CE-4920-A465-53001A1A5998}"/>
              </a:ext>
            </a:extLst>
          </p:cNvPr>
          <p:cNvSpPr/>
          <p:nvPr/>
        </p:nvSpPr>
        <p:spPr>
          <a:xfrm>
            <a:off x="720801" y="2496845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 (User = Logged on)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6383E8-9299-4A72-9520-DFB619686C55}"/>
              </a:ext>
            </a:extLst>
          </p:cNvPr>
          <p:cNvCxnSpPr>
            <a:cxnSpLocks/>
          </p:cNvCxnSpPr>
          <p:nvPr/>
        </p:nvCxnSpPr>
        <p:spPr>
          <a:xfrm>
            <a:off x="2895830" y="2928309"/>
            <a:ext cx="133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5C029F-93C8-4690-BF42-DDE6F1A35A2C}"/>
              </a:ext>
            </a:extLst>
          </p:cNvPr>
          <p:cNvSpPr/>
          <p:nvPr/>
        </p:nvSpPr>
        <p:spPr>
          <a:xfrm>
            <a:off x="6422838" y="941387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Sees Profile Option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0CA7C8-42B0-487F-8153-46558A195F60}"/>
              </a:ext>
            </a:extLst>
          </p:cNvPr>
          <p:cNvSpPr/>
          <p:nvPr/>
        </p:nvSpPr>
        <p:spPr>
          <a:xfrm>
            <a:off x="4235116" y="2496844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Picture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C4771D-4670-4F50-A90C-FFA9A12BD9A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26777" y="1407465"/>
            <a:ext cx="1296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C26E15-9B68-4FC6-A8F7-CEF25BF1D97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95830" y="2962923"/>
            <a:ext cx="1339286" cy="153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F2EFA39-B005-4E66-A1FB-28AC3115F424}"/>
              </a:ext>
            </a:extLst>
          </p:cNvPr>
          <p:cNvSpPr/>
          <p:nvPr/>
        </p:nvSpPr>
        <p:spPr>
          <a:xfrm>
            <a:off x="4247809" y="4028864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own wall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A8472-B11D-49E6-ACFC-7354CE6C686D}"/>
              </a:ext>
            </a:extLst>
          </p:cNvPr>
          <p:cNvCxnSpPr>
            <a:cxnSpLocks/>
          </p:cNvCxnSpPr>
          <p:nvPr/>
        </p:nvCxnSpPr>
        <p:spPr>
          <a:xfrm>
            <a:off x="6422838" y="4444519"/>
            <a:ext cx="1963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16246-05A1-4CA6-8304-EC32F05FE834}"/>
              </a:ext>
            </a:extLst>
          </p:cNvPr>
          <p:cNvCxnSpPr>
            <a:cxnSpLocks/>
          </p:cNvCxnSpPr>
          <p:nvPr/>
        </p:nvCxnSpPr>
        <p:spPr>
          <a:xfrm>
            <a:off x="6410145" y="2824891"/>
            <a:ext cx="1963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6AA8280-7AF8-4FFF-872D-416B035FBD90}"/>
              </a:ext>
            </a:extLst>
          </p:cNvPr>
          <p:cNvSpPr/>
          <p:nvPr/>
        </p:nvSpPr>
        <p:spPr>
          <a:xfrm>
            <a:off x="8373979" y="2358813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Wall With Uploaded Picture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457C0-B98F-419C-B9F4-F636A35E7275}"/>
              </a:ext>
            </a:extLst>
          </p:cNvPr>
          <p:cNvSpPr/>
          <p:nvPr/>
        </p:nvSpPr>
        <p:spPr>
          <a:xfrm>
            <a:off x="8373978" y="4038135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Picture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7FB28F-07B7-424B-A8E6-FCC26FEE72B9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9461493" y="3290968"/>
            <a:ext cx="1" cy="7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D0419D-0060-4450-9E0B-FDEB03904BA4}"/>
              </a:ext>
            </a:extLst>
          </p:cNvPr>
          <p:cNvCxnSpPr>
            <a:cxnSpLocks/>
          </p:cNvCxnSpPr>
          <p:nvPr/>
        </p:nvCxnSpPr>
        <p:spPr>
          <a:xfrm>
            <a:off x="1808315" y="3428999"/>
            <a:ext cx="0" cy="154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31D974E-AE5B-4950-B0A6-0BD99A75F7E9}"/>
              </a:ext>
            </a:extLst>
          </p:cNvPr>
          <p:cNvSpPr/>
          <p:nvPr/>
        </p:nvSpPr>
        <p:spPr>
          <a:xfrm>
            <a:off x="720801" y="4970290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Friends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6484BF-D689-438E-8E23-ADCEA7972FF0}"/>
              </a:ext>
            </a:extLst>
          </p:cNvPr>
          <p:cNvSpPr/>
          <p:nvPr/>
        </p:nvSpPr>
        <p:spPr>
          <a:xfrm>
            <a:off x="4247809" y="5427098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with friends/View their Walls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A2B08E-CC90-4FDE-BCD1-510407BDA30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895830" y="5427098"/>
            <a:ext cx="1351979" cy="46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BBEE721-C211-4B9C-A571-0554778CD2DD}"/>
              </a:ext>
            </a:extLst>
          </p:cNvPr>
          <p:cNvSpPr txBox="1"/>
          <p:nvPr/>
        </p:nvSpPr>
        <p:spPr>
          <a:xfrm>
            <a:off x="2605906" y="2489123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7AEE76-97B7-436F-AEB9-1074790344C6}"/>
              </a:ext>
            </a:extLst>
          </p:cNvPr>
          <p:cNvSpPr/>
          <p:nvPr/>
        </p:nvSpPr>
        <p:spPr>
          <a:xfrm>
            <a:off x="3044651" y="908026"/>
            <a:ext cx="2964441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Press on the top right menu button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767314-F8DE-45AC-9B2E-BDD67FDD196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585173" y="1407465"/>
            <a:ext cx="1215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92374D-7221-445E-8D4A-910E1507A823}"/>
              </a:ext>
            </a:extLst>
          </p:cNvPr>
          <p:cNvCxnSpPr>
            <a:cxnSpLocks/>
            <a:stCxn id="5" idx="0"/>
            <a:endCxn id="38" idx="1"/>
          </p:cNvCxnSpPr>
          <p:nvPr/>
        </p:nvCxnSpPr>
        <p:spPr>
          <a:xfrm flipV="1">
            <a:off x="1808316" y="1374104"/>
            <a:ext cx="1236335" cy="112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1D717E-1E0E-4872-B275-E2F652C3B8E1}"/>
              </a:ext>
            </a:extLst>
          </p:cNvPr>
          <p:cNvSpPr/>
          <p:nvPr/>
        </p:nvSpPr>
        <p:spPr>
          <a:xfrm>
            <a:off x="9801025" y="941387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Goes to Edit Profile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3AD85D-D9C2-4457-9B1C-627C4F5E43D5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0888540" y="1873542"/>
            <a:ext cx="0" cy="355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A0FD15C-09F9-4BA8-A65E-AC5DC6158C9D}"/>
              </a:ext>
            </a:extLst>
          </p:cNvPr>
          <p:cNvSpPr/>
          <p:nvPr/>
        </p:nvSpPr>
        <p:spPr>
          <a:xfrm>
            <a:off x="9801025" y="5386546"/>
            <a:ext cx="2175029" cy="9727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Edits Profile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CC3EE4-19DA-4781-9A9F-C58C8F99AC14}"/>
              </a:ext>
            </a:extLst>
          </p:cNvPr>
          <p:cNvCxnSpPr>
            <a:cxnSpLocks/>
          </p:cNvCxnSpPr>
          <p:nvPr/>
        </p:nvCxnSpPr>
        <p:spPr>
          <a:xfrm>
            <a:off x="8716628" y="3394387"/>
            <a:ext cx="1" cy="91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BCDAC2-3731-4112-AB45-3E000E094A46}"/>
              </a:ext>
            </a:extLst>
          </p:cNvPr>
          <p:cNvSpPr txBox="1"/>
          <p:nvPr/>
        </p:nvSpPr>
        <p:spPr>
          <a:xfrm>
            <a:off x="5702848" y="909506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324709-951D-46CC-8449-5ED743069171}"/>
              </a:ext>
            </a:extLst>
          </p:cNvPr>
          <p:cNvSpPr txBox="1"/>
          <p:nvPr/>
        </p:nvSpPr>
        <p:spPr>
          <a:xfrm>
            <a:off x="6140159" y="2514366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4466DF-61F5-4058-BD4E-E70659F77B0B}"/>
              </a:ext>
            </a:extLst>
          </p:cNvPr>
          <p:cNvSpPr txBox="1"/>
          <p:nvPr/>
        </p:nvSpPr>
        <p:spPr>
          <a:xfrm>
            <a:off x="6070893" y="4014978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C8D772-A290-45DB-92BF-8205961ECBFD}"/>
              </a:ext>
            </a:extLst>
          </p:cNvPr>
          <p:cNvSpPr txBox="1"/>
          <p:nvPr/>
        </p:nvSpPr>
        <p:spPr>
          <a:xfrm>
            <a:off x="2614508" y="4961019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FC042-918E-4C9D-BEC9-2221C4F56A46}"/>
              </a:ext>
            </a:extLst>
          </p:cNvPr>
          <p:cNvSpPr txBox="1"/>
          <p:nvPr/>
        </p:nvSpPr>
        <p:spPr>
          <a:xfrm>
            <a:off x="6152852" y="5386546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E9CC9E-36B1-46C3-AE4D-0F515F5D56D4}"/>
              </a:ext>
            </a:extLst>
          </p:cNvPr>
          <p:cNvSpPr txBox="1"/>
          <p:nvPr/>
        </p:nvSpPr>
        <p:spPr>
          <a:xfrm>
            <a:off x="8327881" y="882871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9A0480-6AB5-45F6-9BCC-D9DF0A0B663F}"/>
              </a:ext>
            </a:extLst>
          </p:cNvPr>
          <p:cNvSpPr txBox="1"/>
          <p:nvPr/>
        </p:nvSpPr>
        <p:spPr>
          <a:xfrm>
            <a:off x="11706068" y="882871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B55B74-729B-44E2-A41A-EAA15BEBBE53}"/>
              </a:ext>
            </a:extLst>
          </p:cNvPr>
          <p:cNvSpPr txBox="1"/>
          <p:nvPr/>
        </p:nvSpPr>
        <p:spPr>
          <a:xfrm>
            <a:off x="10200450" y="2312178"/>
            <a:ext cx="5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5466FF-40EA-4635-8B01-DA70FE444222}"/>
              </a:ext>
            </a:extLst>
          </p:cNvPr>
          <p:cNvSpPr txBox="1"/>
          <p:nvPr/>
        </p:nvSpPr>
        <p:spPr>
          <a:xfrm>
            <a:off x="10323373" y="3984696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4CE08C-0365-459E-8217-40D5214E179D}"/>
              </a:ext>
            </a:extLst>
          </p:cNvPr>
          <p:cNvSpPr txBox="1"/>
          <p:nvPr/>
        </p:nvSpPr>
        <p:spPr>
          <a:xfrm>
            <a:off x="11706068" y="5345391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780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7DA997-299C-4C5F-88CB-EBB327EA1CFE}"/>
              </a:ext>
            </a:extLst>
          </p:cNvPr>
          <p:cNvSpPr/>
          <p:nvPr/>
        </p:nvSpPr>
        <p:spPr>
          <a:xfrm>
            <a:off x="770021" y="2496845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Wall With </a:t>
            </a:r>
            <a:r>
              <a:rPr lang="en-US" dirty="0"/>
              <a:t>Uploaded Picture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9657B4-EC02-4171-A9E0-DD69BB2F146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945050" y="989744"/>
            <a:ext cx="1130739" cy="193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A0C58C-9314-4B35-B603-89E746387890}"/>
              </a:ext>
            </a:extLst>
          </p:cNvPr>
          <p:cNvSpPr/>
          <p:nvPr/>
        </p:nvSpPr>
        <p:spPr>
          <a:xfrm>
            <a:off x="4075789" y="523666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right sort option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65C29-46A9-48DD-B9CF-232A961D3139}"/>
              </a:ext>
            </a:extLst>
          </p:cNvPr>
          <p:cNvSpPr/>
          <p:nvPr/>
        </p:nvSpPr>
        <p:spPr>
          <a:xfrm>
            <a:off x="4284337" y="5553490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Delete/Upload Pictures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AEAFBD-675F-4D20-9CAB-3735CAB752A3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>
            <a:off x="2945050" y="4816410"/>
            <a:ext cx="1339287" cy="120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B76B9C-48B7-485A-BE1D-DE85DBDB2A3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45050" y="2962923"/>
            <a:ext cx="1787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F8D68-714F-4C39-8A7A-72C07507F752}"/>
              </a:ext>
            </a:extLst>
          </p:cNvPr>
          <p:cNvSpPr/>
          <p:nvPr/>
        </p:nvSpPr>
        <p:spPr>
          <a:xfrm>
            <a:off x="4732421" y="2507667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Press Image and Comment/like/add to own wall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210A64-8968-4190-BD55-70D698E1870F}"/>
              </a:ext>
            </a:extLst>
          </p:cNvPr>
          <p:cNvSpPr/>
          <p:nvPr/>
        </p:nvSpPr>
        <p:spPr>
          <a:xfrm>
            <a:off x="7629114" y="4374272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Wall With </a:t>
            </a:r>
            <a:r>
              <a:rPr lang="en-US" dirty="0"/>
              <a:t>Favorite Pictures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1053F0-CE84-4432-A4AE-749DD9B8E1EB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>
            <a:off x="8716628" y="3443831"/>
            <a:ext cx="1" cy="93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EB1C10C-1755-4DAF-A89D-A72308637F6F}"/>
              </a:ext>
            </a:extLst>
          </p:cNvPr>
          <p:cNvSpPr/>
          <p:nvPr/>
        </p:nvSpPr>
        <p:spPr>
          <a:xfrm>
            <a:off x="770021" y="4350332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Personal Wall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6ED957-4B80-4247-BA77-DE83725F4697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1857536" y="3429000"/>
            <a:ext cx="0" cy="92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A29410-C9A5-4EB8-AAB3-A0705CE566C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250818" y="989743"/>
            <a:ext cx="2058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746C183-EEEE-4656-AB46-220EB4E09867}"/>
              </a:ext>
            </a:extLst>
          </p:cNvPr>
          <p:cNvSpPr/>
          <p:nvPr/>
        </p:nvSpPr>
        <p:spPr>
          <a:xfrm>
            <a:off x="8309811" y="523665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Sort to New, Old or Favorite Pictures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63B3A9-B9A1-4B60-9571-F2FA7BD7D50D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6459366" y="4840350"/>
            <a:ext cx="1169748" cy="117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379BD93-CC83-4863-9A60-8791CD06E901}"/>
              </a:ext>
            </a:extLst>
          </p:cNvPr>
          <p:cNvSpPr/>
          <p:nvPr/>
        </p:nvSpPr>
        <p:spPr>
          <a:xfrm>
            <a:off x="7629113" y="2511676"/>
            <a:ext cx="2175029" cy="9321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back to Personal Walls 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E005A8-E571-4348-8845-D4DF0EBE2445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>
            <a:off x="6907450" y="2973745"/>
            <a:ext cx="721663" cy="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025D78-F6FD-421B-AEB4-8A0AA5437BD5}"/>
              </a:ext>
            </a:extLst>
          </p:cNvPr>
          <p:cNvSpPr txBox="1"/>
          <p:nvPr/>
        </p:nvSpPr>
        <p:spPr>
          <a:xfrm>
            <a:off x="2675064" y="2486025"/>
            <a:ext cx="2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7ACAC-1F36-4071-8000-39FB239F6E01}"/>
              </a:ext>
            </a:extLst>
          </p:cNvPr>
          <p:cNvSpPr txBox="1"/>
          <p:nvPr/>
        </p:nvSpPr>
        <p:spPr>
          <a:xfrm>
            <a:off x="5914640" y="469100"/>
            <a:ext cx="54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39AFF0-6F87-4C78-BDCD-5E7624C55ECB}"/>
              </a:ext>
            </a:extLst>
          </p:cNvPr>
          <p:cNvSpPr txBox="1"/>
          <p:nvPr/>
        </p:nvSpPr>
        <p:spPr>
          <a:xfrm>
            <a:off x="10085033" y="469100"/>
            <a:ext cx="54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3C84E-9ADF-4193-8F12-117975751F36}"/>
              </a:ext>
            </a:extLst>
          </p:cNvPr>
          <p:cNvSpPr txBox="1"/>
          <p:nvPr/>
        </p:nvSpPr>
        <p:spPr>
          <a:xfrm>
            <a:off x="6502589" y="2483008"/>
            <a:ext cx="44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584EC-2D55-4DA1-8B1E-D4DB999F25CA}"/>
              </a:ext>
            </a:extLst>
          </p:cNvPr>
          <p:cNvSpPr txBox="1"/>
          <p:nvPr/>
        </p:nvSpPr>
        <p:spPr>
          <a:xfrm>
            <a:off x="9397325" y="2483008"/>
            <a:ext cx="44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7945A7-6777-4588-8A94-69A824195CC2}"/>
              </a:ext>
            </a:extLst>
          </p:cNvPr>
          <p:cNvSpPr txBox="1"/>
          <p:nvPr/>
        </p:nvSpPr>
        <p:spPr>
          <a:xfrm>
            <a:off x="2476870" y="4315720"/>
            <a:ext cx="4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A33821-B854-45CD-909A-E093C670D4A4}"/>
              </a:ext>
            </a:extLst>
          </p:cNvPr>
          <p:cNvSpPr txBox="1"/>
          <p:nvPr/>
        </p:nvSpPr>
        <p:spPr>
          <a:xfrm>
            <a:off x="9464961" y="4315021"/>
            <a:ext cx="5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59694-8DA8-4E56-8472-3F294147AE2B}"/>
              </a:ext>
            </a:extLst>
          </p:cNvPr>
          <p:cNvSpPr txBox="1"/>
          <p:nvPr/>
        </p:nvSpPr>
        <p:spPr>
          <a:xfrm>
            <a:off x="6010183" y="5498925"/>
            <a:ext cx="44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9727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27C10-CD93-4B68-9794-F40013886D1A}"/>
              </a:ext>
            </a:extLst>
          </p:cNvPr>
          <p:cNvSpPr txBox="1"/>
          <p:nvPr/>
        </p:nvSpPr>
        <p:spPr>
          <a:xfrm>
            <a:off x="443884" y="861134"/>
            <a:ext cx="114521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User starts on Home page (Guest Version)</a:t>
            </a:r>
          </a:p>
          <a:p>
            <a:r>
              <a:rPr lang="en-US" dirty="0"/>
              <a:t>2. User decides to Login or Register.</a:t>
            </a:r>
          </a:p>
          <a:p>
            <a:r>
              <a:rPr lang="en-US" dirty="0"/>
              <a:t>3. User goes through Login/Register Process</a:t>
            </a:r>
          </a:p>
          <a:p>
            <a:r>
              <a:rPr lang="en-US" dirty="0"/>
              <a:t>4. User is on Home page (User Version)</a:t>
            </a:r>
          </a:p>
          <a:p>
            <a:r>
              <a:rPr lang="en-US" dirty="0"/>
              <a:t>5. User presses on top right menu button and sees profile option. User goes to Profile and chooses Edit Profile.</a:t>
            </a:r>
          </a:p>
          <a:p>
            <a:r>
              <a:rPr lang="en-US" dirty="0"/>
              <a:t> Now the user can edit his Profile.</a:t>
            </a:r>
          </a:p>
          <a:p>
            <a:r>
              <a:rPr lang="en-US" dirty="0"/>
              <a:t>6. User presses on the upload picture button and uploads a picture.</a:t>
            </a:r>
          </a:p>
          <a:p>
            <a:r>
              <a:rPr lang="en-US" dirty="0"/>
              <a:t>7. User can Make his/her own wall. </a:t>
            </a:r>
          </a:p>
          <a:p>
            <a:r>
              <a:rPr lang="en-US" dirty="0"/>
              <a:t>8. User can also add friends.</a:t>
            </a:r>
          </a:p>
          <a:p>
            <a:r>
              <a:rPr lang="en-US" dirty="0"/>
              <a:t>9. Also Chat with friends and see their favorited walls.</a:t>
            </a:r>
          </a:p>
          <a:p>
            <a:r>
              <a:rPr lang="en-US" dirty="0"/>
              <a:t>10. User can View the Wall with his/her uploaded pictures.</a:t>
            </a:r>
          </a:p>
          <a:p>
            <a:r>
              <a:rPr lang="en-US" dirty="0"/>
              <a:t>11. User can Sort walls with New Old or Favorited pictures.</a:t>
            </a:r>
          </a:p>
          <a:p>
            <a:r>
              <a:rPr lang="en-US" dirty="0"/>
              <a:t>12. User can Press image and it will popup and user can comment/like/favorite that picture.</a:t>
            </a:r>
          </a:p>
          <a:p>
            <a:r>
              <a:rPr lang="en-US" dirty="0"/>
              <a:t>13. User can  View Personal Walls by going to his/her profile.</a:t>
            </a:r>
          </a:p>
          <a:p>
            <a:r>
              <a:rPr lang="en-US" dirty="0"/>
              <a:t>14. User can also view his/her wall with favorite pictures.</a:t>
            </a:r>
          </a:p>
          <a:p>
            <a:r>
              <a:rPr lang="en-US" dirty="0"/>
              <a:t>15.  User can Delete/Upload </a:t>
            </a:r>
            <a:r>
              <a:rPr lang="en-US"/>
              <a:t>pictures from/on </a:t>
            </a:r>
            <a:r>
              <a:rPr lang="en-US" dirty="0"/>
              <a:t>their </a:t>
            </a:r>
            <a:r>
              <a:rPr lang="en-US"/>
              <a:t>Personal Walls.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5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Idriss</dc:creator>
  <cp:lastModifiedBy>Idriss</cp:lastModifiedBy>
  <cp:revision>10</cp:revision>
  <dcterms:created xsi:type="dcterms:W3CDTF">2018-03-15T17:07:28Z</dcterms:created>
  <dcterms:modified xsi:type="dcterms:W3CDTF">2018-03-16T10:24:10Z</dcterms:modified>
</cp:coreProperties>
</file>