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48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FE81-C426-40E0-9252-B0BA209FA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DF37A-A9EF-4FCB-B37A-4845A05A5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A8686-AECE-46F1-8ECA-BF15FD09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FE7A-6D90-48E3-AA56-222BF8253D99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574A3-7CE2-417B-9F42-4E14CB94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1DE8B-099D-44AE-A952-CBFF7DD8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E7DC-1218-4A90-89F0-9F4458A12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3E54-5873-41D4-9A12-636B1F30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825CF-526B-4776-9393-C7B4360FA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067B6-5568-4B39-B016-E386AA70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FE7A-6D90-48E3-AA56-222BF8253D99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67933-65DF-4FB5-83A4-7CA20003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CAFE6-41B2-42C5-9571-2F07F1CD7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E7DC-1218-4A90-89F0-9F4458A12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1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900AFE-D43F-4B7D-9982-485CC7878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7F172-AAE1-4F1F-8F19-601EDB8F7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13070-242A-462E-8852-49F078E91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FE7A-6D90-48E3-AA56-222BF8253D99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3AF23-936A-4EEF-9D49-AC3FB90F2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26928-1C4F-4FED-8CF0-0DFB34A8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E7DC-1218-4A90-89F0-9F4458A12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3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6E33C-206C-47E5-88D5-88D411FD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09E92-856F-49DE-B35F-2112334EC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36942-51E4-4407-AB6A-76A3C48A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FE7A-6D90-48E3-AA56-222BF8253D99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ECB28-C7CC-428D-B301-157817B0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2C841-C371-43B4-83D7-C71DF8767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E7DC-1218-4A90-89F0-9F4458A12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4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2B04A-02E4-4C72-BF1E-1955F39DB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AFA40-3CDD-4FA9-AE1A-45DE82EF2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056FC-98CD-4729-A9C6-97198451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FE7A-6D90-48E3-AA56-222BF8253D99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49679-874F-4F2A-8DFC-216E573E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0C0F4-040D-49CE-B832-9F999AC5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E7DC-1218-4A90-89F0-9F4458A12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5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7727-6976-45A0-A316-4D522031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CB6DE-0337-415D-9336-774A07195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0B868-DDDA-43CD-B25C-06B4B3560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50EFC-C87A-4E6C-A648-A8F814645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FE7A-6D90-48E3-AA56-222BF8253D99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716A4-9B57-46E5-8E51-4FA6CB3E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227EC-547A-40E5-A08D-07D714AC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E7DC-1218-4A90-89F0-9F4458A12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9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D639-866D-4B8F-B513-15233577B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40C0F-AD2E-4BE2-97D8-EC1B34FD1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3AF2D-01BC-4D15-9020-96C769A2F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E0F25-8674-4867-A24F-C956CD547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FB171-0BBD-4D04-B13F-04EBEB9F6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8CCAD4-7993-4B9D-8266-AB661420D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FE7A-6D90-48E3-AA56-222BF8253D99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5DFB87-28C3-441F-B2C4-7A35B299C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42AF7F-D100-44D3-8E56-C12805B9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E7DC-1218-4A90-89F0-9F4458A12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4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E0AEB-A406-483D-A6E3-20A6A578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566CE-97A1-4773-AE90-1E045C3E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FE7A-6D90-48E3-AA56-222BF8253D99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5D02C-321A-4105-B1E0-83CAB534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00E32-58F2-469C-A97A-C67B4E5C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E7DC-1218-4A90-89F0-9F4458A12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4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B9144-4167-46D4-9846-6CF9954F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FE7A-6D90-48E3-AA56-222BF8253D99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4D5109-DBED-467D-AA5C-8A2675F6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702C6-78EB-4DAF-8582-C3517F3A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E7DC-1218-4A90-89F0-9F4458A12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8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3E9A-F164-4B0D-9360-59F57D3F4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27117-8396-473F-91BD-03FA925CC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40361-642A-4B0C-A967-D7D7C9C87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D43F9-6A81-4086-B18D-FF6F2E56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FE7A-6D90-48E3-AA56-222BF8253D99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80F85-F8C8-4EE6-8C91-82117B7F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A56ED-E81F-44A3-80FB-608F9AE6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E7DC-1218-4A90-89F0-9F4458A12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4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7836E-EF81-4F7F-9530-4D84124E0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B7F631-EAA2-472C-8B31-F2853766A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E3942-4AFA-4798-A7E5-668FB0DC0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23E88-1B3F-4A17-92CF-4CBAA3B14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FE7A-6D90-48E3-AA56-222BF8253D99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0EAC5-CF87-4B7E-977D-786ABBCC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898EB-1FA4-4370-A31A-4AA44AD5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E7DC-1218-4A90-89F0-9F4458A12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BC787-F550-43D6-880C-91BF27B4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BC004-DB4C-40AE-BCC4-366BFF204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04B3C-2899-4888-B26A-53A324774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FE7A-6D90-48E3-AA56-222BF8253D99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E0A6C-180A-4E4C-88CA-64DF59625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EA5A9-F5F2-446C-83FA-AC6EB3D3A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3E7DC-1218-4A90-89F0-9F4458A12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5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1D0AF59-99C3-4251-AB9A-C966C6AD44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55405F-37A2-4869-9154-F8BE3BECE6C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5D5374-9055-4645-8152-34DA03A3B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320" y="643467"/>
            <a:ext cx="716535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78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>
            <a:extLst>
              <a:ext uri="{FF2B5EF4-FFF2-40B4-BE49-F238E27FC236}">
                <a16:creationId xmlns:a16="http://schemas.microsoft.com/office/drawing/2014/main" id="{01D0AF59-99C3-4251-AB9A-C966C6AD44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1855405F-37A2-4869-9154-F8BE3BECE6C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2B6847-BFC0-4EB8-8218-8A72D37EE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320" y="643467"/>
            <a:ext cx="7165359" cy="55710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134F44-132F-4963-8DB4-462C2A544EDF}"/>
              </a:ext>
            </a:extLst>
          </p:cNvPr>
          <p:cNvSpPr txBox="1"/>
          <p:nvPr/>
        </p:nvSpPr>
        <p:spPr>
          <a:xfrm>
            <a:off x="2752531" y="1063690"/>
            <a:ext cx="1446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60804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001D3-3A92-4FF5-BBD3-B491766F8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804" y="643467"/>
            <a:ext cx="714239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2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6572F6-0447-44E8-BD6E-39EB05316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23" y="643467"/>
            <a:ext cx="587975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7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1D0AF59-99C3-4251-AB9A-C966C6AD44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55405F-37A2-4869-9154-F8BE3BECE6C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994CB4-CEF2-4F9B-B542-55569E947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678" y="643467"/>
            <a:ext cx="905864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3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1D0AF59-99C3-4251-AB9A-C966C6AD44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55405F-37A2-4869-9154-F8BE3BECE6C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DBCEDA-21D0-4916-B78F-7D7C2D0D3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91" y="643467"/>
            <a:ext cx="909561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70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99F49-7EE0-4CE4-989E-AD4719D1F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330" y="643467"/>
            <a:ext cx="562734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1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A0BDDE-10D3-4E88-BB6D-78E91F100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59" y="643467"/>
            <a:ext cx="757968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72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1D0AF59-99C3-4251-AB9A-C966C6AD44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55405F-37A2-4869-9154-F8BE3BECE6C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65A80E-215E-4B36-9777-DEEE9BB1B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006" y="643467"/>
            <a:ext cx="75539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51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Idriss</dc:creator>
  <cp:lastModifiedBy>Idriss</cp:lastModifiedBy>
  <cp:revision>13</cp:revision>
  <dcterms:created xsi:type="dcterms:W3CDTF">2018-03-15T08:21:43Z</dcterms:created>
  <dcterms:modified xsi:type="dcterms:W3CDTF">2018-03-16T17:26:46Z</dcterms:modified>
</cp:coreProperties>
</file>