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63" r:id="rId3"/>
    <p:sldId id="257" r:id="rId4"/>
    <p:sldId id="261" r:id="rId5"/>
    <p:sldId id="259" r:id="rId6"/>
    <p:sldId id="258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a vietturi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93202-9FC5-4C88-9698-9703F08B770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aida attēla vietturi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iezīmju vietturi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6" name="Kājenes vietturi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ida numura vietturi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01D61-9DFE-4787-BB16-95DAADBFE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01D61-9DFE-4787-BB16-95DAADBFE3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01D61-9DFE-4787-BB16-95DAADBFE3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1217A30-539F-7993-7992-CD1657207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68EE4335-4950-594C-7D59-0038B8B91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8935D55B-D2C0-3CC2-437F-1B6E757E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6AFFF815-A69D-6DA8-63D0-E8B61B83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1400334B-718F-3B2C-24BD-49405251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F01ABA4-E82A-A397-DC0E-6B5206A5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F9C7BCC5-C500-4CB3-B672-7EF48274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2B6A874-F7F6-FCCE-8CC2-DB0B0B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F25C005B-0C65-C7FA-DCCC-7672671E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17CCF05D-7A92-9595-0681-D86787B4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6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BD9BDD8F-A23F-9A81-EB34-3961795C1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5525D255-7BCA-4A15-F40A-5CB36B52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C03C3F7-7143-0D5A-F811-80004031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AF81369-9FEE-4603-2599-97D48AE8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4D89DA87-934C-2C37-B8ED-D2AE17D7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1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2940177-91EF-A385-AD85-DC426305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322E98A-F894-B22D-469C-5ECC274C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2E46628-1888-2B80-B412-88003BB8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02DE6E3C-1D68-4C55-CC68-5FB9CF1A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493E21EE-267C-8A91-2900-FD52C8AA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E7CDE5D-BA3B-2E82-942F-C67F9FA2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958A2DA5-ED9D-C572-46F9-AA859A0F9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42B9AE4-70AF-A1E5-B498-A8B896D1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758D9761-A951-6673-8DBF-35CA8306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67BFC651-F7AE-B445-A33F-0A69DC7A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1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60B0F1C-F580-9A87-290D-DE72FC56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20686FB-FDBB-5D9C-858E-DFD0D884B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CEA4CD3D-A8D7-2A77-5D7D-CFCBF852E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924B3FAF-81EA-53C9-1080-32CACFBF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D60E33B9-9C5B-4D58-0B48-EE06B6AA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02265752-349B-E85B-88D1-21D3E157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6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7BDAE6E-723C-AD31-E904-9CD50E74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0ED6E903-8B10-A402-0B8A-519734B6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2417819F-F087-B211-D371-122AFE6E1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9869AAA7-1258-378C-FFF3-A4CE5D0A5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DA9D0549-7248-FBAF-B385-8CCC0D2DC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CCD6738F-1FF2-3F3E-083F-13036037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BC8C6AE0-6376-A804-7A8A-2EF00B88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6DB58E0E-8F1A-9AA8-95A2-B60C4FFC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49BE961-15F4-7096-501B-FFA4F308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FDE402E0-08ED-BAE0-9E6D-44CA243D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9E30A5B3-5F04-4CE5-A58B-63495FC6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E2BF9DDB-6BCD-142F-C944-3025C8BC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B3B83FE8-1165-E7B2-56DC-A1271663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263EF7FF-A713-386F-3C43-8532B37B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0B17D33-7420-788A-0D80-D5493148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5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76ACF59-F598-DDEA-600B-10BEC5E6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3D16606-EEE3-9071-3F54-AEB66A7B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D1CC6326-BD81-D26D-F886-18B4D4CA4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942CC188-9903-1433-5592-E088617F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888747CE-3DA0-2B42-FF4E-08651B8E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DDAD77DA-3CFF-1F3C-0E79-DF7AB146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89B7903-049E-877B-0680-5591F0A1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2A1BF907-7EC4-B1AA-8AF9-110E2162D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82B05D14-09FF-BE5C-80E0-E958A7841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1FCC6D86-61E6-08E2-9B1F-A22F5516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370CD115-3232-07CD-C123-77D69F46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6898F5FB-E3E8-A0EA-027A-832B6935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F42459E6-697E-095E-29B2-150F7BC0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ADA259C1-1944-FFAD-0CCE-35DE857A5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9FD8F76B-3707-52EB-40CC-2A741C7EB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2D683-73FD-4FDD-872E-E83802EDF27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3193FFD0-CC7E-955F-DF37-8EAA2CCD5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8EFF9B0D-C158-C1F8-D01C-425F8B455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6E83C-9F6D-4673-8149-E41AF48B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5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9140F4F-7AFD-32B3-970D-81866B98E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Basketbola</a:t>
            </a:r>
            <a:r>
              <a:rPr lang="en-US" dirty="0"/>
              <a:t> </a:t>
            </a:r>
            <a:r>
              <a:rPr lang="en-US" dirty="0" err="1"/>
              <a:t>spēles</a:t>
            </a:r>
            <a:r>
              <a:rPr lang="en-US" dirty="0"/>
              <a:t> </a:t>
            </a:r>
            <a:r>
              <a:rPr lang="en-US" dirty="0" err="1"/>
              <a:t>rezultāta</a:t>
            </a:r>
            <a:r>
              <a:rPr lang="en-US" dirty="0"/>
              <a:t> </a:t>
            </a:r>
            <a:r>
              <a:rPr lang="en-US" dirty="0" err="1"/>
              <a:t>prognozēšana</a:t>
            </a:r>
            <a:endParaRPr lang="en-US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1E48E1C9-DAF6-3483-531D-189B52FA2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Matīss</a:t>
            </a:r>
            <a:r>
              <a:rPr lang="en-US" dirty="0"/>
              <a:t> Lakševics, Reds Ričards Polis, </a:t>
            </a:r>
            <a:r>
              <a:rPr lang="en-US" dirty="0" err="1"/>
              <a:t>Mareks</a:t>
            </a:r>
            <a:r>
              <a:rPr lang="en-US" dirty="0"/>
              <a:t> </a:t>
            </a:r>
            <a:r>
              <a:rPr lang="en-US" dirty="0" err="1"/>
              <a:t>Siņica</a:t>
            </a:r>
            <a:r>
              <a:rPr lang="en-US" dirty="0"/>
              <a:t> </a:t>
            </a:r>
            <a:r>
              <a:rPr lang="en-US" dirty="0" err="1"/>
              <a:t>Siņavskis</a:t>
            </a:r>
            <a:r>
              <a:rPr lang="en-US" dirty="0"/>
              <a:t>, Reinis </a:t>
            </a:r>
            <a:r>
              <a:rPr lang="en-US" dirty="0" err="1"/>
              <a:t>Drēska</a:t>
            </a:r>
            <a:r>
              <a:rPr lang="lv-LV" dirty="0"/>
              <a:t>, Gundars Pelle</a:t>
            </a:r>
            <a:endParaRPr lang="en-US" dirty="0"/>
          </a:p>
          <a:p>
            <a:r>
              <a:rPr lang="en-US" dirty="0"/>
              <a:t>3.Kurss</a:t>
            </a:r>
          </a:p>
        </p:txBody>
      </p:sp>
    </p:spTree>
    <p:extLst>
      <p:ext uri="{BB962C8B-B14F-4D97-AF65-F5344CB8AC3E}">
        <p14:creationId xmlns:p14="http://schemas.microsoft.com/office/powerpoint/2010/main" val="259869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B6CAAC2-4569-D1BD-62CE-9AAE48A2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68" y="454936"/>
            <a:ext cx="5803273" cy="58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37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2BBAE29-A99D-AA98-265F-D25AE165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Sistēmas</a:t>
            </a:r>
            <a:r>
              <a:rPr lang="en-US" dirty="0"/>
              <a:t> </a:t>
            </a:r>
            <a:r>
              <a:rPr lang="en-US" dirty="0" err="1"/>
              <a:t>būtība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DA112CA-2896-66A3-5ED4-AC97F886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/>
              <a:t>Mērķis</a:t>
            </a:r>
            <a:r>
              <a:rPr lang="lv-LV" dirty="0"/>
              <a:t> ir izveidot precīzu basketbola rezultātu prognozes modeli, kas apvienots ar lietotājam draudzīgu tīmekļa lietotni</a:t>
            </a:r>
            <a:endParaRPr lang="en-US" dirty="0"/>
          </a:p>
          <a:p>
            <a:r>
              <a:rPr lang="lv-LV" b="1" dirty="0"/>
              <a:t>Svarīgākās iezīmes</a:t>
            </a:r>
            <a:r>
              <a:rPr lang="lv-LV" dirty="0"/>
              <a:t>:</a:t>
            </a:r>
            <a:r>
              <a:rPr lang="en-US" dirty="0"/>
              <a:t> </a:t>
            </a:r>
            <a:endParaRPr lang="lv-LV" dirty="0"/>
          </a:p>
          <a:p>
            <a:pPr lvl="1"/>
            <a:r>
              <a:rPr lang="lv-LV" dirty="0"/>
              <a:t>Sistēma izmanto neironu tīklus basketbola spēļu rezultātu prognozēšanai;</a:t>
            </a:r>
            <a:endParaRPr lang="en-US" dirty="0"/>
          </a:p>
          <a:p>
            <a:pPr lvl="1"/>
            <a:r>
              <a:rPr lang="lv-LV" dirty="0"/>
              <a:t>Sistēmu var izmantot reģistrēti lietotāji projekta mājaslapā.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B23085A-46AC-F86F-7856-34996A37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Funkcionālais</a:t>
            </a:r>
            <a:r>
              <a:rPr lang="en-US" dirty="0"/>
              <a:t> </a:t>
            </a:r>
            <a:r>
              <a:rPr lang="en-US" dirty="0" err="1"/>
              <a:t>risinājums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9BD7EA3-EB99-633F-FBB0-C7CA7315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b="0" i="0" dirty="0">
                <a:effectLst/>
                <a:latin typeface="gg sans"/>
              </a:rPr>
              <a:t>Ielādē un apstrādā datus no </a:t>
            </a:r>
            <a:r>
              <a:rPr lang="en-US" b="0" i="0" dirty="0">
                <a:effectLst/>
                <a:latin typeface="gg sans"/>
              </a:rPr>
              <a:t>datu </a:t>
            </a:r>
            <a:r>
              <a:rPr lang="en-US" b="0" i="0" dirty="0" err="1">
                <a:effectLst/>
                <a:latin typeface="gg sans"/>
              </a:rPr>
              <a:t>bāzes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lv-LV" b="0" i="0" dirty="0">
                <a:effectLst/>
                <a:latin typeface="gg sans"/>
              </a:rPr>
              <a:t>- nolasām spēļu datus un komandu statistiku, apvienojam tos, pārvēršot komandu nosaukumus skaitļos un pievienojot komandu sezonas datus. </a:t>
            </a:r>
            <a:endParaRPr lang="en-US" b="0" i="0" dirty="0">
              <a:effectLst/>
              <a:latin typeface="gg sans"/>
            </a:endParaRPr>
          </a:p>
          <a:p>
            <a:r>
              <a:rPr lang="lv-LV" b="0" i="0" dirty="0">
                <a:effectLst/>
                <a:latin typeface="gg sans"/>
              </a:rPr>
              <a:t>Sagatavo </a:t>
            </a:r>
            <a:r>
              <a:rPr lang="lv-LV" b="0" i="0" dirty="0" err="1">
                <a:effectLst/>
                <a:latin typeface="gg sans"/>
              </a:rPr>
              <a:t>ievaddatus</a:t>
            </a:r>
            <a:r>
              <a:rPr lang="lv-LV" b="0" i="0" dirty="0">
                <a:effectLst/>
                <a:latin typeface="gg sans"/>
              </a:rPr>
              <a:t> un mērķus - izveido </a:t>
            </a:r>
            <a:r>
              <a:rPr lang="lv-LV" b="0" i="0" dirty="0" err="1">
                <a:effectLst/>
                <a:latin typeface="gg sans"/>
              </a:rPr>
              <a:t>ievaddatus</a:t>
            </a:r>
            <a:r>
              <a:rPr lang="lv-LV" b="0" i="0" dirty="0">
                <a:effectLst/>
                <a:latin typeface="gg sans"/>
              </a:rPr>
              <a:t> (komandu un spēļu statistiku) un mērķus (spēļu rezultātus), kas tiks izmantoti modeļa treniņam. </a:t>
            </a:r>
            <a:endParaRPr lang="en-US" b="0" i="0" dirty="0">
              <a:effectLst/>
              <a:latin typeface="gg sans"/>
            </a:endParaRPr>
          </a:p>
          <a:p>
            <a:r>
              <a:rPr lang="lv-LV" b="0" i="0" dirty="0">
                <a:effectLst/>
                <a:latin typeface="gg sans"/>
              </a:rPr>
              <a:t>Izveido neironu tīkla modeli - konstruē modeli ar vairākiem slāņiem, kas spēj mācīties sarežģītas attiecības starp komandu statistiku un spēļu rezultātiem. </a:t>
            </a:r>
            <a:endParaRPr lang="en-US" b="0" i="0" dirty="0">
              <a:effectLst/>
              <a:latin typeface="gg sans"/>
            </a:endParaRPr>
          </a:p>
          <a:p>
            <a:r>
              <a:rPr lang="lv-LV" b="0" i="0" dirty="0">
                <a:effectLst/>
                <a:latin typeface="gg sans"/>
              </a:rPr>
              <a:t>Apmāca modeli ar sagatavotajiem datiem - trenē modeli, izmantojot visus apstrādātos gadu datus, optimizējot tā spēju prognozēt spēļu rezultātus. Saglabā un izmanto modeli prognozēm - saglabā apmācīto modeli un izmanto to, lai prognozētu spēļu rezultātus, ievadot jaunos komandu datus.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3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C24F8FD-E6DA-4437-0BAB-C056A844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19" y="31080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Tehniskais</a:t>
            </a:r>
            <a:r>
              <a:rPr lang="en-US" dirty="0"/>
              <a:t> </a:t>
            </a:r>
            <a:r>
              <a:rPr lang="en-US" dirty="0" err="1"/>
              <a:t>risinājums</a:t>
            </a:r>
            <a:endParaRPr lang="en-US" dirty="0"/>
          </a:p>
        </p:txBody>
      </p:sp>
      <p:pic>
        <p:nvPicPr>
          <p:cNvPr id="4" name="Satura vietturis 3">
            <a:extLst>
              <a:ext uri="{FF2B5EF4-FFF2-40B4-BE49-F238E27FC236}">
                <a16:creationId xmlns:a16="http://schemas.microsoft.com/office/drawing/2014/main" id="{FA2F6788-2953-D94B-D359-A2ECADDE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083" y="2465702"/>
            <a:ext cx="5014799" cy="28681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5A5079-D127-7372-9EDB-799CE5C26D77}"/>
              </a:ext>
            </a:extLst>
          </p:cNvPr>
          <p:cNvSpPr txBox="1"/>
          <p:nvPr/>
        </p:nvSpPr>
        <p:spPr>
          <a:xfrm>
            <a:off x="6561055" y="1784908"/>
            <a:ext cx="248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Tehnoloģijas</a:t>
            </a:r>
            <a:r>
              <a:rPr lang="en-US" sz="2000" dirty="0"/>
              <a:t> </a:t>
            </a:r>
            <a:r>
              <a:rPr lang="en-US" sz="2000" dirty="0" err="1"/>
              <a:t>steks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5206F2-7E2F-01F8-B4BE-FDF1D576EF53}"/>
              </a:ext>
            </a:extLst>
          </p:cNvPr>
          <p:cNvSpPr txBox="1"/>
          <p:nvPr/>
        </p:nvSpPr>
        <p:spPr>
          <a:xfrm>
            <a:off x="253497" y="1784908"/>
            <a:ext cx="2191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Konceptu</a:t>
            </a:r>
            <a:r>
              <a:rPr lang="en-US" sz="2000" dirty="0"/>
              <a:t> </a:t>
            </a:r>
            <a:r>
              <a:rPr lang="en-US" sz="2000" dirty="0" err="1"/>
              <a:t>modelis</a:t>
            </a:r>
            <a:endParaRPr lang="en-US" sz="2000" dirty="0"/>
          </a:p>
        </p:txBody>
      </p:sp>
      <p:pic>
        <p:nvPicPr>
          <p:cNvPr id="26" name="Attēls 25">
            <a:extLst>
              <a:ext uri="{FF2B5EF4-FFF2-40B4-BE49-F238E27FC236}">
                <a16:creationId xmlns:a16="http://schemas.microsoft.com/office/drawing/2014/main" id="{6EC2E027-E863-87F9-BF7E-7B743D61C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449" y="2333559"/>
            <a:ext cx="3961282" cy="36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8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AF4AC8D-5A4B-27D3-FD60-B9A712E9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  <a:endParaRPr lang="en-US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5CE1A-4067-24A8-EDB5-21BE45EA6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20" y="1690688"/>
            <a:ext cx="4617267" cy="39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8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6390-06BB-3F87-BC7A-E149AF8A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/>
              <a:t>Novērtējums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998993-D0F2-460C-5C58-CCAD14C958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48" y="1690688"/>
            <a:ext cx="63329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22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9642B80-898F-20A1-62AE-E386FEDB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Lietotāja</a:t>
            </a:r>
            <a:r>
              <a:rPr lang="en-US" dirty="0"/>
              <a:t> </a:t>
            </a:r>
            <a:r>
              <a:rPr lang="en-US" dirty="0" err="1"/>
              <a:t>prasību</a:t>
            </a:r>
            <a:r>
              <a:rPr lang="en-US" dirty="0"/>
              <a:t> </a:t>
            </a:r>
            <a:r>
              <a:rPr lang="en-US" dirty="0" err="1"/>
              <a:t>izpilde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0D879C9-5144-89BF-E9D9-B995D486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Nepiereģistrēta</a:t>
            </a:r>
            <a:r>
              <a:rPr lang="en-US" dirty="0"/>
              <a:t> </a:t>
            </a:r>
            <a:r>
              <a:rPr lang="en-US" dirty="0" err="1"/>
              <a:t>lietotāja</a:t>
            </a:r>
            <a:r>
              <a:rPr lang="en-US" dirty="0"/>
              <a:t> </a:t>
            </a:r>
            <a:r>
              <a:rPr lang="en-US" dirty="0" err="1"/>
              <a:t>tiesības</a:t>
            </a:r>
            <a:r>
              <a:rPr lang="en-US" dirty="0"/>
              <a:t>:</a:t>
            </a:r>
          </a:p>
          <a:p>
            <a:r>
              <a:rPr lang="lv-LV" b="0" i="0" dirty="0">
                <a:effectLst/>
                <a:latin typeface="gg sans"/>
              </a:rPr>
              <a:t>Apskatīt mājaslapā publiski pieejamo informāciju, reģistrēties un pieslēgties (ir). </a:t>
            </a:r>
            <a:endParaRPr lang="en-US" b="0" i="0" dirty="0">
              <a:effectLst/>
              <a:latin typeface="gg sans"/>
            </a:endParaRPr>
          </a:p>
          <a:p>
            <a:pPr marL="0" indent="0">
              <a:buNone/>
            </a:pPr>
            <a:r>
              <a:rPr lang="lv-LV" b="0" i="0" dirty="0">
                <a:effectLst/>
                <a:latin typeface="gg sans"/>
              </a:rPr>
              <a:t>Reģistrēta lietotāja tiesības: </a:t>
            </a:r>
          </a:p>
          <a:p>
            <a:r>
              <a:rPr lang="lv-LV" b="0" i="0" dirty="0">
                <a:effectLst/>
                <a:latin typeface="gg sans"/>
              </a:rPr>
              <a:t>Apskatīt mājaslapā publiski pieejamo informāciju, spēļu grafikus, prognozes, patiesos rezultātus, atlasīt spēles pēc basketbola kluba vai līgas un izrakstīties (ir). </a:t>
            </a:r>
            <a:endParaRPr lang="en-US" b="0" i="0" dirty="0">
              <a:effectLst/>
              <a:latin typeface="gg sans"/>
            </a:endParaRPr>
          </a:p>
          <a:p>
            <a:r>
              <a:rPr lang="lv-LV" b="0" i="0" dirty="0">
                <a:effectLst/>
                <a:latin typeface="gg sans"/>
              </a:rPr>
              <a:t>Apskatīt detalizētāku informāciju par konkrētu spēli (nav). </a:t>
            </a:r>
            <a:endParaRPr lang="en-US" b="0" i="0" dirty="0">
              <a:effectLst/>
              <a:latin typeface="gg sans"/>
            </a:endParaRPr>
          </a:p>
          <a:p>
            <a:pPr marL="0" indent="0">
              <a:buNone/>
            </a:pPr>
            <a:r>
              <a:rPr lang="lv-LV" b="0" i="0" dirty="0">
                <a:effectLst/>
                <a:latin typeface="gg sans"/>
              </a:rPr>
              <a:t>Administratora tiesības: </a:t>
            </a:r>
          </a:p>
          <a:p>
            <a:r>
              <a:rPr lang="lv-LV" b="0" i="0" dirty="0">
                <a:effectLst/>
                <a:latin typeface="gg sans"/>
              </a:rPr>
              <a:t>Veikt visas reģistrētā lietotāja darbības, atjaunot spēļu grafiku, veikt darbības ar reģistrēto lietotāju profiliem lietotaju prasibas.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5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274</Words>
  <Application>Microsoft Office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gg sans</vt:lpstr>
      <vt:lpstr>Office dizains</vt:lpstr>
      <vt:lpstr>Basketbola spēles rezultāta prognozēšana</vt:lpstr>
      <vt:lpstr>PowerPoint Presentation</vt:lpstr>
      <vt:lpstr>Sistēmas būtība</vt:lpstr>
      <vt:lpstr>Funkcionālais risinājums</vt:lpstr>
      <vt:lpstr>Tehniskais risinājums</vt:lpstr>
      <vt:lpstr>Demo</vt:lpstr>
      <vt:lpstr>Novērtējums</vt:lpstr>
      <vt:lpstr>Lietotāja prasību izpilde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Reds Ričards Polis</dc:creator>
  <cp:lastModifiedBy>matiss laksevics</cp:lastModifiedBy>
  <cp:revision>20</cp:revision>
  <dcterms:created xsi:type="dcterms:W3CDTF">2025-01-11T12:29:46Z</dcterms:created>
  <dcterms:modified xsi:type="dcterms:W3CDTF">2025-01-12T18:51:23Z</dcterms:modified>
</cp:coreProperties>
</file>