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shant kushwaha" userId="efeda8ef265b9a71" providerId="LiveId" clId="{260E8D40-CC5F-4492-812F-B500576F5381}"/>
    <pc:docChg chg="custSel modSld">
      <pc:chgData name="prashant kushwaha" userId="efeda8ef265b9a71" providerId="LiveId" clId="{260E8D40-CC5F-4492-812F-B500576F5381}" dt="2021-06-27T09:51:45.572" v="31" actId="20577"/>
      <pc:docMkLst>
        <pc:docMk/>
      </pc:docMkLst>
      <pc:sldChg chg="delSp modSp mod">
        <pc:chgData name="prashant kushwaha" userId="efeda8ef265b9a71" providerId="LiveId" clId="{260E8D40-CC5F-4492-812F-B500576F5381}" dt="2021-06-27T09:51:15.784" v="4" actId="21"/>
        <pc:sldMkLst>
          <pc:docMk/>
          <pc:sldMk cId="2213510864" sldId="259"/>
        </pc:sldMkLst>
        <pc:picChg chg="del mod">
          <ac:chgData name="prashant kushwaha" userId="efeda8ef265b9a71" providerId="LiveId" clId="{260E8D40-CC5F-4492-812F-B500576F5381}" dt="2021-06-27T09:51:15.784" v="4" actId="21"/>
          <ac:picMkLst>
            <pc:docMk/>
            <pc:sldMk cId="2213510864" sldId="259"/>
            <ac:picMk id="4" creationId="{5149E51D-EA5C-4869-A9E9-00661FB51CBE}"/>
          </ac:picMkLst>
        </pc:picChg>
      </pc:sldChg>
      <pc:sldChg chg="modSp mod">
        <pc:chgData name="prashant kushwaha" userId="efeda8ef265b9a71" providerId="LiveId" clId="{260E8D40-CC5F-4492-812F-B500576F5381}" dt="2021-06-27T09:51:45.572" v="31" actId="20577"/>
        <pc:sldMkLst>
          <pc:docMk/>
          <pc:sldMk cId="2423635396" sldId="262"/>
        </pc:sldMkLst>
        <pc:spChg chg="mod">
          <ac:chgData name="prashant kushwaha" userId="efeda8ef265b9a71" providerId="LiveId" clId="{260E8D40-CC5F-4492-812F-B500576F5381}" dt="2021-06-27T09:51:45.572" v="31" actId="20577"/>
          <ac:spMkLst>
            <pc:docMk/>
            <pc:sldMk cId="2423635396" sldId="262"/>
            <ac:spMk id="2" creationId="{365C2F79-EE99-4495-A379-C8FAB4F311EE}"/>
          </ac:spMkLst>
        </pc:spChg>
      </pc:sldChg>
      <pc:sldChg chg="modSp mod">
        <pc:chgData name="prashant kushwaha" userId="efeda8ef265b9a71" providerId="LiveId" clId="{260E8D40-CC5F-4492-812F-B500576F5381}" dt="2021-06-27T09:51:40.095" v="22" actId="20577"/>
        <pc:sldMkLst>
          <pc:docMk/>
          <pc:sldMk cId="45615036" sldId="263"/>
        </pc:sldMkLst>
        <pc:spChg chg="mod">
          <ac:chgData name="prashant kushwaha" userId="efeda8ef265b9a71" providerId="LiveId" clId="{260E8D40-CC5F-4492-812F-B500576F5381}" dt="2021-06-27T09:51:40.095" v="22" actId="20577"/>
          <ac:spMkLst>
            <pc:docMk/>
            <pc:sldMk cId="45615036" sldId="263"/>
            <ac:spMk id="2" creationId="{6F38E11D-B6EF-4594-AAFE-DFCE2278D10E}"/>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8ABAC06-2EDC-49E0-93F8-CCDF4A55ACDE}" type="datetimeFigureOut">
              <a:rPr lang="en-IN" smtClean="0"/>
              <a:t>27-06-2021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3B75FCFD-5FC5-46F6-929B-429B2A93A9A4}"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7848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ABAC06-2EDC-49E0-93F8-CCDF4A55ACDE}" type="datetimeFigureOut">
              <a:rPr lang="en-IN" smtClean="0"/>
              <a:t>27-06-2021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75FCFD-5FC5-46F6-929B-429B2A93A9A4}" type="slidenum">
              <a:rPr lang="en-IN" smtClean="0"/>
              <a:t>‹#›</a:t>
            </a:fld>
            <a:endParaRPr lang="en-IN"/>
          </a:p>
        </p:txBody>
      </p:sp>
    </p:spTree>
    <p:extLst>
      <p:ext uri="{BB962C8B-B14F-4D97-AF65-F5344CB8AC3E}">
        <p14:creationId xmlns:p14="http://schemas.microsoft.com/office/powerpoint/2010/main" val="2405547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ABAC06-2EDC-49E0-93F8-CCDF4A55ACDE}" type="datetimeFigureOut">
              <a:rPr lang="en-IN" smtClean="0"/>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75FCFD-5FC5-46F6-929B-429B2A93A9A4}"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2673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ABAC06-2EDC-49E0-93F8-CCDF4A55ACDE}" type="datetimeFigureOut">
              <a:rPr lang="en-IN" smtClean="0"/>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75FCFD-5FC5-46F6-929B-429B2A93A9A4}"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23865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ABAC06-2EDC-49E0-93F8-CCDF4A55ACDE}" type="datetimeFigureOut">
              <a:rPr lang="en-IN" smtClean="0"/>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75FCFD-5FC5-46F6-929B-429B2A93A9A4}" type="slidenum">
              <a:rPr lang="en-IN" smtClean="0"/>
              <a:t>‹#›</a:t>
            </a:fld>
            <a:endParaRPr lang="en-IN"/>
          </a:p>
        </p:txBody>
      </p:sp>
    </p:spTree>
    <p:extLst>
      <p:ext uri="{BB962C8B-B14F-4D97-AF65-F5344CB8AC3E}">
        <p14:creationId xmlns:p14="http://schemas.microsoft.com/office/powerpoint/2010/main" val="516020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ABAC06-2EDC-49E0-93F8-CCDF4A55ACDE}" type="datetimeFigureOut">
              <a:rPr lang="en-IN" smtClean="0"/>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75FCFD-5FC5-46F6-929B-429B2A93A9A4}"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49983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ABAC06-2EDC-49E0-93F8-CCDF4A55ACDE}" type="datetimeFigureOut">
              <a:rPr lang="en-IN" smtClean="0"/>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75FCFD-5FC5-46F6-929B-429B2A93A9A4}"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8762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BAC06-2EDC-49E0-93F8-CCDF4A55ACDE}" type="datetimeFigureOut">
              <a:rPr lang="en-IN" smtClean="0"/>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75FCFD-5FC5-46F6-929B-429B2A93A9A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0256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BAC06-2EDC-49E0-93F8-CCDF4A55ACDE}" type="datetimeFigureOut">
              <a:rPr lang="en-IN" smtClean="0"/>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75FCFD-5FC5-46F6-929B-429B2A93A9A4}"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6550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BAC06-2EDC-49E0-93F8-CCDF4A55ACDE}" type="datetimeFigureOut">
              <a:rPr lang="en-IN" smtClean="0"/>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75FCFD-5FC5-46F6-929B-429B2A93A9A4}" type="slidenum">
              <a:rPr lang="en-IN" smtClean="0"/>
              <a:t>‹#›</a:t>
            </a:fld>
            <a:endParaRPr lang="en-IN"/>
          </a:p>
        </p:txBody>
      </p:sp>
    </p:spTree>
    <p:extLst>
      <p:ext uri="{BB962C8B-B14F-4D97-AF65-F5344CB8AC3E}">
        <p14:creationId xmlns:p14="http://schemas.microsoft.com/office/powerpoint/2010/main" val="4026477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ABAC06-2EDC-49E0-93F8-CCDF4A55ACDE}" type="datetimeFigureOut">
              <a:rPr lang="en-IN" smtClean="0"/>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75FCFD-5FC5-46F6-929B-429B2A93A9A4}"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8494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ABAC06-2EDC-49E0-93F8-CCDF4A55ACDE}" type="datetimeFigureOut">
              <a:rPr lang="en-IN" smtClean="0"/>
              <a:t>27-06-2021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75FCFD-5FC5-46F6-929B-429B2A93A9A4}" type="slidenum">
              <a:rPr lang="en-IN" smtClean="0"/>
              <a:t>‹#›</a:t>
            </a:fld>
            <a:endParaRPr lang="en-IN"/>
          </a:p>
        </p:txBody>
      </p:sp>
    </p:spTree>
    <p:extLst>
      <p:ext uri="{BB962C8B-B14F-4D97-AF65-F5344CB8AC3E}">
        <p14:creationId xmlns:p14="http://schemas.microsoft.com/office/powerpoint/2010/main" val="1047919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ABAC06-2EDC-49E0-93F8-CCDF4A55ACDE}" type="datetimeFigureOut">
              <a:rPr lang="en-IN" smtClean="0"/>
              <a:t>27-06-2021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75FCFD-5FC5-46F6-929B-429B2A93A9A4}"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1587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ABAC06-2EDC-49E0-93F8-CCDF4A55ACDE}" type="datetimeFigureOut">
              <a:rPr lang="en-IN" smtClean="0"/>
              <a:t>27-06-2021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75FCFD-5FC5-46F6-929B-429B2A93A9A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9883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ABAC06-2EDC-49E0-93F8-CCDF4A55ACDE}" type="datetimeFigureOut">
              <a:rPr lang="en-IN" smtClean="0"/>
              <a:t>27-06-2021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75FCFD-5FC5-46F6-929B-429B2A93A9A4}" type="slidenum">
              <a:rPr lang="en-IN" smtClean="0"/>
              <a:t>‹#›</a:t>
            </a:fld>
            <a:endParaRPr lang="en-IN"/>
          </a:p>
        </p:txBody>
      </p:sp>
    </p:spTree>
    <p:extLst>
      <p:ext uri="{BB962C8B-B14F-4D97-AF65-F5344CB8AC3E}">
        <p14:creationId xmlns:p14="http://schemas.microsoft.com/office/powerpoint/2010/main" val="3713261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ABAC06-2EDC-49E0-93F8-CCDF4A55ACDE}" type="datetimeFigureOut">
              <a:rPr lang="en-IN" smtClean="0"/>
              <a:t>27-06-2021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75FCFD-5FC5-46F6-929B-429B2A93A9A4}"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0807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ABAC06-2EDC-49E0-93F8-CCDF4A55ACDE}" type="datetimeFigureOut">
              <a:rPr lang="en-IN" smtClean="0"/>
              <a:t>27-06-2021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75FCFD-5FC5-46F6-929B-429B2A93A9A4}" type="slidenum">
              <a:rPr lang="en-IN" smtClean="0"/>
              <a:t>‹#›</a:t>
            </a:fld>
            <a:endParaRPr lang="en-IN"/>
          </a:p>
        </p:txBody>
      </p:sp>
    </p:spTree>
    <p:extLst>
      <p:ext uri="{BB962C8B-B14F-4D97-AF65-F5344CB8AC3E}">
        <p14:creationId xmlns:p14="http://schemas.microsoft.com/office/powerpoint/2010/main" val="3277989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8ABAC06-2EDC-49E0-93F8-CCDF4A55ACDE}" type="datetimeFigureOut">
              <a:rPr lang="en-IN" smtClean="0"/>
              <a:t>27-06-2021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B75FCFD-5FC5-46F6-929B-429B2A93A9A4}" type="slidenum">
              <a:rPr lang="en-IN" smtClean="0"/>
              <a:t>‹#›</a:t>
            </a:fld>
            <a:endParaRPr lang="en-IN"/>
          </a:p>
        </p:txBody>
      </p:sp>
    </p:spTree>
    <p:extLst>
      <p:ext uri="{BB962C8B-B14F-4D97-AF65-F5344CB8AC3E}">
        <p14:creationId xmlns:p14="http://schemas.microsoft.com/office/powerpoint/2010/main" val="159471264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D4BAC-3D15-44FA-9823-C488E750471F}"/>
              </a:ext>
            </a:extLst>
          </p:cNvPr>
          <p:cNvSpPr>
            <a:spLocks noGrp="1"/>
          </p:cNvSpPr>
          <p:nvPr>
            <p:ph type="ctrTitle"/>
          </p:nvPr>
        </p:nvSpPr>
        <p:spPr>
          <a:xfrm>
            <a:off x="1523999" y="1884323"/>
            <a:ext cx="9144000" cy="1302875"/>
          </a:xfrm>
        </p:spPr>
        <p:txBody>
          <a:bodyPr>
            <a:normAutofit fontScale="90000"/>
          </a:bodyPr>
          <a:lstStyle/>
          <a:p>
            <a:r>
              <a:rPr lang="en-US" b="1" dirty="0"/>
              <a:t>Team Big Billion     </a:t>
            </a:r>
            <a:br>
              <a:rPr lang="en-US" b="1" dirty="0"/>
            </a:br>
            <a:r>
              <a:rPr lang="en-US" b="1" dirty="0"/>
              <a:t>- Hack The Mountains 2.0</a:t>
            </a:r>
            <a:endParaRPr lang="en-IN" b="1" dirty="0"/>
          </a:p>
        </p:txBody>
      </p:sp>
      <p:sp>
        <p:nvSpPr>
          <p:cNvPr id="3" name="Subtitle 2">
            <a:extLst>
              <a:ext uri="{FF2B5EF4-FFF2-40B4-BE49-F238E27FC236}">
                <a16:creationId xmlns:a16="http://schemas.microsoft.com/office/drawing/2014/main" id="{F8AEE5ED-A6DF-4BA3-AFDC-2824C7ECC84F}"/>
              </a:ext>
            </a:extLst>
          </p:cNvPr>
          <p:cNvSpPr>
            <a:spLocks noGrp="1"/>
          </p:cNvSpPr>
          <p:nvPr>
            <p:ph type="subTitle" idx="1"/>
          </p:nvPr>
        </p:nvSpPr>
        <p:spPr>
          <a:xfrm>
            <a:off x="3589906" y="3670803"/>
            <a:ext cx="5012186" cy="1655762"/>
          </a:xfrm>
        </p:spPr>
        <p:txBody>
          <a:bodyPr/>
          <a:lstStyle/>
          <a:p>
            <a:r>
              <a:rPr lang="en-US" b="1" dirty="0"/>
              <a:t>Our team members: </a:t>
            </a:r>
          </a:p>
          <a:p>
            <a:r>
              <a:rPr lang="en-US" b="1" dirty="0"/>
              <a:t>Shashank Kumar , Prashant Kushwaha , Harsh Raj and Priyansu Pritam Sahoo </a:t>
            </a:r>
          </a:p>
          <a:p>
            <a:endParaRPr lang="en-IN" dirty="0"/>
          </a:p>
        </p:txBody>
      </p:sp>
    </p:spTree>
    <p:extLst>
      <p:ext uri="{BB962C8B-B14F-4D97-AF65-F5344CB8AC3E}">
        <p14:creationId xmlns:p14="http://schemas.microsoft.com/office/powerpoint/2010/main" val="2343422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6F837-2981-4552-9682-2D32F2750F97}"/>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Web-view of our website</a:t>
            </a:r>
            <a:endParaRPr lang="en-IN"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65809EEB-2C64-4A86-9790-E7EAAE9149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1962660"/>
            <a:ext cx="9601196" cy="4207322"/>
          </a:xfrm>
        </p:spPr>
      </p:pic>
    </p:spTree>
    <p:extLst>
      <p:ext uri="{BB962C8B-B14F-4D97-AF65-F5344CB8AC3E}">
        <p14:creationId xmlns:p14="http://schemas.microsoft.com/office/powerpoint/2010/main" val="2134718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18E67-CCCA-47AE-9A09-CAF19EA91DB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Web-view of website</a:t>
            </a:r>
            <a:endParaRPr lang="en-IN"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89F2858C-A1D5-44F2-822D-BAD727A06A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2907" y="2095129"/>
            <a:ext cx="9843998" cy="3950563"/>
          </a:xfrm>
        </p:spPr>
      </p:pic>
    </p:spTree>
    <p:extLst>
      <p:ext uri="{BB962C8B-B14F-4D97-AF65-F5344CB8AC3E}">
        <p14:creationId xmlns:p14="http://schemas.microsoft.com/office/powerpoint/2010/main" val="1982093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6F6BAAE-7D7B-4AE1-831F-92EE9D8188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4197" y="768909"/>
            <a:ext cx="9543605" cy="5177566"/>
          </a:xfrm>
        </p:spPr>
      </p:pic>
    </p:spTree>
    <p:extLst>
      <p:ext uri="{BB962C8B-B14F-4D97-AF65-F5344CB8AC3E}">
        <p14:creationId xmlns:p14="http://schemas.microsoft.com/office/powerpoint/2010/main" val="1314454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04C68-B682-43B3-B088-575E0AD36189}"/>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Changing convention with Ethereum</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A9CC1D5-EA9B-4D34-AF3E-20509E843424}"/>
              </a:ext>
            </a:extLst>
          </p:cNvPr>
          <p:cNvSpPr>
            <a:spLocks noGrp="1"/>
          </p:cNvSpPr>
          <p:nvPr>
            <p:ph idx="1"/>
          </p:nvPr>
        </p:nvSpPr>
        <p:spPr/>
        <p:txBody>
          <a:bodyPr/>
          <a:lstStyle/>
          <a:p>
            <a:r>
              <a:rPr lang="en-US" dirty="0">
                <a:effectLst/>
                <a:latin typeface="Arial" panose="020B0604020202020204" pitchFamily="34" charset="0"/>
              </a:rPr>
              <a:t>Ethereum is the largest decentralized software platform that allows you to build smart contracts and decentralized applications without any downtime and without any third party interference.</a:t>
            </a:r>
          </a:p>
          <a:p>
            <a:r>
              <a:rPr lang="en-US" dirty="0">
                <a:effectLst/>
                <a:latin typeface="Arial" panose="020B0604020202020204" pitchFamily="34" charset="0"/>
              </a:rPr>
              <a:t>It forms a decentralized and Peer-to-Peer network where all the applications run on a public ledger called blockchain. </a:t>
            </a:r>
          </a:p>
          <a:p>
            <a:r>
              <a:rPr lang="en-US" dirty="0">
                <a:effectLst/>
                <a:latin typeface="Arial" panose="020B0604020202020204" pitchFamily="34" charset="0"/>
              </a:rPr>
              <a:t>Blockchain also provides transparency to the users and prevents the network from various fraudulent attempts and hackers looming around the internet</a:t>
            </a:r>
            <a:endParaRPr lang="en-IN" dirty="0"/>
          </a:p>
        </p:txBody>
      </p:sp>
    </p:spTree>
    <p:extLst>
      <p:ext uri="{BB962C8B-B14F-4D97-AF65-F5344CB8AC3E}">
        <p14:creationId xmlns:p14="http://schemas.microsoft.com/office/powerpoint/2010/main" val="2373880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E5686-0264-4BB8-9036-439D7D5636F9}"/>
              </a:ext>
            </a:extLst>
          </p:cNvPr>
          <p:cNvSpPr>
            <a:spLocks noGrp="1"/>
          </p:cNvSpPr>
          <p:nvPr>
            <p:ph type="title"/>
          </p:nvPr>
        </p:nvSpPr>
        <p:spPr/>
        <p:txBody>
          <a:bodyPr/>
          <a:lstStyle/>
          <a:p>
            <a:r>
              <a:rPr lang="en-IN" dirty="0">
                <a:effectLst/>
                <a:latin typeface="Arial" panose="020B0604020202020204" pitchFamily="34" charset="0"/>
              </a:rPr>
              <a:t>What Is A Blockchain?</a:t>
            </a:r>
            <a:endParaRPr lang="en-IN" dirty="0"/>
          </a:p>
        </p:txBody>
      </p:sp>
      <p:sp>
        <p:nvSpPr>
          <p:cNvPr id="3" name="Content Placeholder 2">
            <a:extLst>
              <a:ext uri="{FF2B5EF4-FFF2-40B4-BE49-F238E27FC236}">
                <a16:creationId xmlns:a16="http://schemas.microsoft.com/office/drawing/2014/main" id="{0D35374A-3DCA-4B64-A698-071D9E13F66C}"/>
              </a:ext>
            </a:extLst>
          </p:cNvPr>
          <p:cNvSpPr>
            <a:spLocks noGrp="1"/>
          </p:cNvSpPr>
          <p:nvPr>
            <p:ph idx="1"/>
          </p:nvPr>
        </p:nvSpPr>
        <p:spPr/>
        <p:txBody>
          <a:bodyPr/>
          <a:lstStyle/>
          <a:p>
            <a:r>
              <a:rPr lang="en-US" dirty="0">
                <a:effectLst/>
                <a:latin typeface="Arial" panose="020B0604020202020204" pitchFamily="34" charset="0"/>
              </a:rPr>
              <a:t>A blockchain public ledger that keeps a shared record of all the transactions distributed over a vast network of users.</a:t>
            </a:r>
          </a:p>
          <a:p>
            <a:r>
              <a:rPr lang="en-US" dirty="0">
                <a:effectLst/>
                <a:latin typeface="Arial" panose="020B0604020202020204" pitchFamily="34" charset="0"/>
              </a:rPr>
              <a:t>It is truly decentralized network and doesn’t require any intermediate system for the exchange of services.</a:t>
            </a:r>
          </a:p>
          <a:p>
            <a:r>
              <a:rPr lang="en-US" dirty="0">
                <a:effectLst/>
                <a:latin typeface="Arial" panose="020B0604020202020204" pitchFamily="34" charset="0"/>
              </a:rPr>
              <a:t>A blockchain is comprised of a series of data blocks wherein each block stores a small patch of transactions made by the users. </a:t>
            </a:r>
          </a:p>
          <a:p>
            <a:endParaRPr lang="en-IN" dirty="0"/>
          </a:p>
        </p:txBody>
      </p:sp>
    </p:spTree>
    <p:extLst>
      <p:ext uri="{BB962C8B-B14F-4D97-AF65-F5344CB8AC3E}">
        <p14:creationId xmlns:p14="http://schemas.microsoft.com/office/powerpoint/2010/main" val="899275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5A1EF-A3C6-4072-918B-878D00E5574B}"/>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Advantages of Ethereum</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637E08A-F7CE-4AC9-8822-084BC6F016F7}"/>
              </a:ext>
            </a:extLst>
          </p:cNvPr>
          <p:cNvSpPr>
            <a:spLocks noGrp="1"/>
          </p:cNvSpPr>
          <p:nvPr>
            <p:ph idx="1"/>
          </p:nvPr>
        </p:nvSpPr>
        <p:spPr/>
        <p:txBody>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Ethereum is a big and innovative community all around the world that gives people ease of international payments. </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It provides customer almost 0% transaction fees and the most important thing that make it attractive is that it’s a decentralized platform. </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Sellers don’t have to install any 3</a:t>
            </a:r>
            <a:r>
              <a:rPr lang="en-US" sz="2400" baseline="30000" dirty="0">
                <a:effectLst/>
                <a:latin typeface="Calibri" panose="020F0502020204030204" pitchFamily="34" charset="0"/>
                <a:ea typeface="Calibri" panose="020F0502020204030204" pitchFamily="34" charset="0"/>
                <a:cs typeface="Times New Roman" panose="02020603050405020304" pitchFamily="18" charset="0"/>
              </a:rPr>
              <a:t>rd</a:t>
            </a:r>
            <a:r>
              <a:rPr lang="en-US" sz="2400" dirty="0">
                <a:effectLst/>
                <a:latin typeface="Calibri" panose="020F0502020204030204" pitchFamily="34" charset="0"/>
                <a:ea typeface="Calibri" panose="020F0502020204030204" pitchFamily="34" charset="0"/>
                <a:cs typeface="Times New Roman" panose="02020603050405020304" pitchFamily="18" charset="0"/>
              </a:rPr>
              <a:t> party application and gives them the freedom to do instant secure payment.</a:t>
            </a:r>
            <a:endParaRPr lang="en-IN" dirty="0"/>
          </a:p>
        </p:txBody>
      </p:sp>
    </p:spTree>
    <p:extLst>
      <p:ext uri="{BB962C8B-B14F-4D97-AF65-F5344CB8AC3E}">
        <p14:creationId xmlns:p14="http://schemas.microsoft.com/office/powerpoint/2010/main" val="2213510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B72E4-3221-47E1-995A-1C66B0F8D497}"/>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Crypto-KART</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083667-85CC-43D0-9EBB-E2BA9B15296B}"/>
              </a:ext>
            </a:extLst>
          </p:cNvPr>
          <p:cNvSpPr>
            <a:spLocks noGrp="1"/>
          </p:cNvSpPr>
          <p:nvPr>
            <p:ph idx="1"/>
          </p:nvPr>
        </p:nvSpPr>
        <p:spPr/>
        <p:txBody>
          <a:bodyPr>
            <a:normAutofit fontScale="92500" lnSpcReduction="10000"/>
          </a:bodyPr>
          <a:lstStyle/>
          <a:p>
            <a:r>
              <a:rPr lang="en-US" dirty="0">
                <a:latin typeface="Arial" panose="020B0604020202020204" pitchFamily="34" charset="0"/>
                <a:cs typeface="Arial" panose="020B0604020202020204" pitchFamily="34" charset="0"/>
              </a:rPr>
              <a:t>Crypto-KART is a decentralized system for customers who wants to buy some products such as Phones, from the following store with beneficial of using Ethereum technology.</a:t>
            </a:r>
          </a:p>
          <a:p>
            <a:r>
              <a:rPr lang="en-US" dirty="0">
                <a:latin typeface="Arial" panose="020B0604020202020204" pitchFamily="34" charset="0"/>
                <a:cs typeface="Arial" panose="020B0604020202020204" pitchFamily="34" charset="0"/>
              </a:rPr>
              <a:t>Due to which both consumer and seller get advantages of Ethereum payment portal hence it runs without any downtime, fraud, control or interference from a third party.</a:t>
            </a:r>
          </a:p>
          <a:p>
            <a:r>
              <a:rPr lang="en-US" dirty="0">
                <a:latin typeface="Arial" panose="020B0604020202020204" pitchFamily="34" charset="0"/>
                <a:cs typeface="Arial" panose="020B0604020202020204" pitchFamily="34" charset="0"/>
              </a:rPr>
              <a:t>The consumer can also easily locates the nearest local stores with there products and services and also can proceed to online transaction through Ethereum.</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6281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7C9A0-1F57-44D5-AE27-B468C3602A7E}"/>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Technologies we used for Development</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82CD886-E26B-4A33-856C-874A9F08B68A}"/>
              </a:ext>
            </a:extLst>
          </p:cNvPr>
          <p:cNvSpPr>
            <a:spLocks noGrp="1"/>
          </p:cNvSpPr>
          <p:nvPr>
            <p:ph idx="1"/>
          </p:nvPr>
        </p:nvSpPr>
        <p:spPr/>
        <p:txBody>
          <a:bodyPr>
            <a:normAutofit/>
          </a:bodyPr>
          <a:lstStyle/>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HTML (Website formation)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CSS (Website formation)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Bootstrap (Website formation)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Node.js (Website deployment)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GitHub (Website deployment)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MetaMask (Secure Ethereum wallet)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Ganache (Virtual Ethereum Transaction Passbook)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17770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C2F79-EE99-4495-A379-C8FAB4F311EE}"/>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Challenges we ran into:</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5CE9F92-B799-4E29-BC99-FD972CF1F786}"/>
              </a:ext>
            </a:extLst>
          </p:cNvPr>
          <p:cNvSpPr>
            <a:spLocks noGrp="1"/>
          </p:cNvSpPr>
          <p:nvPr>
            <p:ph idx="1"/>
          </p:nvPr>
        </p:nvSpPr>
        <p:spPr/>
        <p:txBody>
          <a:bodyPr>
            <a:normAutofit/>
          </a:bodyPr>
          <a:lstStyle/>
          <a:p>
            <a:r>
              <a:rPr lang="en-US" sz="2100" dirty="0">
                <a:effectLst/>
                <a:latin typeface="Calibri" panose="020F0502020204030204" pitchFamily="34" charset="0"/>
                <a:ea typeface="Calibri" panose="020F0502020204030204" pitchFamily="34" charset="0"/>
                <a:cs typeface="Times New Roman" panose="02020603050405020304" pitchFamily="18" charset="0"/>
              </a:rPr>
              <a:t>We successfully created the website with the help of HTML, CSS and Bootstrap but we haven’t tried the deployment work till date. We luckily got a free course on Udemy through which we acquired the knowledge of website deployment. So, it took hours for us to do the deployment of code through Node.js and also on GitHub. </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100" dirty="0">
                <a:effectLst/>
                <a:latin typeface="Calibri" panose="020F0502020204030204" pitchFamily="34" charset="0"/>
                <a:ea typeface="Calibri" panose="020F0502020204030204" pitchFamily="34" charset="0"/>
                <a:cs typeface="Times New Roman" panose="02020603050405020304" pitchFamily="18" charset="0"/>
              </a:rPr>
              <a:t>We also used API for real time conversion of Rupees and Ethereum which was also a new task for us. We learnt this from YouTube multiple videos and were able to connect the API.</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23635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8E11D-B6EF-4594-AAFE-DFCE2278D10E}"/>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Challenges we ran into:</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24A5173-3D52-4B50-8DCE-2E4375514852}"/>
              </a:ext>
            </a:extLst>
          </p:cNvPr>
          <p:cNvSpPr>
            <a:spLocks noGrp="1"/>
          </p:cNvSpPr>
          <p:nvPr>
            <p:ph idx="1"/>
          </p:nvPr>
        </p:nvSpPr>
        <p:spPr/>
        <p:txBody>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Making a MetaMask wallet and using Ganache was also challenging as took time for us to understand the whole process of transaction. For this, we watched tutorial videos from YouTube that really helped us a lot.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effectLst/>
                <a:latin typeface="Calibri" panose="020F0502020204030204" pitchFamily="34" charset="0"/>
                <a:ea typeface="Calibri" panose="020F0502020204030204" pitchFamily="34" charset="0"/>
                <a:cs typeface="Times New Roman" panose="02020603050405020304" pitchFamily="18" charset="0"/>
              </a:rPr>
              <a:t>At last, we connected all the application on the same node which was challenging and took hours of hard work to complete the project as one. For this also we watched YouTube videos and installed Node.js successfully for deployment.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5615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295D1-DECD-46A7-B51E-A6791BB05CBD}"/>
              </a:ext>
            </a:extLst>
          </p:cNvPr>
          <p:cNvSpPr>
            <a:spLocks noGrp="1"/>
          </p:cNvSpPr>
          <p:nvPr>
            <p:ph type="title"/>
          </p:nvPr>
        </p:nvSpPr>
        <p:spPr>
          <a:xfrm>
            <a:off x="1344599" y="600392"/>
            <a:ext cx="9601196" cy="1303867"/>
          </a:xfrm>
        </p:spPr>
        <p:txBody>
          <a:bodyPr/>
          <a:lstStyle/>
          <a:p>
            <a:r>
              <a:rPr lang="en-US" dirty="0">
                <a:latin typeface="Arial" panose="020B0604020202020204" pitchFamily="34" charset="0"/>
                <a:cs typeface="Arial" panose="020B0604020202020204" pitchFamily="34" charset="0"/>
              </a:rPr>
              <a:t>Web-view of our website</a:t>
            </a:r>
            <a:endParaRPr lang="en-IN"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E00FC24A-354A-4A99-93A9-26E78AE02B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3795" y="1970843"/>
            <a:ext cx="9502804" cy="4194585"/>
          </a:xfrm>
        </p:spPr>
      </p:pic>
    </p:spTree>
    <p:extLst>
      <p:ext uri="{BB962C8B-B14F-4D97-AF65-F5344CB8AC3E}">
        <p14:creationId xmlns:p14="http://schemas.microsoft.com/office/powerpoint/2010/main" val="244249809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54</TotalTime>
  <Words>562</Words>
  <Application>Microsoft Office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Garamond</vt:lpstr>
      <vt:lpstr>Symbol</vt:lpstr>
      <vt:lpstr>Organic</vt:lpstr>
      <vt:lpstr>Team Big Billion      - Hack The Mountains 2.0</vt:lpstr>
      <vt:lpstr>Changing convention with Ethereum</vt:lpstr>
      <vt:lpstr>What Is A Blockchain?</vt:lpstr>
      <vt:lpstr>Advantages of Ethereum</vt:lpstr>
      <vt:lpstr>Crypto-KART</vt:lpstr>
      <vt:lpstr>Technologies we used for Development</vt:lpstr>
      <vt:lpstr>Challenges we ran into:</vt:lpstr>
      <vt:lpstr>Challenges we ran into:</vt:lpstr>
      <vt:lpstr>Web-view of our website</vt:lpstr>
      <vt:lpstr>Web-view of our website</vt:lpstr>
      <vt:lpstr>Web-view of website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prashant kushwaha</dc:creator>
  <cp:lastModifiedBy>prashant kushwaha</cp:lastModifiedBy>
  <cp:revision>7</cp:revision>
  <dcterms:created xsi:type="dcterms:W3CDTF">2021-06-27T08:58:05Z</dcterms:created>
  <dcterms:modified xsi:type="dcterms:W3CDTF">2021-06-27T09:52:30Z</dcterms:modified>
</cp:coreProperties>
</file>