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80A80-ABC4-4BF6-AF62-AEE63F9A710E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0E881-252E-4BC5-805E-DDF11B7F95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0E881-252E-4BC5-805E-DDF11B7F959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55A9-A5FC-4FF7-BB45-F9125208CE8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A436-96E6-4297-82F6-99AB572B5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400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k1sha\Downloads\Music\63328970-%5bAudioTrimmer.com%5d.mp3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232248"/>
          </a:xfrm>
        </p:spPr>
        <p:txBody>
          <a:bodyPr>
            <a:normAutofit/>
          </a:bodyPr>
          <a:lstStyle/>
          <a:p>
            <a:r>
              <a:rPr lang="en-US" b="1" dirty="0" smtClean="0"/>
              <a:t>Team Big Billion x Hack The Mountains 2.0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Our team members </a:t>
            </a:r>
            <a:r>
              <a:rPr lang="en-US" b="1" dirty="0" smtClean="0"/>
              <a:t>–</a:t>
            </a:r>
            <a:r>
              <a:rPr lang="en-US" b="1" dirty="0" err="1" smtClean="0"/>
              <a:t>Shashank</a:t>
            </a:r>
            <a:r>
              <a:rPr lang="en-US" b="1" dirty="0" smtClean="0"/>
              <a:t> </a:t>
            </a:r>
            <a:r>
              <a:rPr lang="en-US" b="1" dirty="0" smtClean="0"/>
              <a:t>Kumar , </a:t>
            </a:r>
            <a:r>
              <a:rPr lang="en-US" b="1" dirty="0" err="1" smtClean="0"/>
              <a:t>Prashant</a:t>
            </a:r>
            <a:r>
              <a:rPr lang="en-US" b="1" dirty="0" smtClean="0"/>
              <a:t> </a:t>
            </a:r>
            <a:r>
              <a:rPr lang="en-US" b="1" dirty="0" err="1" smtClean="0"/>
              <a:t>Kushwaha</a:t>
            </a:r>
            <a:r>
              <a:rPr lang="en-US" b="1" dirty="0" smtClean="0"/>
              <a:t>  , Harsh Raj and </a:t>
            </a:r>
            <a:r>
              <a:rPr lang="en-US" b="1" dirty="0" err="1" smtClean="0"/>
              <a:t>Priyanshu</a:t>
            </a:r>
            <a:r>
              <a:rPr lang="en-US" b="1" dirty="0" smtClean="0"/>
              <a:t> </a:t>
            </a:r>
            <a:r>
              <a:rPr lang="en-US" b="1" dirty="0" err="1" smtClean="0"/>
              <a:t>Pritam</a:t>
            </a:r>
            <a:r>
              <a:rPr lang="en-US" b="1" dirty="0" smtClean="0"/>
              <a:t> </a:t>
            </a:r>
            <a:r>
              <a:rPr lang="en-US" b="1" dirty="0" err="1" smtClean="0"/>
              <a:t>Sahoo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 spd="med" advClick="0" advTm="4000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023938"/>
            <a:ext cx="9144000" cy="480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023938"/>
            <a:ext cx="9144000" cy="480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4000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82613" y="0"/>
            <a:ext cx="79787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60425"/>
            <a:ext cx="9144000" cy="51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220663"/>
            <a:ext cx="9144000" cy="641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92175"/>
            <a:ext cx="9144000" cy="50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68363"/>
            <a:ext cx="9144000" cy="5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860425"/>
            <a:ext cx="9144000" cy="51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63328970-[AudioTrimmer.com]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748464" y="6453336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68363"/>
            <a:ext cx="9144000" cy="5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023938"/>
            <a:ext cx="9144000" cy="480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873250"/>
            <a:ext cx="9144000" cy="3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7463"/>
            <a:ext cx="9144000" cy="68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400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68363"/>
            <a:ext cx="9144000" cy="5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722438"/>
            <a:ext cx="9144000" cy="34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 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328738"/>
            <a:ext cx="9144000" cy="419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3000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</Words>
  <Application>Microsoft Office PowerPoint</Application>
  <PresentationFormat>On-screen Show (4:3)</PresentationFormat>
  <Paragraphs>3</Paragraphs>
  <Slides>25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Team Big Billion x Hack The Mountains 2.0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Shashank Kumar</dc:creator>
  <cp:lastModifiedBy>Shashank Kumar</cp:lastModifiedBy>
  <cp:revision>8</cp:revision>
  <dcterms:created xsi:type="dcterms:W3CDTF">2021-06-27T06:08:15Z</dcterms:created>
  <dcterms:modified xsi:type="dcterms:W3CDTF">2021-06-27T07:24:34Z</dcterms:modified>
</cp:coreProperties>
</file>