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35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ABAC06-2EDC-49E0-93F8-CCDF4A55ACDE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B75FCFD-5FC5-46F6-929B-429B2A93A9A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78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ABAC06-2EDC-49E0-93F8-CCDF4A55ACDE}" type="datetimeFigureOut">
              <a:rPr lang="en-IN" smtClean="0"/>
              <a:pPr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75FCFD-5FC5-46F6-929B-429B2A93A9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471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D4BAC-3D15-44FA-9823-C488E750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84323"/>
            <a:ext cx="9144000" cy="13028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Team Big Billion  </a:t>
            </a:r>
            <a:r>
              <a:rPr lang="en-US" b="1" dirty="0" smtClean="0"/>
              <a:t>  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Technothon 1.0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AEE5ED-A6DF-4BA3-AFDC-2824C7EC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9906" y="3670803"/>
            <a:ext cx="5012186" cy="1655762"/>
          </a:xfrm>
        </p:spPr>
        <p:txBody>
          <a:bodyPr/>
          <a:lstStyle/>
          <a:p>
            <a:r>
              <a:rPr lang="en-US" b="1" dirty="0"/>
              <a:t>Our team members: </a:t>
            </a:r>
          </a:p>
          <a:p>
            <a:r>
              <a:rPr lang="en-US" b="1" dirty="0"/>
              <a:t>Shashank Kumar , Prashant Kushwaha , Harsh Raj and Priyansu Pritam Sahoo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43422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19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Organic</vt:lpstr>
      <vt:lpstr>Team Big Billion      Technothon 1.0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Hack_the_mountain_2.0</dc:title>
  <dc:creator>prashant kushwaha</dc:creator>
  <dc:description>Team Big Billion     _x000d_Technothon 1.0</dc:description>
  <cp:lastModifiedBy>Shashank Kumar</cp:lastModifiedBy>
  <cp:revision>8</cp:revision>
  <dcterms:created xsi:type="dcterms:W3CDTF">2021-06-27T08:58:05Z</dcterms:created>
  <dcterms:modified xsi:type="dcterms:W3CDTF">2021-07-02T15:50:18Z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Hack_the_mountain_2.0</vt:lpwstr>
  </property>
  <property fmtid="{D5CDD505-2E9C-101B-9397-08002B2CF9AE}" pid="3" name="SlideDescription">
    <vt:lpwstr>Team Big Billion     _x000d_Technothon 1.0</vt:lpwstr>
  </property>
</Properties>
</file>