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76" r:id="rId7"/>
    <p:sldId id="258" r:id="rId8"/>
    <p:sldId id="259" r:id="rId9"/>
    <p:sldId id="260" r:id="rId10"/>
    <p:sldId id="277"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9BC29-78CB-490C-B95E-3D789ACBF9E5}" v="3" dt="2023-06-05T03:42:42.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E7AF1-B113-42F8-87DB-04E38DD5F60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AA65C09-BE12-4BE6-BCAE-D6F2ACC81DAA}">
      <dgm:prSet/>
      <dgm:spPr/>
      <dgm:t>
        <a:bodyPr/>
        <a:lstStyle/>
        <a:p>
          <a:pPr>
            <a:lnSpc>
              <a:spcPct val="100000"/>
            </a:lnSpc>
          </a:pPr>
          <a:r>
            <a:rPr lang="en-US"/>
            <a:t>Problem Statement</a:t>
          </a:r>
        </a:p>
      </dgm:t>
    </dgm:pt>
    <dgm:pt modelId="{A6B82785-D65A-4087-ABEC-05D1E1AB0D27}" type="parTrans" cxnId="{818A1579-79AA-4E1A-94EC-B22F3B61CDAB}">
      <dgm:prSet/>
      <dgm:spPr/>
      <dgm:t>
        <a:bodyPr/>
        <a:lstStyle/>
        <a:p>
          <a:endParaRPr lang="en-US"/>
        </a:p>
      </dgm:t>
    </dgm:pt>
    <dgm:pt modelId="{58D7DB02-B2D2-4F31-85E9-66435C66994B}" type="sibTrans" cxnId="{818A1579-79AA-4E1A-94EC-B22F3B61CDAB}">
      <dgm:prSet/>
      <dgm:spPr/>
      <dgm:t>
        <a:bodyPr/>
        <a:lstStyle/>
        <a:p>
          <a:endParaRPr lang="en-US"/>
        </a:p>
      </dgm:t>
    </dgm:pt>
    <dgm:pt modelId="{EC5F217F-0D73-44F0-AD46-9626BD81E54A}">
      <dgm:prSet/>
      <dgm:spPr/>
      <dgm:t>
        <a:bodyPr/>
        <a:lstStyle/>
        <a:p>
          <a:pPr>
            <a:lnSpc>
              <a:spcPct val="100000"/>
            </a:lnSpc>
          </a:pPr>
          <a:r>
            <a:rPr lang="en-US"/>
            <a:t>Description</a:t>
          </a:r>
        </a:p>
      </dgm:t>
    </dgm:pt>
    <dgm:pt modelId="{7ACF4B20-5DC2-4BFF-B103-6B2FE11CCDD4}" type="parTrans" cxnId="{CEA5FB2B-394C-442E-A039-0EDEF50033B7}">
      <dgm:prSet/>
      <dgm:spPr/>
      <dgm:t>
        <a:bodyPr/>
        <a:lstStyle/>
        <a:p>
          <a:endParaRPr lang="en-US"/>
        </a:p>
      </dgm:t>
    </dgm:pt>
    <dgm:pt modelId="{C8C6712B-F923-4A0D-9787-003F7C74D753}" type="sibTrans" cxnId="{CEA5FB2B-394C-442E-A039-0EDEF50033B7}">
      <dgm:prSet/>
      <dgm:spPr/>
      <dgm:t>
        <a:bodyPr/>
        <a:lstStyle/>
        <a:p>
          <a:endParaRPr lang="en-US"/>
        </a:p>
      </dgm:t>
    </dgm:pt>
    <dgm:pt modelId="{3566707A-586A-4BF8-BFF4-D45E80C45607}">
      <dgm:prSet/>
      <dgm:spPr/>
      <dgm:t>
        <a:bodyPr/>
        <a:lstStyle/>
        <a:p>
          <a:pPr>
            <a:lnSpc>
              <a:spcPct val="100000"/>
            </a:lnSpc>
          </a:pPr>
          <a:r>
            <a:rPr lang="en-US"/>
            <a:t>Solution</a:t>
          </a:r>
        </a:p>
      </dgm:t>
    </dgm:pt>
    <dgm:pt modelId="{C017D943-BBC2-46D8-9F0B-A9B9B18C2785}" type="parTrans" cxnId="{BB7BB73B-A8C3-4220-9AA4-182DAAB77C4C}">
      <dgm:prSet/>
      <dgm:spPr/>
      <dgm:t>
        <a:bodyPr/>
        <a:lstStyle/>
        <a:p>
          <a:endParaRPr lang="en-US"/>
        </a:p>
      </dgm:t>
    </dgm:pt>
    <dgm:pt modelId="{21770C6E-C849-4DB0-9026-3B2AE6FC9816}" type="sibTrans" cxnId="{BB7BB73B-A8C3-4220-9AA4-182DAAB77C4C}">
      <dgm:prSet/>
      <dgm:spPr/>
      <dgm:t>
        <a:bodyPr/>
        <a:lstStyle/>
        <a:p>
          <a:endParaRPr lang="en-US"/>
        </a:p>
      </dgm:t>
    </dgm:pt>
    <dgm:pt modelId="{30315598-387A-4466-BB51-961CD404D02F}">
      <dgm:prSet/>
      <dgm:spPr/>
      <dgm:t>
        <a:bodyPr/>
        <a:lstStyle/>
        <a:p>
          <a:pPr>
            <a:lnSpc>
              <a:spcPct val="100000"/>
            </a:lnSpc>
          </a:pPr>
          <a:r>
            <a:rPr lang="en-US"/>
            <a:t>Approach</a:t>
          </a:r>
        </a:p>
      </dgm:t>
    </dgm:pt>
    <dgm:pt modelId="{30B81DA7-BED6-4397-AB32-7E918EF42191}" type="parTrans" cxnId="{D8A0ED0D-C9AC-451F-A37D-933CC6F6768E}">
      <dgm:prSet/>
      <dgm:spPr/>
      <dgm:t>
        <a:bodyPr/>
        <a:lstStyle/>
        <a:p>
          <a:endParaRPr lang="en-US"/>
        </a:p>
      </dgm:t>
    </dgm:pt>
    <dgm:pt modelId="{977C3F93-2009-4357-AADC-9129F988A097}" type="sibTrans" cxnId="{D8A0ED0D-C9AC-451F-A37D-933CC6F6768E}">
      <dgm:prSet/>
      <dgm:spPr/>
      <dgm:t>
        <a:bodyPr/>
        <a:lstStyle/>
        <a:p>
          <a:endParaRPr lang="en-US"/>
        </a:p>
      </dgm:t>
    </dgm:pt>
    <dgm:pt modelId="{DF20DD0D-FA25-4C8D-8FDA-2CA567FDBB00}">
      <dgm:prSet phldr="0"/>
      <dgm:spPr/>
      <dgm:t>
        <a:bodyPr/>
        <a:lstStyle/>
        <a:p>
          <a:pPr>
            <a:lnSpc>
              <a:spcPct val="100000"/>
            </a:lnSpc>
          </a:pPr>
          <a:r>
            <a:rPr lang="en-US">
              <a:latin typeface="Tenorite"/>
            </a:rPr>
            <a:t>Introduction</a:t>
          </a:r>
        </a:p>
      </dgm:t>
    </dgm:pt>
    <dgm:pt modelId="{DF25CC87-87E7-430C-8724-F3FA1DE22877}" type="parTrans" cxnId="{2F3963D1-D27D-4D24-B219-17C7543C1D2F}">
      <dgm:prSet/>
      <dgm:spPr/>
    </dgm:pt>
    <dgm:pt modelId="{C968470B-41B2-4F66-B789-1E20563CEEB3}" type="sibTrans" cxnId="{2F3963D1-D27D-4D24-B219-17C7543C1D2F}">
      <dgm:prSet/>
      <dgm:spPr/>
    </dgm:pt>
    <dgm:pt modelId="{FFB297A4-D46A-431E-9FD8-99060BD4AE97}" type="pres">
      <dgm:prSet presAssocID="{D24E7AF1-B113-42F8-87DB-04E38DD5F600}" presName="root" presStyleCnt="0">
        <dgm:presLayoutVars>
          <dgm:dir/>
          <dgm:resizeHandles val="exact"/>
        </dgm:presLayoutVars>
      </dgm:prSet>
      <dgm:spPr/>
    </dgm:pt>
    <dgm:pt modelId="{FD41E6F2-E9E4-4758-9483-AA5CC035C893}" type="pres">
      <dgm:prSet presAssocID="{DF20DD0D-FA25-4C8D-8FDA-2CA567FDBB00}" presName="compNode" presStyleCnt="0"/>
      <dgm:spPr/>
    </dgm:pt>
    <dgm:pt modelId="{19F23781-4EE5-48EE-86EA-D5D1FC17850A}" type="pres">
      <dgm:prSet presAssocID="{DF20DD0D-FA25-4C8D-8FDA-2CA567FDBB00}" presName="bgRect" presStyleLbl="bgShp" presStyleIdx="0" presStyleCnt="5"/>
      <dgm:spPr/>
    </dgm:pt>
    <dgm:pt modelId="{8625C1E3-CD2C-4D00-879F-D3B4FDAF7265}" type="pres">
      <dgm:prSet presAssocID="{DF20DD0D-FA25-4C8D-8FDA-2CA567FDBB00}" presName="iconRect" presStyleLbl="node1" presStyleIdx="0" presStyleCnt="5"/>
      <dgm:spPr/>
    </dgm:pt>
    <dgm:pt modelId="{465AF790-230E-4F43-9299-F915A6BD4CAA}" type="pres">
      <dgm:prSet presAssocID="{DF20DD0D-FA25-4C8D-8FDA-2CA567FDBB00}" presName="spaceRect" presStyleCnt="0"/>
      <dgm:spPr/>
    </dgm:pt>
    <dgm:pt modelId="{F8392195-B3BB-45EC-85BC-8E1710C14D66}" type="pres">
      <dgm:prSet presAssocID="{DF20DD0D-FA25-4C8D-8FDA-2CA567FDBB00}" presName="parTx" presStyleLbl="revTx" presStyleIdx="0" presStyleCnt="5">
        <dgm:presLayoutVars>
          <dgm:chMax val="0"/>
          <dgm:chPref val="0"/>
        </dgm:presLayoutVars>
      </dgm:prSet>
      <dgm:spPr/>
    </dgm:pt>
    <dgm:pt modelId="{00182259-0C07-4DD6-9944-3460D59D8084}" type="pres">
      <dgm:prSet presAssocID="{C968470B-41B2-4F66-B789-1E20563CEEB3}" presName="sibTrans" presStyleCnt="0"/>
      <dgm:spPr/>
    </dgm:pt>
    <dgm:pt modelId="{B3CA065D-C139-451C-900A-16DDD31CF418}" type="pres">
      <dgm:prSet presAssocID="{DAA65C09-BE12-4BE6-BCAE-D6F2ACC81DAA}" presName="compNode" presStyleCnt="0"/>
      <dgm:spPr/>
    </dgm:pt>
    <dgm:pt modelId="{5E4B42A8-ED69-4AEF-859C-5F98AB7AC033}" type="pres">
      <dgm:prSet presAssocID="{DAA65C09-BE12-4BE6-BCAE-D6F2ACC81DAA}" presName="bgRect" presStyleLbl="bgShp" presStyleIdx="1" presStyleCnt="5"/>
      <dgm:spPr/>
    </dgm:pt>
    <dgm:pt modelId="{BC4F4EC9-68EA-4F34-A1E7-3ACB70D65DB7}" type="pres">
      <dgm:prSet presAssocID="{DAA65C09-BE12-4BE6-BCAE-D6F2ACC81DAA}"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3FE4AC3-AAF9-46D0-80D0-DE10B73D412F}" type="pres">
      <dgm:prSet presAssocID="{DAA65C09-BE12-4BE6-BCAE-D6F2ACC81DAA}" presName="spaceRect" presStyleCnt="0"/>
      <dgm:spPr/>
    </dgm:pt>
    <dgm:pt modelId="{D6D2B0A6-AC4E-46B6-8CBF-2E56017DA10A}" type="pres">
      <dgm:prSet presAssocID="{DAA65C09-BE12-4BE6-BCAE-D6F2ACC81DAA}" presName="parTx" presStyleLbl="revTx" presStyleIdx="1" presStyleCnt="5">
        <dgm:presLayoutVars>
          <dgm:chMax val="0"/>
          <dgm:chPref val="0"/>
        </dgm:presLayoutVars>
      </dgm:prSet>
      <dgm:spPr/>
    </dgm:pt>
    <dgm:pt modelId="{7FB8E27A-7423-4848-A605-EC21A3D20BB8}" type="pres">
      <dgm:prSet presAssocID="{58D7DB02-B2D2-4F31-85E9-66435C66994B}" presName="sibTrans" presStyleCnt="0"/>
      <dgm:spPr/>
    </dgm:pt>
    <dgm:pt modelId="{75BDF573-A0FB-44C4-B24A-7F323566C961}" type="pres">
      <dgm:prSet presAssocID="{EC5F217F-0D73-44F0-AD46-9626BD81E54A}" presName="compNode" presStyleCnt="0"/>
      <dgm:spPr/>
    </dgm:pt>
    <dgm:pt modelId="{8A4A449D-426C-4977-8E48-71B71EF082EB}" type="pres">
      <dgm:prSet presAssocID="{EC5F217F-0D73-44F0-AD46-9626BD81E54A}" presName="bgRect" presStyleLbl="bgShp" presStyleIdx="2" presStyleCnt="5"/>
      <dgm:spPr/>
    </dgm:pt>
    <dgm:pt modelId="{E1B8F873-D66C-4339-8B04-5C44EB38A0D5}" type="pres">
      <dgm:prSet presAssocID="{EC5F217F-0D73-44F0-AD46-9626BD81E54A}"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B8F722D-925D-4C87-96A2-546566A0015E}" type="pres">
      <dgm:prSet presAssocID="{EC5F217F-0D73-44F0-AD46-9626BD81E54A}" presName="spaceRect" presStyleCnt="0"/>
      <dgm:spPr/>
    </dgm:pt>
    <dgm:pt modelId="{CEC2E256-C5EE-4536-9A7A-984C7ACB97AB}" type="pres">
      <dgm:prSet presAssocID="{EC5F217F-0D73-44F0-AD46-9626BD81E54A}" presName="parTx" presStyleLbl="revTx" presStyleIdx="2" presStyleCnt="5">
        <dgm:presLayoutVars>
          <dgm:chMax val="0"/>
          <dgm:chPref val="0"/>
        </dgm:presLayoutVars>
      </dgm:prSet>
      <dgm:spPr/>
    </dgm:pt>
    <dgm:pt modelId="{D3595985-1CA7-47B6-8A52-B1BB9BA5937C}" type="pres">
      <dgm:prSet presAssocID="{C8C6712B-F923-4A0D-9787-003F7C74D753}" presName="sibTrans" presStyleCnt="0"/>
      <dgm:spPr/>
    </dgm:pt>
    <dgm:pt modelId="{E5EC169A-60A8-4AB4-9185-73C66CA38788}" type="pres">
      <dgm:prSet presAssocID="{3566707A-586A-4BF8-BFF4-D45E80C45607}" presName="compNode" presStyleCnt="0"/>
      <dgm:spPr/>
    </dgm:pt>
    <dgm:pt modelId="{81EA270E-7807-4973-990E-BEABB201346F}" type="pres">
      <dgm:prSet presAssocID="{3566707A-586A-4BF8-BFF4-D45E80C45607}" presName="bgRect" presStyleLbl="bgShp" presStyleIdx="3" presStyleCnt="5"/>
      <dgm:spPr/>
    </dgm:pt>
    <dgm:pt modelId="{0BDEAD88-1939-4B28-9E07-E600E550765C}" type="pres">
      <dgm:prSet presAssocID="{3566707A-586A-4BF8-BFF4-D45E80C45607}"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4E26E99F-649A-4E12-9AFC-9E03512F0F0A}" type="pres">
      <dgm:prSet presAssocID="{3566707A-586A-4BF8-BFF4-D45E80C45607}" presName="spaceRect" presStyleCnt="0"/>
      <dgm:spPr/>
    </dgm:pt>
    <dgm:pt modelId="{0B55B7CC-E3A9-4AA7-A27A-12830CFF0B63}" type="pres">
      <dgm:prSet presAssocID="{3566707A-586A-4BF8-BFF4-D45E80C45607}" presName="parTx" presStyleLbl="revTx" presStyleIdx="3" presStyleCnt="5">
        <dgm:presLayoutVars>
          <dgm:chMax val="0"/>
          <dgm:chPref val="0"/>
        </dgm:presLayoutVars>
      </dgm:prSet>
      <dgm:spPr/>
    </dgm:pt>
    <dgm:pt modelId="{2170AD72-12F8-457E-899B-45D9B2D96259}" type="pres">
      <dgm:prSet presAssocID="{21770C6E-C849-4DB0-9026-3B2AE6FC9816}" presName="sibTrans" presStyleCnt="0"/>
      <dgm:spPr/>
    </dgm:pt>
    <dgm:pt modelId="{742850A8-3D7E-458D-9188-4F918EEA6BFE}" type="pres">
      <dgm:prSet presAssocID="{30315598-387A-4466-BB51-961CD404D02F}" presName="compNode" presStyleCnt="0"/>
      <dgm:spPr/>
    </dgm:pt>
    <dgm:pt modelId="{83492045-D973-4F51-9F1A-7F92248E9B5D}" type="pres">
      <dgm:prSet presAssocID="{30315598-387A-4466-BB51-961CD404D02F}" presName="bgRect" presStyleLbl="bgShp" presStyleIdx="4" presStyleCnt="5"/>
      <dgm:spPr/>
    </dgm:pt>
    <dgm:pt modelId="{B345EEB3-D96B-45E0-8BEF-8896E6387AD2}" type="pres">
      <dgm:prSet presAssocID="{30315598-387A-4466-BB51-961CD404D02F}"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8DAEA51C-FAA9-400D-8AC1-3B252476B7CD}" type="pres">
      <dgm:prSet presAssocID="{30315598-387A-4466-BB51-961CD404D02F}" presName="spaceRect" presStyleCnt="0"/>
      <dgm:spPr/>
    </dgm:pt>
    <dgm:pt modelId="{617DFB7F-583D-4CDB-BF06-53A44F35E924}" type="pres">
      <dgm:prSet presAssocID="{30315598-387A-4466-BB51-961CD404D02F}" presName="parTx" presStyleLbl="revTx" presStyleIdx="4" presStyleCnt="5">
        <dgm:presLayoutVars>
          <dgm:chMax val="0"/>
          <dgm:chPref val="0"/>
        </dgm:presLayoutVars>
      </dgm:prSet>
      <dgm:spPr/>
    </dgm:pt>
  </dgm:ptLst>
  <dgm:cxnLst>
    <dgm:cxn modelId="{D8A0ED0D-C9AC-451F-A37D-933CC6F6768E}" srcId="{D24E7AF1-B113-42F8-87DB-04E38DD5F600}" destId="{30315598-387A-4466-BB51-961CD404D02F}" srcOrd="4" destOrd="0" parTransId="{30B81DA7-BED6-4397-AB32-7E918EF42191}" sibTransId="{977C3F93-2009-4357-AADC-9129F988A097}"/>
    <dgm:cxn modelId="{4D0B020F-751D-46E2-AB0A-B15EF8103C4F}" type="presOf" srcId="{EC5F217F-0D73-44F0-AD46-9626BD81E54A}" destId="{CEC2E256-C5EE-4536-9A7A-984C7ACB97AB}" srcOrd="0" destOrd="0" presId="urn:microsoft.com/office/officeart/2018/2/layout/IconVerticalSolidList"/>
    <dgm:cxn modelId="{CEA5FB2B-394C-442E-A039-0EDEF50033B7}" srcId="{D24E7AF1-B113-42F8-87DB-04E38DD5F600}" destId="{EC5F217F-0D73-44F0-AD46-9626BD81E54A}" srcOrd="2" destOrd="0" parTransId="{7ACF4B20-5DC2-4BFF-B103-6B2FE11CCDD4}" sibTransId="{C8C6712B-F923-4A0D-9787-003F7C74D753}"/>
    <dgm:cxn modelId="{BB7BB73B-A8C3-4220-9AA4-182DAAB77C4C}" srcId="{D24E7AF1-B113-42F8-87DB-04E38DD5F600}" destId="{3566707A-586A-4BF8-BFF4-D45E80C45607}" srcOrd="3" destOrd="0" parTransId="{C017D943-BBC2-46D8-9F0B-A9B9B18C2785}" sibTransId="{21770C6E-C849-4DB0-9026-3B2AE6FC9816}"/>
    <dgm:cxn modelId="{20E2B74C-136D-4BBA-B6F2-31D1902907F4}" type="presOf" srcId="{D24E7AF1-B113-42F8-87DB-04E38DD5F600}" destId="{FFB297A4-D46A-431E-9FD8-99060BD4AE97}" srcOrd="0" destOrd="0" presId="urn:microsoft.com/office/officeart/2018/2/layout/IconVerticalSolidList"/>
    <dgm:cxn modelId="{C9AECC6C-97E5-42D5-AD1B-2CD30E368C71}" type="presOf" srcId="{30315598-387A-4466-BB51-961CD404D02F}" destId="{617DFB7F-583D-4CDB-BF06-53A44F35E924}" srcOrd="0" destOrd="0" presId="urn:microsoft.com/office/officeart/2018/2/layout/IconVerticalSolidList"/>
    <dgm:cxn modelId="{818A1579-79AA-4E1A-94EC-B22F3B61CDAB}" srcId="{D24E7AF1-B113-42F8-87DB-04E38DD5F600}" destId="{DAA65C09-BE12-4BE6-BCAE-D6F2ACC81DAA}" srcOrd="1" destOrd="0" parTransId="{A6B82785-D65A-4087-ABEC-05D1E1AB0D27}" sibTransId="{58D7DB02-B2D2-4F31-85E9-66435C66994B}"/>
    <dgm:cxn modelId="{2F3963D1-D27D-4D24-B219-17C7543C1D2F}" srcId="{D24E7AF1-B113-42F8-87DB-04E38DD5F600}" destId="{DF20DD0D-FA25-4C8D-8FDA-2CA567FDBB00}" srcOrd="0" destOrd="0" parTransId="{DF25CC87-87E7-430C-8724-F3FA1DE22877}" sibTransId="{C968470B-41B2-4F66-B789-1E20563CEEB3}"/>
    <dgm:cxn modelId="{046594E0-7723-4982-AD1D-95CF2E2C7F91}" type="presOf" srcId="{3566707A-586A-4BF8-BFF4-D45E80C45607}" destId="{0B55B7CC-E3A9-4AA7-A27A-12830CFF0B63}" srcOrd="0" destOrd="0" presId="urn:microsoft.com/office/officeart/2018/2/layout/IconVerticalSolidList"/>
    <dgm:cxn modelId="{31E010FB-4A9B-4BF2-B96C-EF1E0A9BAF1D}" type="presOf" srcId="{DAA65C09-BE12-4BE6-BCAE-D6F2ACC81DAA}" destId="{D6D2B0A6-AC4E-46B6-8CBF-2E56017DA10A}" srcOrd="0" destOrd="0" presId="urn:microsoft.com/office/officeart/2018/2/layout/IconVerticalSolidList"/>
    <dgm:cxn modelId="{0D5194FF-FDFF-4BDC-A694-B059D785E270}" type="presOf" srcId="{DF20DD0D-FA25-4C8D-8FDA-2CA567FDBB00}" destId="{F8392195-B3BB-45EC-85BC-8E1710C14D66}" srcOrd="0" destOrd="0" presId="urn:microsoft.com/office/officeart/2018/2/layout/IconVerticalSolidList"/>
    <dgm:cxn modelId="{C72B2D02-C6F1-4B34-A6FA-337DD85AF774}" type="presParOf" srcId="{FFB297A4-D46A-431E-9FD8-99060BD4AE97}" destId="{FD41E6F2-E9E4-4758-9483-AA5CC035C893}" srcOrd="0" destOrd="0" presId="urn:microsoft.com/office/officeart/2018/2/layout/IconVerticalSolidList"/>
    <dgm:cxn modelId="{5D34E729-255E-421E-89C6-DCA423515B83}" type="presParOf" srcId="{FD41E6F2-E9E4-4758-9483-AA5CC035C893}" destId="{19F23781-4EE5-48EE-86EA-D5D1FC17850A}" srcOrd="0" destOrd="0" presId="urn:microsoft.com/office/officeart/2018/2/layout/IconVerticalSolidList"/>
    <dgm:cxn modelId="{D24321B0-2257-41B0-86B6-BDEFB85793C4}" type="presParOf" srcId="{FD41E6F2-E9E4-4758-9483-AA5CC035C893}" destId="{8625C1E3-CD2C-4D00-879F-D3B4FDAF7265}" srcOrd="1" destOrd="0" presId="urn:microsoft.com/office/officeart/2018/2/layout/IconVerticalSolidList"/>
    <dgm:cxn modelId="{8A09FC99-D733-428C-A674-43D6AA7A4DD7}" type="presParOf" srcId="{FD41E6F2-E9E4-4758-9483-AA5CC035C893}" destId="{465AF790-230E-4F43-9299-F915A6BD4CAA}" srcOrd="2" destOrd="0" presId="urn:microsoft.com/office/officeart/2018/2/layout/IconVerticalSolidList"/>
    <dgm:cxn modelId="{5422E183-155B-4A0A-8088-A351BB166488}" type="presParOf" srcId="{FD41E6F2-E9E4-4758-9483-AA5CC035C893}" destId="{F8392195-B3BB-45EC-85BC-8E1710C14D66}" srcOrd="3" destOrd="0" presId="urn:microsoft.com/office/officeart/2018/2/layout/IconVerticalSolidList"/>
    <dgm:cxn modelId="{68D4D4C9-6EE4-421D-A136-5DFB1E59F474}" type="presParOf" srcId="{FFB297A4-D46A-431E-9FD8-99060BD4AE97}" destId="{00182259-0C07-4DD6-9944-3460D59D8084}" srcOrd="1" destOrd="0" presId="urn:microsoft.com/office/officeart/2018/2/layout/IconVerticalSolidList"/>
    <dgm:cxn modelId="{1416FB49-C518-4747-A14C-E50CFB5390C0}" type="presParOf" srcId="{FFB297A4-D46A-431E-9FD8-99060BD4AE97}" destId="{B3CA065D-C139-451C-900A-16DDD31CF418}" srcOrd="2" destOrd="0" presId="urn:microsoft.com/office/officeart/2018/2/layout/IconVerticalSolidList"/>
    <dgm:cxn modelId="{926992EC-612E-4146-934C-AE5DCA416C46}" type="presParOf" srcId="{B3CA065D-C139-451C-900A-16DDD31CF418}" destId="{5E4B42A8-ED69-4AEF-859C-5F98AB7AC033}" srcOrd="0" destOrd="0" presId="urn:microsoft.com/office/officeart/2018/2/layout/IconVerticalSolidList"/>
    <dgm:cxn modelId="{58858E23-B538-43C3-AE6A-AAD7F236582D}" type="presParOf" srcId="{B3CA065D-C139-451C-900A-16DDD31CF418}" destId="{BC4F4EC9-68EA-4F34-A1E7-3ACB70D65DB7}" srcOrd="1" destOrd="0" presId="urn:microsoft.com/office/officeart/2018/2/layout/IconVerticalSolidList"/>
    <dgm:cxn modelId="{EBC3A15D-92D8-46FD-9DD5-D67546BF743D}" type="presParOf" srcId="{B3CA065D-C139-451C-900A-16DDD31CF418}" destId="{B3FE4AC3-AAF9-46D0-80D0-DE10B73D412F}" srcOrd="2" destOrd="0" presId="urn:microsoft.com/office/officeart/2018/2/layout/IconVerticalSolidList"/>
    <dgm:cxn modelId="{4B38F5C5-1BAB-432C-967B-0DF6AF9F66D1}" type="presParOf" srcId="{B3CA065D-C139-451C-900A-16DDD31CF418}" destId="{D6D2B0A6-AC4E-46B6-8CBF-2E56017DA10A}" srcOrd="3" destOrd="0" presId="urn:microsoft.com/office/officeart/2018/2/layout/IconVerticalSolidList"/>
    <dgm:cxn modelId="{A8FD83D0-2E24-4EB3-8417-1059D042F3D2}" type="presParOf" srcId="{FFB297A4-D46A-431E-9FD8-99060BD4AE97}" destId="{7FB8E27A-7423-4848-A605-EC21A3D20BB8}" srcOrd="3" destOrd="0" presId="urn:microsoft.com/office/officeart/2018/2/layout/IconVerticalSolidList"/>
    <dgm:cxn modelId="{6B90C56C-524F-4023-B845-987FD79F10FC}" type="presParOf" srcId="{FFB297A4-D46A-431E-9FD8-99060BD4AE97}" destId="{75BDF573-A0FB-44C4-B24A-7F323566C961}" srcOrd="4" destOrd="0" presId="urn:microsoft.com/office/officeart/2018/2/layout/IconVerticalSolidList"/>
    <dgm:cxn modelId="{DFF5D578-93A2-4472-B842-776E3A89E0CA}" type="presParOf" srcId="{75BDF573-A0FB-44C4-B24A-7F323566C961}" destId="{8A4A449D-426C-4977-8E48-71B71EF082EB}" srcOrd="0" destOrd="0" presId="urn:microsoft.com/office/officeart/2018/2/layout/IconVerticalSolidList"/>
    <dgm:cxn modelId="{FD6521D1-0735-4984-9A64-01E1D5E8E526}" type="presParOf" srcId="{75BDF573-A0FB-44C4-B24A-7F323566C961}" destId="{E1B8F873-D66C-4339-8B04-5C44EB38A0D5}" srcOrd="1" destOrd="0" presId="urn:microsoft.com/office/officeart/2018/2/layout/IconVerticalSolidList"/>
    <dgm:cxn modelId="{B5BA3E09-9F95-409D-8ADF-8BAFA7898D63}" type="presParOf" srcId="{75BDF573-A0FB-44C4-B24A-7F323566C961}" destId="{BB8F722D-925D-4C87-96A2-546566A0015E}" srcOrd="2" destOrd="0" presId="urn:microsoft.com/office/officeart/2018/2/layout/IconVerticalSolidList"/>
    <dgm:cxn modelId="{7CA5AEE9-17FB-406E-93F1-AA517BF7A8C8}" type="presParOf" srcId="{75BDF573-A0FB-44C4-B24A-7F323566C961}" destId="{CEC2E256-C5EE-4536-9A7A-984C7ACB97AB}" srcOrd="3" destOrd="0" presId="urn:microsoft.com/office/officeart/2018/2/layout/IconVerticalSolidList"/>
    <dgm:cxn modelId="{39975C1A-C1EC-411B-AC77-B1EE01E3B1A6}" type="presParOf" srcId="{FFB297A4-D46A-431E-9FD8-99060BD4AE97}" destId="{D3595985-1CA7-47B6-8A52-B1BB9BA5937C}" srcOrd="5" destOrd="0" presId="urn:microsoft.com/office/officeart/2018/2/layout/IconVerticalSolidList"/>
    <dgm:cxn modelId="{4B5FF142-0E5E-4A46-90F5-B0358A11203B}" type="presParOf" srcId="{FFB297A4-D46A-431E-9FD8-99060BD4AE97}" destId="{E5EC169A-60A8-4AB4-9185-73C66CA38788}" srcOrd="6" destOrd="0" presId="urn:microsoft.com/office/officeart/2018/2/layout/IconVerticalSolidList"/>
    <dgm:cxn modelId="{006B256B-B618-4908-A5B1-DEEB58D27F08}" type="presParOf" srcId="{E5EC169A-60A8-4AB4-9185-73C66CA38788}" destId="{81EA270E-7807-4973-990E-BEABB201346F}" srcOrd="0" destOrd="0" presId="urn:microsoft.com/office/officeart/2018/2/layout/IconVerticalSolidList"/>
    <dgm:cxn modelId="{FFCFBBB8-8809-4D54-8680-89AA968E7E95}" type="presParOf" srcId="{E5EC169A-60A8-4AB4-9185-73C66CA38788}" destId="{0BDEAD88-1939-4B28-9E07-E600E550765C}" srcOrd="1" destOrd="0" presId="urn:microsoft.com/office/officeart/2018/2/layout/IconVerticalSolidList"/>
    <dgm:cxn modelId="{E236E16E-3C84-4F0F-9061-DAC1F7BD0DAA}" type="presParOf" srcId="{E5EC169A-60A8-4AB4-9185-73C66CA38788}" destId="{4E26E99F-649A-4E12-9AFC-9E03512F0F0A}" srcOrd="2" destOrd="0" presId="urn:microsoft.com/office/officeart/2018/2/layout/IconVerticalSolidList"/>
    <dgm:cxn modelId="{AF3150D2-8A91-418F-9561-1836FA909725}" type="presParOf" srcId="{E5EC169A-60A8-4AB4-9185-73C66CA38788}" destId="{0B55B7CC-E3A9-4AA7-A27A-12830CFF0B63}" srcOrd="3" destOrd="0" presId="urn:microsoft.com/office/officeart/2018/2/layout/IconVerticalSolidList"/>
    <dgm:cxn modelId="{19669DED-2F1E-4106-A6D9-D0B6A346000C}" type="presParOf" srcId="{FFB297A4-D46A-431E-9FD8-99060BD4AE97}" destId="{2170AD72-12F8-457E-899B-45D9B2D96259}" srcOrd="7" destOrd="0" presId="urn:microsoft.com/office/officeart/2018/2/layout/IconVerticalSolidList"/>
    <dgm:cxn modelId="{22F10398-104D-4D01-9F97-062EC869C863}" type="presParOf" srcId="{FFB297A4-D46A-431E-9FD8-99060BD4AE97}" destId="{742850A8-3D7E-458D-9188-4F918EEA6BFE}" srcOrd="8" destOrd="0" presId="urn:microsoft.com/office/officeart/2018/2/layout/IconVerticalSolidList"/>
    <dgm:cxn modelId="{E4914501-51C1-4332-B4A0-A3537F8F6CBA}" type="presParOf" srcId="{742850A8-3D7E-458D-9188-4F918EEA6BFE}" destId="{83492045-D973-4F51-9F1A-7F92248E9B5D}" srcOrd="0" destOrd="0" presId="urn:microsoft.com/office/officeart/2018/2/layout/IconVerticalSolidList"/>
    <dgm:cxn modelId="{9BA104B4-B3D3-4352-BCE2-8F45A372A0A5}" type="presParOf" srcId="{742850A8-3D7E-458D-9188-4F918EEA6BFE}" destId="{B345EEB3-D96B-45E0-8BEF-8896E6387AD2}" srcOrd="1" destOrd="0" presId="urn:microsoft.com/office/officeart/2018/2/layout/IconVerticalSolidList"/>
    <dgm:cxn modelId="{F74506B0-A884-480C-B529-FCED958FC196}" type="presParOf" srcId="{742850A8-3D7E-458D-9188-4F918EEA6BFE}" destId="{8DAEA51C-FAA9-400D-8AC1-3B252476B7CD}" srcOrd="2" destOrd="0" presId="urn:microsoft.com/office/officeart/2018/2/layout/IconVerticalSolidList"/>
    <dgm:cxn modelId="{91EA74F1-CD69-4DA3-B214-50EBDFBAF370}" type="presParOf" srcId="{742850A8-3D7E-458D-9188-4F918EEA6BFE}" destId="{617DFB7F-583D-4CDB-BF06-53A44F35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A4CC61-0937-49F6-B2B3-C5128B881ED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AD4A6CC2-6797-431A-86DA-EEA64880658C}">
      <dgm:prSet phldr="0"/>
      <dgm:spPr/>
      <dgm:t>
        <a:bodyPr/>
        <a:lstStyle/>
        <a:p>
          <a:pPr rtl="0"/>
          <a:r>
            <a:rPr lang="en-US" dirty="0">
              <a:latin typeface="Tenorite"/>
            </a:rPr>
            <a:t>Voice Recognition and Synthesis</a:t>
          </a:r>
          <a:endParaRPr lang="en-US" dirty="0"/>
        </a:p>
      </dgm:t>
    </dgm:pt>
    <dgm:pt modelId="{76ABE85D-6316-4D8C-8F5A-2B6A0B28CE02}" type="parTrans" cxnId="{7BA1685C-0E99-4393-9749-ECAF94ECB7FF}">
      <dgm:prSet/>
      <dgm:spPr/>
      <dgm:t>
        <a:bodyPr/>
        <a:lstStyle/>
        <a:p>
          <a:endParaRPr lang="en-US"/>
        </a:p>
      </dgm:t>
    </dgm:pt>
    <dgm:pt modelId="{B15F8D30-96B6-4D75-AE3F-B82B47BD2A14}" type="sibTrans" cxnId="{7BA1685C-0E99-4393-9749-ECAF94ECB7FF}">
      <dgm:prSet/>
      <dgm:spPr/>
      <dgm:t>
        <a:bodyPr/>
        <a:lstStyle/>
        <a:p>
          <a:endParaRPr lang="en-US"/>
        </a:p>
      </dgm:t>
    </dgm:pt>
    <dgm:pt modelId="{CB5D0EF6-B520-4D1E-8EB0-F9B22F915DDB}">
      <dgm:prSet phldr="0"/>
      <dgm:spPr/>
      <dgm:t>
        <a:bodyPr/>
        <a:lstStyle/>
        <a:p>
          <a:pPr rtl="0"/>
          <a:r>
            <a:rPr lang="en-US" dirty="0">
              <a:latin typeface="Tenorite"/>
            </a:rPr>
            <a:t>Text-to-Speech (TTS)</a:t>
          </a:r>
        </a:p>
      </dgm:t>
    </dgm:pt>
    <dgm:pt modelId="{64767046-A957-459A-B228-D751A5365405}" type="parTrans" cxnId="{FCB02789-3242-4A34-AC4E-3947C585008B}">
      <dgm:prSet/>
      <dgm:spPr/>
      <dgm:t>
        <a:bodyPr/>
        <a:lstStyle/>
        <a:p>
          <a:endParaRPr lang="en-IN"/>
        </a:p>
      </dgm:t>
    </dgm:pt>
    <dgm:pt modelId="{5D55DCC4-78BE-4F86-9BC9-AF5DF14DA05B}" type="sibTrans" cxnId="{FCB02789-3242-4A34-AC4E-3947C585008B}">
      <dgm:prSet/>
      <dgm:spPr/>
      <dgm:t>
        <a:bodyPr/>
        <a:lstStyle/>
        <a:p>
          <a:endParaRPr lang="en-IN"/>
        </a:p>
      </dgm:t>
    </dgm:pt>
    <dgm:pt modelId="{3585995D-9EE3-4D0F-95C8-CDB30A5F6D69}">
      <dgm:prSet phldr="0"/>
      <dgm:spPr/>
      <dgm:t>
        <a:bodyPr/>
        <a:lstStyle/>
        <a:p>
          <a:pPr rtl="0"/>
          <a:r>
            <a:rPr lang="en-US" dirty="0">
              <a:latin typeface="Tenorite"/>
            </a:rPr>
            <a:t>Integration with Email Provider</a:t>
          </a:r>
        </a:p>
      </dgm:t>
    </dgm:pt>
    <dgm:pt modelId="{7C03BB86-2CA4-4F15-897A-1CD5E4F858E3}" type="parTrans" cxnId="{28517E35-8DD6-4487-B538-6E8E10232252}">
      <dgm:prSet/>
      <dgm:spPr/>
      <dgm:t>
        <a:bodyPr/>
        <a:lstStyle/>
        <a:p>
          <a:endParaRPr lang="en-IN"/>
        </a:p>
      </dgm:t>
    </dgm:pt>
    <dgm:pt modelId="{E0D3C55E-C02D-4C3E-8142-E0CCDF336525}" type="sibTrans" cxnId="{28517E35-8DD6-4487-B538-6E8E10232252}">
      <dgm:prSet/>
      <dgm:spPr/>
      <dgm:t>
        <a:bodyPr/>
        <a:lstStyle/>
        <a:p>
          <a:endParaRPr lang="en-IN"/>
        </a:p>
      </dgm:t>
    </dgm:pt>
    <dgm:pt modelId="{97919BAE-1CE9-4FD6-A41B-0F22E509693D}">
      <dgm:prSet phldr="0"/>
      <dgm:spPr/>
      <dgm:t>
        <a:bodyPr/>
        <a:lstStyle/>
        <a:p>
          <a:pPr rtl="0"/>
          <a:r>
            <a:rPr lang="en-US" dirty="0">
              <a:latin typeface="Tenorite"/>
            </a:rPr>
            <a:t>Voice Command and Navigation</a:t>
          </a:r>
        </a:p>
      </dgm:t>
    </dgm:pt>
    <dgm:pt modelId="{34AC6085-24C2-4EDC-92A8-8470B11E6BE0}" type="parTrans" cxnId="{7127E8BF-1BEE-49FE-B3A4-9CD55B705A66}">
      <dgm:prSet/>
      <dgm:spPr/>
      <dgm:t>
        <a:bodyPr/>
        <a:lstStyle/>
        <a:p>
          <a:endParaRPr lang="en-IN"/>
        </a:p>
      </dgm:t>
    </dgm:pt>
    <dgm:pt modelId="{F2557D9E-0A9D-4165-981D-ED1C1A03080A}" type="sibTrans" cxnId="{7127E8BF-1BEE-49FE-B3A4-9CD55B705A66}">
      <dgm:prSet/>
      <dgm:spPr/>
      <dgm:t>
        <a:bodyPr/>
        <a:lstStyle/>
        <a:p>
          <a:endParaRPr lang="en-IN"/>
        </a:p>
      </dgm:t>
    </dgm:pt>
    <dgm:pt modelId="{9FCC87F9-50FB-4673-AFFA-CFD5491FC6B3}">
      <dgm:prSet phldr="0"/>
      <dgm:spPr/>
      <dgm:t>
        <a:bodyPr/>
        <a:lstStyle/>
        <a:p>
          <a:pPr rtl="0"/>
          <a:r>
            <a:rPr lang="en-US" dirty="0">
              <a:latin typeface="Tenorite"/>
            </a:rPr>
            <a:t>Natural Language Processing (NLP)</a:t>
          </a:r>
        </a:p>
      </dgm:t>
    </dgm:pt>
    <dgm:pt modelId="{08E0A26E-D80B-44C1-AE61-E1D709E5BCE7}" type="parTrans" cxnId="{DD0A19C1-8258-47A6-90DC-34FFDBE226C7}">
      <dgm:prSet/>
      <dgm:spPr/>
      <dgm:t>
        <a:bodyPr/>
        <a:lstStyle/>
        <a:p>
          <a:endParaRPr lang="en-IN"/>
        </a:p>
      </dgm:t>
    </dgm:pt>
    <dgm:pt modelId="{9B30FE48-281F-4DC3-946E-335BBE643682}" type="sibTrans" cxnId="{DD0A19C1-8258-47A6-90DC-34FFDBE226C7}">
      <dgm:prSet/>
      <dgm:spPr/>
      <dgm:t>
        <a:bodyPr/>
        <a:lstStyle/>
        <a:p>
          <a:endParaRPr lang="en-IN"/>
        </a:p>
      </dgm:t>
    </dgm:pt>
    <dgm:pt modelId="{3A5C98FF-B270-4200-B209-98CB9FDD2980}" type="pres">
      <dgm:prSet presAssocID="{CBA4CC61-0937-49F6-B2B3-C5128B881EDF}" presName="linear" presStyleCnt="0">
        <dgm:presLayoutVars>
          <dgm:animLvl val="lvl"/>
          <dgm:resizeHandles val="exact"/>
        </dgm:presLayoutVars>
      </dgm:prSet>
      <dgm:spPr/>
    </dgm:pt>
    <dgm:pt modelId="{70554A14-C7B8-4D23-A1D1-CE172935156E}" type="pres">
      <dgm:prSet presAssocID="{AD4A6CC2-6797-431A-86DA-EEA64880658C}" presName="parentText" presStyleLbl="node1" presStyleIdx="0" presStyleCnt="5">
        <dgm:presLayoutVars>
          <dgm:chMax val="0"/>
          <dgm:bulletEnabled val="1"/>
        </dgm:presLayoutVars>
      </dgm:prSet>
      <dgm:spPr/>
    </dgm:pt>
    <dgm:pt modelId="{1B634CC8-DC4A-4962-BEB4-AE5E4B0D5296}" type="pres">
      <dgm:prSet presAssocID="{B15F8D30-96B6-4D75-AE3F-B82B47BD2A14}" presName="spacer" presStyleCnt="0"/>
      <dgm:spPr/>
    </dgm:pt>
    <dgm:pt modelId="{F96860D1-0D4F-44A6-956F-40ECB6E13881}" type="pres">
      <dgm:prSet presAssocID="{CB5D0EF6-B520-4D1E-8EB0-F9B22F915DDB}" presName="parentText" presStyleLbl="node1" presStyleIdx="1" presStyleCnt="5">
        <dgm:presLayoutVars>
          <dgm:chMax val="0"/>
          <dgm:bulletEnabled val="1"/>
        </dgm:presLayoutVars>
      </dgm:prSet>
      <dgm:spPr/>
    </dgm:pt>
    <dgm:pt modelId="{3B4ABD81-CA31-4DBF-A4AC-001696192B55}" type="pres">
      <dgm:prSet presAssocID="{5D55DCC4-78BE-4F86-9BC9-AF5DF14DA05B}" presName="spacer" presStyleCnt="0"/>
      <dgm:spPr/>
    </dgm:pt>
    <dgm:pt modelId="{8C4CBCE5-A0F7-4D0D-87B4-6D3115D24B5A}" type="pres">
      <dgm:prSet presAssocID="{3585995D-9EE3-4D0F-95C8-CDB30A5F6D69}" presName="parentText" presStyleLbl="node1" presStyleIdx="2" presStyleCnt="5">
        <dgm:presLayoutVars>
          <dgm:chMax val="0"/>
          <dgm:bulletEnabled val="1"/>
        </dgm:presLayoutVars>
      </dgm:prSet>
      <dgm:spPr/>
    </dgm:pt>
    <dgm:pt modelId="{ACA8584B-3101-4C8C-B4ED-050AE1F84F46}" type="pres">
      <dgm:prSet presAssocID="{E0D3C55E-C02D-4C3E-8142-E0CCDF336525}" presName="spacer" presStyleCnt="0"/>
      <dgm:spPr/>
    </dgm:pt>
    <dgm:pt modelId="{43E46761-4D44-4DB7-A15E-AC5DB7D53650}" type="pres">
      <dgm:prSet presAssocID="{97919BAE-1CE9-4FD6-A41B-0F22E509693D}" presName="parentText" presStyleLbl="node1" presStyleIdx="3" presStyleCnt="5">
        <dgm:presLayoutVars>
          <dgm:chMax val="0"/>
          <dgm:bulletEnabled val="1"/>
        </dgm:presLayoutVars>
      </dgm:prSet>
      <dgm:spPr/>
    </dgm:pt>
    <dgm:pt modelId="{C0CE2A83-7CD7-45C3-8A93-F43B8A8CE0CA}" type="pres">
      <dgm:prSet presAssocID="{F2557D9E-0A9D-4165-981D-ED1C1A03080A}" presName="spacer" presStyleCnt="0"/>
      <dgm:spPr/>
    </dgm:pt>
    <dgm:pt modelId="{1ADAB085-1507-4A3E-8870-CBA5F224A050}" type="pres">
      <dgm:prSet presAssocID="{9FCC87F9-50FB-4673-AFFA-CFD5491FC6B3}" presName="parentText" presStyleLbl="node1" presStyleIdx="4" presStyleCnt="5">
        <dgm:presLayoutVars>
          <dgm:chMax val="0"/>
          <dgm:bulletEnabled val="1"/>
        </dgm:presLayoutVars>
      </dgm:prSet>
      <dgm:spPr/>
    </dgm:pt>
  </dgm:ptLst>
  <dgm:cxnLst>
    <dgm:cxn modelId="{28517E35-8DD6-4487-B538-6E8E10232252}" srcId="{CBA4CC61-0937-49F6-B2B3-C5128B881EDF}" destId="{3585995D-9EE3-4D0F-95C8-CDB30A5F6D69}" srcOrd="2" destOrd="0" parTransId="{7C03BB86-2CA4-4F15-897A-1CD5E4F858E3}" sibTransId="{E0D3C55E-C02D-4C3E-8142-E0CCDF336525}"/>
    <dgm:cxn modelId="{7BA1685C-0E99-4393-9749-ECAF94ECB7FF}" srcId="{CBA4CC61-0937-49F6-B2B3-C5128B881EDF}" destId="{AD4A6CC2-6797-431A-86DA-EEA64880658C}" srcOrd="0" destOrd="0" parTransId="{76ABE85D-6316-4D8C-8F5A-2B6A0B28CE02}" sibTransId="{B15F8D30-96B6-4D75-AE3F-B82B47BD2A14}"/>
    <dgm:cxn modelId="{EB4B6344-357E-44D2-80F9-A0FF3777152B}" type="presOf" srcId="{97919BAE-1CE9-4FD6-A41B-0F22E509693D}" destId="{43E46761-4D44-4DB7-A15E-AC5DB7D53650}" srcOrd="0" destOrd="0" presId="urn:microsoft.com/office/officeart/2005/8/layout/vList2"/>
    <dgm:cxn modelId="{FA0DC06B-34D7-4237-8B4E-98E127A8B524}" type="presOf" srcId="{AD4A6CC2-6797-431A-86DA-EEA64880658C}" destId="{70554A14-C7B8-4D23-A1D1-CE172935156E}" srcOrd="0" destOrd="0" presId="urn:microsoft.com/office/officeart/2005/8/layout/vList2"/>
    <dgm:cxn modelId="{FCB02789-3242-4A34-AC4E-3947C585008B}" srcId="{CBA4CC61-0937-49F6-B2B3-C5128B881EDF}" destId="{CB5D0EF6-B520-4D1E-8EB0-F9B22F915DDB}" srcOrd="1" destOrd="0" parTransId="{64767046-A957-459A-B228-D751A5365405}" sibTransId="{5D55DCC4-78BE-4F86-9BC9-AF5DF14DA05B}"/>
    <dgm:cxn modelId="{33194689-3F69-46DB-8D2D-F91355C31DE1}" type="presOf" srcId="{9FCC87F9-50FB-4673-AFFA-CFD5491FC6B3}" destId="{1ADAB085-1507-4A3E-8870-CBA5F224A050}" srcOrd="0" destOrd="0" presId="urn:microsoft.com/office/officeart/2005/8/layout/vList2"/>
    <dgm:cxn modelId="{284E4697-0365-4A40-ACE6-3475D5E63528}" type="presOf" srcId="{CBA4CC61-0937-49F6-B2B3-C5128B881EDF}" destId="{3A5C98FF-B270-4200-B209-98CB9FDD2980}" srcOrd="0" destOrd="0" presId="urn:microsoft.com/office/officeart/2005/8/layout/vList2"/>
    <dgm:cxn modelId="{7127E8BF-1BEE-49FE-B3A4-9CD55B705A66}" srcId="{CBA4CC61-0937-49F6-B2B3-C5128B881EDF}" destId="{97919BAE-1CE9-4FD6-A41B-0F22E509693D}" srcOrd="3" destOrd="0" parTransId="{34AC6085-24C2-4EDC-92A8-8470B11E6BE0}" sibTransId="{F2557D9E-0A9D-4165-981D-ED1C1A03080A}"/>
    <dgm:cxn modelId="{DD0A19C1-8258-47A6-90DC-34FFDBE226C7}" srcId="{CBA4CC61-0937-49F6-B2B3-C5128B881EDF}" destId="{9FCC87F9-50FB-4673-AFFA-CFD5491FC6B3}" srcOrd="4" destOrd="0" parTransId="{08E0A26E-D80B-44C1-AE61-E1D709E5BCE7}" sibTransId="{9B30FE48-281F-4DC3-946E-335BBE643682}"/>
    <dgm:cxn modelId="{55AC96F1-191C-426C-8EF8-28935FE44D0E}" type="presOf" srcId="{CB5D0EF6-B520-4D1E-8EB0-F9B22F915DDB}" destId="{F96860D1-0D4F-44A6-956F-40ECB6E13881}" srcOrd="0" destOrd="0" presId="urn:microsoft.com/office/officeart/2005/8/layout/vList2"/>
    <dgm:cxn modelId="{26F975F6-2A63-4C2F-8C6B-D45C799A0722}" type="presOf" srcId="{3585995D-9EE3-4D0F-95C8-CDB30A5F6D69}" destId="{8C4CBCE5-A0F7-4D0D-87B4-6D3115D24B5A}" srcOrd="0" destOrd="0" presId="urn:microsoft.com/office/officeart/2005/8/layout/vList2"/>
    <dgm:cxn modelId="{967C529B-9E28-418C-900A-DC4D55F945D7}" type="presParOf" srcId="{3A5C98FF-B270-4200-B209-98CB9FDD2980}" destId="{70554A14-C7B8-4D23-A1D1-CE172935156E}" srcOrd="0" destOrd="0" presId="urn:microsoft.com/office/officeart/2005/8/layout/vList2"/>
    <dgm:cxn modelId="{8ADC41E8-CCD3-4F59-A91F-2EB23E13A0A8}" type="presParOf" srcId="{3A5C98FF-B270-4200-B209-98CB9FDD2980}" destId="{1B634CC8-DC4A-4962-BEB4-AE5E4B0D5296}" srcOrd="1" destOrd="0" presId="urn:microsoft.com/office/officeart/2005/8/layout/vList2"/>
    <dgm:cxn modelId="{F250CA2B-3501-49F2-9603-4DCEFF646589}" type="presParOf" srcId="{3A5C98FF-B270-4200-B209-98CB9FDD2980}" destId="{F96860D1-0D4F-44A6-956F-40ECB6E13881}" srcOrd="2" destOrd="0" presId="urn:microsoft.com/office/officeart/2005/8/layout/vList2"/>
    <dgm:cxn modelId="{56FDB6BA-B28E-42A7-807C-C85F2E001DB2}" type="presParOf" srcId="{3A5C98FF-B270-4200-B209-98CB9FDD2980}" destId="{3B4ABD81-CA31-4DBF-A4AC-001696192B55}" srcOrd="3" destOrd="0" presId="urn:microsoft.com/office/officeart/2005/8/layout/vList2"/>
    <dgm:cxn modelId="{89B3B860-2964-4C44-AC42-E15B06B31485}" type="presParOf" srcId="{3A5C98FF-B270-4200-B209-98CB9FDD2980}" destId="{8C4CBCE5-A0F7-4D0D-87B4-6D3115D24B5A}" srcOrd="4" destOrd="0" presId="urn:microsoft.com/office/officeart/2005/8/layout/vList2"/>
    <dgm:cxn modelId="{ACF87B23-9A87-47AA-B5EC-D1A411CDBAE4}" type="presParOf" srcId="{3A5C98FF-B270-4200-B209-98CB9FDD2980}" destId="{ACA8584B-3101-4C8C-B4ED-050AE1F84F46}" srcOrd="5" destOrd="0" presId="urn:microsoft.com/office/officeart/2005/8/layout/vList2"/>
    <dgm:cxn modelId="{E7D1FEAD-3C8F-473C-A3FD-D66C53A7FCD1}" type="presParOf" srcId="{3A5C98FF-B270-4200-B209-98CB9FDD2980}" destId="{43E46761-4D44-4DB7-A15E-AC5DB7D53650}" srcOrd="6" destOrd="0" presId="urn:microsoft.com/office/officeart/2005/8/layout/vList2"/>
    <dgm:cxn modelId="{6FDF7491-17B3-4F23-ACB7-A41D8E9295D7}" type="presParOf" srcId="{3A5C98FF-B270-4200-B209-98CB9FDD2980}" destId="{C0CE2A83-7CD7-45C3-8A93-F43B8A8CE0CA}" srcOrd="7" destOrd="0" presId="urn:microsoft.com/office/officeart/2005/8/layout/vList2"/>
    <dgm:cxn modelId="{57B144C9-66F4-4FE4-8896-40E3459E7989}" type="presParOf" srcId="{3A5C98FF-B270-4200-B209-98CB9FDD2980}" destId="{1ADAB085-1507-4A3E-8870-CBA5F224A05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23781-4EE5-48EE-86EA-D5D1FC17850A}">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25C1E3-CD2C-4D00-879F-D3B4FDAF7265}">
      <dsp:nvSpPr>
        <dsp:cNvPr id="0" name=""/>
        <dsp:cNvSpPr/>
      </dsp:nvSpPr>
      <dsp:spPr>
        <a:xfrm>
          <a:off x="277554" y="210753"/>
          <a:ext cx="504644" cy="504644"/>
        </a:xfrm>
        <a:prstGeom prst="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392195-B3BB-45EC-85BC-8E1710C14D66}">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latin typeface="Tenorite"/>
            </a:rPr>
            <a:t>Introduction</a:t>
          </a:r>
        </a:p>
      </dsp:txBody>
      <dsp:txXfrm>
        <a:off x="1059754" y="4307"/>
        <a:ext cx="5304469" cy="917536"/>
      </dsp:txXfrm>
    </dsp:sp>
    <dsp:sp modelId="{5E4B42A8-ED69-4AEF-859C-5F98AB7AC033}">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F4EC9-68EA-4F34-A1E7-3ACB70D65DB7}">
      <dsp:nvSpPr>
        <dsp:cNvPr id="0" name=""/>
        <dsp:cNvSpPr/>
      </dsp:nvSpPr>
      <dsp:spPr>
        <a:xfrm>
          <a:off x="277554" y="135767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2B0A6-AC4E-46B6-8CBF-2E56017DA10A}">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t>Problem Statement</a:t>
          </a:r>
        </a:p>
      </dsp:txBody>
      <dsp:txXfrm>
        <a:off x="1059754" y="1151227"/>
        <a:ext cx="5304469" cy="917536"/>
      </dsp:txXfrm>
    </dsp:sp>
    <dsp:sp modelId="{8A4A449D-426C-4977-8E48-71B71EF082EB}">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8F873-D66C-4339-8B04-5C44EB38A0D5}">
      <dsp:nvSpPr>
        <dsp:cNvPr id="0" name=""/>
        <dsp:cNvSpPr/>
      </dsp:nvSpPr>
      <dsp:spPr>
        <a:xfrm>
          <a:off x="277554" y="250459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C2E256-C5EE-4536-9A7A-984C7ACB97AB}">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t>Description</a:t>
          </a:r>
        </a:p>
      </dsp:txBody>
      <dsp:txXfrm>
        <a:off x="1059754" y="2298147"/>
        <a:ext cx="5304469" cy="917536"/>
      </dsp:txXfrm>
    </dsp:sp>
    <dsp:sp modelId="{81EA270E-7807-4973-990E-BEABB201346F}">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DEAD88-1939-4B28-9E07-E600E550765C}">
      <dsp:nvSpPr>
        <dsp:cNvPr id="0" name=""/>
        <dsp:cNvSpPr/>
      </dsp:nvSpPr>
      <dsp:spPr>
        <a:xfrm>
          <a:off x="277554" y="365151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55B7CC-E3A9-4AA7-A27A-12830CFF0B63}">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t>Solution</a:t>
          </a:r>
        </a:p>
      </dsp:txBody>
      <dsp:txXfrm>
        <a:off x="1059754" y="3445068"/>
        <a:ext cx="5304469" cy="917536"/>
      </dsp:txXfrm>
    </dsp:sp>
    <dsp:sp modelId="{83492045-D973-4F51-9F1A-7F92248E9B5D}">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45EEB3-D96B-45E0-8BEF-8896E6387AD2}">
      <dsp:nvSpPr>
        <dsp:cNvPr id="0" name=""/>
        <dsp:cNvSpPr/>
      </dsp:nvSpPr>
      <dsp:spPr>
        <a:xfrm>
          <a:off x="277554" y="479843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7DFB7F-583D-4CDB-BF06-53A44F35E924}">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t>Approach</a:t>
          </a:r>
        </a:p>
      </dsp:txBody>
      <dsp:txXfrm>
        <a:off x="1059754" y="4591988"/>
        <a:ext cx="5304469" cy="917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54A14-C7B8-4D23-A1D1-CE172935156E}">
      <dsp:nvSpPr>
        <dsp:cNvPr id="0" name=""/>
        <dsp:cNvSpPr/>
      </dsp:nvSpPr>
      <dsp:spPr>
        <a:xfrm>
          <a:off x="0" y="623839"/>
          <a:ext cx="6666833" cy="7675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Tenorite"/>
            </a:rPr>
            <a:t>Voice Recognition and Synthesis</a:t>
          </a:r>
          <a:endParaRPr lang="en-US" sz="3200" kern="1200" dirty="0"/>
        </a:p>
      </dsp:txBody>
      <dsp:txXfrm>
        <a:off x="37467" y="661306"/>
        <a:ext cx="6591899" cy="692586"/>
      </dsp:txXfrm>
    </dsp:sp>
    <dsp:sp modelId="{F96860D1-0D4F-44A6-956F-40ECB6E13881}">
      <dsp:nvSpPr>
        <dsp:cNvPr id="0" name=""/>
        <dsp:cNvSpPr/>
      </dsp:nvSpPr>
      <dsp:spPr>
        <a:xfrm>
          <a:off x="0" y="1483519"/>
          <a:ext cx="6666833" cy="76752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Tenorite"/>
            </a:rPr>
            <a:t>Text-to-Speech (TTS)</a:t>
          </a:r>
        </a:p>
      </dsp:txBody>
      <dsp:txXfrm>
        <a:off x="37467" y="1520986"/>
        <a:ext cx="6591899" cy="692586"/>
      </dsp:txXfrm>
    </dsp:sp>
    <dsp:sp modelId="{8C4CBCE5-A0F7-4D0D-87B4-6D3115D24B5A}">
      <dsp:nvSpPr>
        <dsp:cNvPr id="0" name=""/>
        <dsp:cNvSpPr/>
      </dsp:nvSpPr>
      <dsp:spPr>
        <a:xfrm>
          <a:off x="0" y="2343199"/>
          <a:ext cx="6666833" cy="76752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Tenorite"/>
            </a:rPr>
            <a:t>Integration with Email Provider</a:t>
          </a:r>
        </a:p>
      </dsp:txBody>
      <dsp:txXfrm>
        <a:off x="37467" y="2380666"/>
        <a:ext cx="6591899" cy="692586"/>
      </dsp:txXfrm>
    </dsp:sp>
    <dsp:sp modelId="{43E46761-4D44-4DB7-A15E-AC5DB7D53650}">
      <dsp:nvSpPr>
        <dsp:cNvPr id="0" name=""/>
        <dsp:cNvSpPr/>
      </dsp:nvSpPr>
      <dsp:spPr>
        <a:xfrm>
          <a:off x="0" y="3202880"/>
          <a:ext cx="6666833" cy="76752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Tenorite"/>
            </a:rPr>
            <a:t>Voice Command and Navigation</a:t>
          </a:r>
        </a:p>
      </dsp:txBody>
      <dsp:txXfrm>
        <a:off x="37467" y="3240347"/>
        <a:ext cx="6591899" cy="692586"/>
      </dsp:txXfrm>
    </dsp:sp>
    <dsp:sp modelId="{1ADAB085-1507-4A3E-8870-CBA5F224A050}">
      <dsp:nvSpPr>
        <dsp:cNvPr id="0" name=""/>
        <dsp:cNvSpPr/>
      </dsp:nvSpPr>
      <dsp:spPr>
        <a:xfrm>
          <a:off x="0" y="4062560"/>
          <a:ext cx="6666833" cy="7675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Tenorite"/>
            </a:rPr>
            <a:t>Natural Language Processing (NLP)</a:t>
          </a:r>
        </a:p>
      </dsp:txBody>
      <dsp:txXfrm>
        <a:off x="37467" y="4100027"/>
        <a:ext cx="6591899" cy="6925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6/5/2023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6/5/2023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6/5/2023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6/5/2023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6/5/2023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4"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502731" y="1671798"/>
            <a:ext cx="5186842" cy="2387918"/>
          </a:xfrm>
        </p:spPr>
        <p:txBody>
          <a:bodyPr anchor="b">
            <a:normAutofit/>
          </a:bodyPr>
          <a:lstStyle/>
          <a:p>
            <a:r>
              <a:rPr lang="en-US" sz="5200">
                <a:solidFill>
                  <a:schemeClr val="accent4"/>
                </a:solidFill>
              </a:rPr>
              <a:t>VOICE BASED EMAIL SYSTEM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502135" y="4001587"/>
            <a:ext cx="5188034" cy="682079"/>
          </a:xfrm>
        </p:spPr>
        <p:txBody>
          <a:bodyPr vert="horz" lIns="91440" tIns="45720" rIns="91440" bIns="45720" rtlCol="0">
            <a:normAutofit/>
          </a:bodyPr>
          <a:lstStyle/>
          <a:p>
            <a:r>
              <a:rPr lang="en-US" b="1">
                <a:solidFill>
                  <a:schemeClr val="tx2"/>
                </a:solidFill>
              </a:rPr>
              <a:t>FOR VISUALLY IMPAIRED</a:t>
            </a:r>
          </a:p>
        </p:txBody>
      </p:sp>
      <p:grpSp>
        <p:nvGrpSpPr>
          <p:cNvPr id="41"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21792" y="1161288"/>
            <a:ext cx="3602736" cy="4526280"/>
          </a:xfrm>
        </p:spPr>
        <p:txBody>
          <a:bodyPr>
            <a:normAutofit/>
          </a:bodyPr>
          <a:lstStyle/>
          <a:p>
            <a:r>
              <a:rPr lang="en-US">
                <a:solidFill>
                  <a:schemeClr val="accent4"/>
                </a:solidFill>
              </a:rPr>
              <a:t>Agenda</a:t>
            </a:r>
          </a:p>
        </p:txBody>
      </p:sp>
      <p:sp>
        <p:nvSpPr>
          <p:cNvPr id="18" name="Rectangle 1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b="1">
                <a:solidFill>
                  <a:schemeClr val="accent4"/>
                </a:solidFill>
                <a:ea typeface="+mn-lt"/>
                <a:cs typeface="+mn-lt"/>
              </a:rPr>
              <a:t>Voice based email system for visually impaired</a:t>
            </a: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8801100" y="6356350"/>
            <a:ext cx="2743200" cy="365125"/>
          </a:xfrm>
        </p:spPr>
        <p:txBody>
          <a:bodyPr>
            <a:normAutofit/>
          </a:bodyPr>
          <a:lstStyle/>
          <a:p>
            <a:pPr>
              <a:spcAft>
                <a:spcPts val="600"/>
              </a:spcAft>
            </a:pPr>
            <a:fld id="{294A09A9-5501-47C1-A89A-A340965A2BE2}"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graphicFrame>
        <p:nvGraphicFramePr>
          <p:cNvPr id="20" name="Content Placeholder 2">
            <a:extLst>
              <a:ext uri="{FF2B5EF4-FFF2-40B4-BE49-F238E27FC236}">
                <a16:creationId xmlns:a16="http://schemas.microsoft.com/office/drawing/2014/main" id="{0480F630-C538-E8C9-2CF8-67FE47C30EFD}"/>
              </a:ext>
            </a:extLst>
          </p:cNvPr>
          <p:cNvGraphicFramePr>
            <a:graphicFrameLocks noGrp="1"/>
          </p:cNvGraphicFramePr>
          <p:nvPr>
            <p:ph idx="1"/>
            <p:extLst>
              <p:ext uri="{D42A27DB-BD31-4B8C-83A1-F6EECF244321}">
                <p14:modId xmlns:p14="http://schemas.microsoft.com/office/powerpoint/2010/main" val="103061306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F1D23-F3B5-1B67-4F49-AD0FC3B37DAB}"/>
              </a:ext>
            </a:extLst>
          </p:cNvPr>
          <p:cNvSpPr>
            <a:spLocks noGrp="1"/>
          </p:cNvSpPr>
          <p:nvPr>
            <p:ph type="title"/>
          </p:nvPr>
        </p:nvSpPr>
        <p:spPr>
          <a:xfrm>
            <a:off x="4654296" y="329184"/>
            <a:ext cx="6894576" cy="1783080"/>
          </a:xfrm>
        </p:spPr>
        <p:txBody>
          <a:bodyPr anchor="b">
            <a:normAutofit/>
          </a:bodyPr>
          <a:lstStyle/>
          <a:p>
            <a:r>
              <a:rPr lang="en-US" sz="5400"/>
              <a:t>Introduction</a:t>
            </a:r>
          </a:p>
        </p:txBody>
      </p:sp>
      <p:pic>
        <p:nvPicPr>
          <p:cNvPr id="21" name="Picture 6" descr="Green dialogue boxes">
            <a:extLst>
              <a:ext uri="{FF2B5EF4-FFF2-40B4-BE49-F238E27FC236}">
                <a16:creationId xmlns:a16="http://schemas.microsoft.com/office/drawing/2014/main" id="{520D7756-B3F2-A360-898A-0CAAE58E847A}"/>
              </a:ext>
            </a:extLst>
          </p:cNvPr>
          <p:cNvPicPr>
            <a:picLocks noChangeAspect="1"/>
          </p:cNvPicPr>
          <p:nvPr/>
        </p:nvPicPr>
        <p:blipFill rotWithShape="1">
          <a:blip r:embed="rId2"/>
          <a:srcRect l="22362" r="28390" b="11"/>
          <a:stretch/>
        </p:blipFill>
        <p:spPr>
          <a:xfrm>
            <a:off x="20" y="531962"/>
            <a:ext cx="4052522" cy="5880342"/>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DE2BD0-9424-E8F9-1F9C-DE90E0ED0F62}"/>
              </a:ext>
            </a:extLst>
          </p:cNvPr>
          <p:cNvSpPr>
            <a:spLocks noGrp="1"/>
          </p:cNvSpPr>
          <p:nvPr>
            <p:ph idx="1"/>
          </p:nvPr>
        </p:nvSpPr>
        <p:spPr>
          <a:xfrm>
            <a:off x="4237353" y="2505341"/>
            <a:ext cx="7757217" cy="3843297"/>
          </a:xfrm>
        </p:spPr>
        <p:txBody>
          <a:bodyPr vert="horz" lIns="91440" tIns="45720" rIns="91440" bIns="45720" rtlCol="0" anchor="t">
            <a:noAutofit/>
          </a:bodyPr>
          <a:lstStyle/>
          <a:p>
            <a:r>
              <a:rPr lang="en-US" sz="2600">
                <a:ea typeface="+mn-lt"/>
                <a:cs typeface="+mn-lt"/>
              </a:rPr>
              <a:t>As the name implies, the program will be a web-based tool for visually impaired people that uses interactive voice response (IVR), allowing everyone to manage their mail accounts with just their voice in addition to being able to read, send, and complete all other useful functions. The user will reply to voice orders from the system asking them to take particular actions. The fundamental advantage of this system is that the user just needs to answer by speaking and clicking a mouse; the keyboard is entirely eliminated.</a:t>
            </a:r>
            <a:endParaRPr lang="en-US" sz="2600"/>
          </a:p>
        </p:txBody>
      </p:sp>
      <p:sp>
        <p:nvSpPr>
          <p:cNvPr id="4" name="Footer Placeholder 3">
            <a:extLst>
              <a:ext uri="{FF2B5EF4-FFF2-40B4-BE49-F238E27FC236}">
                <a16:creationId xmlns:a16="http://schemas.microsoft.com/office/drawing/2014/main" id="{09F855F7-86C9-E569-0700-7FACAA0F7E3B}"/>
              </a:ext>
            </a:extLst>
          </p:cNvPr>
          <p:cNvSpPr>
            <a:spLocks noGrp="1"/>
          </p:cNvSpPr>
          <p:nvPr>
            <p:ph type="ftr" sz="quarter" idx="3"/>
          </p:nvPr>
        </p:nvSpPr>
        <p:spPr>
          <a:xfrm>
            <a:off x="312334" y="6356350"/>
            <a:ext cx="4114800" cy="365125"/>
          </a:xfrm>
        </p:spPr>
        <p:txBody>
          <a:bodyPr>
            <a:normAutofit/>
          </a:bodyPr>
          <a:lstStyle/>
          <a:p>
            <a:pPr algn="l">
              <a:spcAft>
                <a:spcPts val="600"/>
              </a:spcAft>
            </a:pPr>
            <a:r>
              <a:rPr lang="en-US" b="1"/>
              <a:t>Voice based email system for visually impaired</a:t>
            </a:r>
          </a:p>
        </p:txBody>
      </p:sp>
      <p:sp>
        <p:nvSpPr>
          <p:cNvPr id="5" name="Slide Number Placeholder 4">
            <a:extLst>
              <a:ext uri="{FF2B5EF4-FFF2-40B4-BE49-F238E27FC236}">
                <a16:creationId xmlns:a16="http://schemas.microsoft.com/office/drawing/2014/main" id="{AD176378-7C51-B1BB-FD3C-F8598FE1C28A}"/>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dirty="0" smtClean="0"/>
              <a:pPr>
                <a:spcAft>
                  <a:spcPts val="600"/>
                </a:spcAft>
              </a:pPr>
              <a:t>3</a:t>
            </a:fld>
            <a:endParaRPr lang="en-US"/>
          </a:p>
        </p:txBody>
      </p:sp>
    </p:spTree>
    <p:extLst>
      <p:ext uri="{BB962C8B-B14F-4D97-AF65-F5344CB8AC3E}">
        <p14:creationId xmlns:p14="http://schemas.microsoft.com/office/powerpoint/2010/main" val="246300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231228" y="1708663"/>
            <a:ext cx="5855543" cy="5437793"/>
          </a:xfrm>
        </p:spPr>
        <p:txBody>
          <a:bodyPr vert="horz" lIns="91440" tIns="45720" rIns="91440" bIns="45720" rtlCol="0" anchor="t">
            <a:noAutofit/>
          </a:bodyPr>
          <a:lstStyle/>
          <a:p>
            <a:r>
              <a:rPr lang="en-US" sz="2400" b="0">
                <a:solidFill>
                  <a:schemeClr val="tx2"/>
                </a:solidFill>
              </a:rPr>
              <a:t>The visually impaired community faces significant challenges when it comes to accessing and managing their emails independently. Traditional email systems rely heavily on visual interfaces, making it difficult for visually impaired individuals to read, compose, and organize their emails efficiently. Consequently, there is a pressing need to develop a voice-based email </a:t>
            </a:r>
            <a:r>
              <a:rPr lang="en-US" sz="2600" b="0">
                <a:solidFill>
                  <a:schemeClr val="tx2"/>
                </a:solidFill>
              </a:rPr>
              <a:t>system</a:t>
            </a:r>
            <a:r>
              <a:rPr lang="en-US" sz="2400" b="0">
                <a:solidFill>
                  <a:schemeClr val="tx2"/>
                </a:solidFill>
              </a:rPr>
              <a:t> specifically tailored to address the unique requirements and limitations faced by visually impaired users.</a:t>
            </a:r>
            <a:endParaRPr lang="en-US" sz="2400">
              <a:solidFill>
                <a:schemeClr val="tx2"/>
              </a:solidFill>
            </a:endParaRPr>
          </a:p>
        </p:txBody>
      </p:sp>
      <p:pic>
        <p:nvPicPr>
          <p:cNvPr id="8" name="Picture 7" descr="Pen placed on top of a signature line">
            <a:extLst>
              <a:ext uri="{FF2B5EF4-FFF2-40B4-BE49-F238E27FC236}">
                <a16:creationId xmlns:a16="http://schemas.microsoft.com/office/drawing/2014/main" id="{6C8170D7-85F8-443E-2DFC-6B9D6D3A79FE}"/>
              </a:ext>
            </a:extLst>
          </p:cNvPr>
          <p:cNvPicPr>
            <a:picLocks noChangeAspect="1"/>
          </p:cNvPicPr>
          <p:nvPr/>
        </p:nvPicPr>
        <p:blipFill rotWithShape="1">
          <a:blip r:embed="rId2"/>
          <a:srcRect r="-2" b="15603"/>
          <a:stretch/>
        </p:blipFill>
        <p:spPr>
          <a:xfrm>
            <a:off x="340470" y="2719593"/>
            <a:ext cx="4141760" cy="2333213"/>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7" name="Group 3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8" name="Freeform: Shape 3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929998" y="-199725"/>
            <a:ext cx="7694761" cy="1903502"/>
          </a:xfrm>
        </p:spPr>
        <p:txBody>
          <a:bodyPr vert="horz" lIns="91440" tIns="45720" rIns="91440" bIns="45720" rtlCol="0" anchor="ctr">
            <a:normAutofit/>
          </a:bodyPr>
          <a:lstStyle/>
          <a:p>
            <a:pPr>
              <a:spcAft>
                <a:spcPts val="600"/>
              </a:spcAft>
              <a:defRPr/>
            </a:pPr>
            <a:r>
              <a:rPr lang="en-US" sz="6000" kern="1200">
                <a:solidFill>
                  <a:schemeClr val="tx1">
                    <a:tint val="75000"/>
                  </a:schemeClr>
                </a:solidFill>
                <a:latin typeface="+mn-lt"/>
                <a:ea typeface="+mn-ea"/>
                <a:cs typeface="+mn-cs"/>
              </a:rPr>
              <a:t>Problem statement</a:t>
            </a:r>
            <a:endParaRPr lang="en-US" sz="6000" kern="1200">
              <a:solidFill>
                <a:schemeClr val="tx1">
                  <a:tint val="75000"/>
                </a:schemeClr>
              </a:solidFill>
              <a:latin typeface="+mn-lt"/>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a:solidFill>
                  <a:schemeClr val="tx1">
                    <a:tint val="75000"/>
                  </a:schemeClr>
                </a:solidFill>
              </a:rPr>
              <a:pPr>
                <a:spcAft>
                  <a:spcPts val="600"/>
                </a:spcAft>
                <a:defRPr/>
              </a:pPr>
              <a:t>4</a:t>
            </a:fld>
            <a:endParaRPr lang="en-US">
              <a:solidFill>
                <a:schemeClr val="tx1">
                  <a:tint val="75000"/>
                </a:schemeClr>
              </a:solidFill>
            </a:endParaRPr>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527249" y="127305"/>
            <a:ext cx="7606049" cy="1826155"/>
          </a:xfrm>
        </p:spPr>
        <p:txBody>
          <a:bodyPr anchor="b">
            <a:normAutofit/>
          </a:bodyPr>
          <a:lstStyle/>
          <a:p>
            <a:r>
              <a:rPr lang="en-US" sz="5200" dirty="0">
                <a:solidFill>
                  <a:schemeClr val="tx2"/>
                </a:solidFill>
              </a:rPr>
              <a:t>Description</a:t>
            </a:r>
            <a:br>
              <a:rPr lang="en-US" sz="5200" dirty="0">
                <a:solidFill>
                  <a:schemeClr val="tx2"/>
                </a:solidFill>
              </a:rPr>
            </a:br>
            <a:endParaRPr lang="en-US" sz="5200" dirty="0">
              <a:solidFill>
                <a:schemeClr val="tx2"/>
              </a:solidFill>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589012" y="1403882"/>
            <a:ext cx="10955274" cy="4898174"/>
          </a:xfrm>
        </p:spPr>
        <p:txBody>
          <a:bodyPr vert="horz" lIns="91440" tIns="45720" rIns="91440" bIns="45720" rtlCol="0" anchor="ctr">
            <a:noAutofit/>
          </a:bodyPr>
          <a:lstStyle/>
          <a:p>
            <a:r>
              <a:rPr lang="en-US" sz="2600" dirty="0">
                <a:solidFill>
                  <a:schemeClr val="tx2"/>
                </a:solidFill>
              </a:rPr>
              <a:t>E-mailing is not a significant difficulty for those who have the gift of sight, but for those who do not, it poses a serious problem because it overlaps with many professional tasks. In the future, voice could be used to improve systems by adding features like support for more languages and the ability to view deleted and spam emails.</a:t>
            </a:r>
          </a:p>
          <a:p>
            <a:r>
              <a:rPr lang="en-US" sz="2600" dirty="0">
                <a:solidFill>
                  <a:schemeClr val="tx2"/>
                </a:solidFill>
              </a:rPr>
              <a:t>We presented a Voice Based E-mail System to bring e-mail technology closer to visually impaired individuals. They have the ability to communicate thanks to this system, which also increases their strength and independence. This architecture will make it easier for blind persons to use multimedia features like email. </a:t>
            </a:r>
          </a:p>
        </p:txBody>
      </p:sp>
      <p:grpSp>
        <p:nvGrpSpPr>
          <p:cNvPr id="48" name="Group 47">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49" name="Freeform: Shape 48">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55" name="Freeform: Shape 54">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8" name="Freeform: Shape 57">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67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700"/>
                                        <p:tgtEl>
                                          <p:spTgt spid="4">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5">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7" name="Freeform: Shape 16">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7">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042301" y="128621"/>
            <a:ext cx="8773942" cy="974707"/>
          </a:xfrm>
        </p:spPr>
        <p:txBody>
          <a:bodyPr>
            <a:normAutofit/>
          </a:bodyPr>
          <a:lstStyle/>
          <a:p>
            <a:pPr algn="ctr"/>
            <a:r>
              <a:rPr lang="en-US" sz="5600">
                <a:solidFill>
                  <a:schemeClr val="tx2"/>
                </a:solidFill>
              </a:rPr>
              <a:t>Solution</a:t>
            </a:r>
          </a:p>
        </p:txBody>
      </p:sp>
      <p:sp>
        <p:nvSpPr>
          <p:cNvPr id="7" name="Content Placeholder 6">
            <a:extLst>
              <a:ext uri="{FF2B5EF4-FFF2-40B4-BE49-F238E27FC236}">
                <a16:creationId xmlns:a16="http://schemas.microsoft.com/office/drawing/2014/main" id="{61A2C1DC-B955-58D8-E890-2639AC7915D7}"/>
              </a:ext>
            </a:extLst>
          </p:cNvPr>
          <p:cNvSpPr>
            <a:spLocks noGrp="1"/>
          </p:cNvSpPr>
          <p:nvPr>
            <p:ph idx="1"/>
          </p:nvPr>
        </p:nvSpPr>
        <p:spPr>
          <a:xfrm>
            <a:off x="347469" y="1857903"/>
            <a:ext cx="11460663" cy="3537920"/>
          </a:xfrm>
        </p:spPr>
        <p:txBody>
          <a:bodyPr vert="horz" lIns="91440" tIns="45720" rIns="91440" bIns="45720" rtlCol="0" anchor="t">
            <a:noAutofit/>
          </a:bodyPr>
          <a:lstStyle/>
          <a:p>
            <a:r>
              <a:rPr lang="en-US" sz="2600">
                <a:ea typeface="+mn-lt"/>
                <a:cs typeface="+mn-lt"/>
              </a:rPr>
              <a:t>This project outlines a voice-based email system for persons who are blind or visually impaired. It was created as a tool to make it easier and more effective for them to access emails. It offers a voice-based postal service so that people who are blind can read and send letters on their own, without assistance. The system has done away with all of these ideas and solved every issue the visually handicapped have.</a:t>
            </a:r>
            <a:endParaRPr lang="en-US" sz="2600"/>
          </a:p>
          <a:p>
            <a:r>
              <a:rPr lang="en-US" sz="2600">
                <a:ea typeface="+mn-lt"/>
                <a:cs typeface="+mn-lt"/>
              </a:rPr>
              <a:t>In this project, we make the use of a speech recognition program to give blind users of gadgets an effective voice input technique. People who are handicapped or uneducated can also benefit from it. </a:t>
            </a:r>
            <a:endParaRPr lang="en-US" sz="2600"/>
          </a:p>
          <a:p>
            <a:r>
              <a:rPr lang="en-US" sz="2600">
                <a:ea typeface="+mn-lt"/>
                <a:cs typeface="+mn-lt"/>
              </a:rPr>
              <a:t>We implement the Voice Recognition and Speech Synthesis idea using a speech recognition system and interactive voice response .</a:t>
            </a:r>
            <a:endParaRPr lang="en-US" sz="2600"/>
          </a:p>
          <a:p>
            <a:endParaRPr lang="en-US" sz="260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ormAutofit/>
          </a:bodyPr>
          <a:lstStyle/>
          <a:p>
            <a:endParaRPr lang="en-US"/>
          </a:p>
        </p:txBody>
      </p:sp>
      <p:grpSp>
        <p:nvGrpSpPr>
          <p:cNvPr id="36" name="Group 21">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3" name="Freeform: Shape 22">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Rectangle 64">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Approach</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rot="5400000">
            <a:off x="-1827725" y="1984248"/>
            <a:ext cx="4114800" cy="365125"/>
          </a:xfrm>
        </p:spPr>
        <p:txBody>
          <a:bodyPr>
            <a:normAutofit/>
          </a:bodyPr>
          <a:lstStyle/>
          <a:p>
            <a:r>
              <a:rPr lang="en-US" b="1">
                <a:solidFill>
                  <a:schemeClr val="bg1"/>
                </a:solidFill>
                <a:ea typeface="+mn-lt"/>
                <a:cs typeface="+mn-lt"/>
              </a:rPr>
              <a:t>Voice based email system for visually impaired</a:t>
            </a:r>
            <a:endParaRPr lang="en-US">
              <a:solidFill>
                <a:schemeClr val="bg1"/>
              </a:solidFill>
              <a:ea typeface="+mn-lt"/>
              <a:cs typeface="+mn-lt"/>
            </a:endParaRPr>
          </a:p>
          <a:p>
            <a:pPr algn="l"/>
            <a:endParaRPr lang="en-US" sz="1100" dirty="0">
              <a:solidFill>
                <a:schemeClr val="bg1"/>
              </a:solidFill>
            </a:endParaRP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1704320" y="6455431"/>
            <a:ext cx="445913"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graphicFrame>
        <p:nvGraphicFramePr>
          <p:cNvPr id="51" name="Content Placeholder 6">
            <a:extLst>
              <a:ext uri="{FF2B5EF4-FFF2-40B4-BE49-F238E27FC236}">
                <a16:creationId xmlns:a16="http://schemas.microsoft.com/office/drawing/2014/main" id="{48AD79D4-F272-6E69-7533-AE39F31B5C2C}"/>
              </a:ext>
            </a:extLst>
          </p:cNvPr>
          <p:cNvGraphicFramePr>
            <a:graphicFrameLocks noGrp="1"/>
          </p:cNvGraphicFramePr>
          <p:nvPr>
            <p:ph idx="1"/>
            <p:extLst>
              <p:ext uri="{D42A27DB-BD31-4B8C-83A1-F6EECF244321}">
                <p14:modId xmlns:p14="http://schemas.microsoft.com/office/powerpoint/2010/main" val="55174787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01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480226" y="1791779"/>
            <a:ext cx="7450222" cy="4377646"/>
          </a:xfrm>
        </p:spPr>
        <p:txBody>
          <a:bodyPr anchor="b">
            <a:normAutofit/>
          </a:bodyPr>
          <a:lstStyle/>
          <a:p>
            <a:r>
              <a:rPr lang="en-US" sz="8800" dirty="0">
                <a:solidFill>
                  <a:schemeClr val="bg1"/>
                </a:solidFill>
              </a:rPr>
              <a:t>Thank You</a:t>
            </a:r>
            <a:br>
              <a:rPr lang="en-US" sz="8800" dirty="0">
                <a:solidFill>
                  <a:schemeClr val="bg1"/>
                </a:solidFill>
              </a:rPr>
            </a:br>
            <a:br>
              <a:rPr lang="en-US" sz="8800" dirty="0">
                <a:solidFill>
                  <a:schemeClr val="bg1"/>
                </a:solidFill>
              </a:rPr>
            </a:br>
            <a:endParaRPr lang="en-US" sz="8800" dirty="0"/>
          </a:p>
        </p:txBody>
      </p:sp>
      <p:sp>
        <p:nvSpPr>
          <p:cNvPr id="18" name="Rectangle 1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3585735" y="7286680"/>
            <a:ext cx="4393278" cy="1244483"/>
          </a:xfrm>
        </p:spPr>
        <p:txBody>
          <a:bodyPr anchor="t">
            <a:normAutofit/>
          </a:bodyPr>
          <a:lstStyle/>
          <a:p>
            <a:endParaRPr lang="en-US" sz="2000" dirty="0">
              <a:solidFill>
                <a:schemeClr val="bg1"/>
              </a:solidFill>
            </a:endParaRPr>
          </a:p>
        </p:txBody>
      </p:sp>
      <p:sp>
        <p:nvSpPr>
          <p:cNvPr id="20" name="Oval 1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ccept">
            <a:extLst>
              <a:ext uri="{FF2B5EF4-FFF2-40B4-BE49-F238E27FC236}">
                <a16:creationId xmlns:a16="http://schemas.microsoft.com/office/drawing/2014/main" id="{97CF0C42-6BC9-46DB-CD9E-9A8DC98902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0063" y="7112197"/>
            <a:ext cx="2654533" cy="95364"/>
          </a:xfrm>
          <a:prstGeom prst="rect">
            <a:avLst/>
          </a:prstGeom>
        </p:spPr>
      </p:pic>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569ac46-7572-43d1-b5a6-4caa4f7c263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41E6EF7CD272A49914E95975F575B49" ma:contentTypeVersion="3" ma:contentTypeDescription="Create a new document." ma:contentTypeScope="" ma:versionID="3b552f57bc207bea56a9d28278b36772">
  <xsd:schema xmlns:xsd="http://www.w3.org/2001/XMLSchema" xmlns:xs="http://www.w3.org/2001/XMLSchema" xmlns:p="http://schemas.microsoft.com/office/2006/metadata/properties" xmlns:ns3="1569ac46-7572-43d1-b5a6-4caa4f7c263d" targetNamespace="http://schemas.microsoft.com/office/2006/metadata/properties" ma:root="true" ma:fieldsID="9f6d809e7629e4dea8df84194a9aa01a" ns3:_="">
    <xsd:import namespace="1569ac46-7572-43d1-b5a6-4caa4f7c263d"/>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69ac46-7572-43d1-b5a6-4caa4f7c26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1569ac46-7572-43d1-b5a6-4caa4f7c263d"/>
    <ds:schemaRef ds:uri="http://purl.org/dc/dcmitype/"/>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57C4E49-A2AA-4DD1-826D-9380417F5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69ac46-7572-43d1-b5a6-4caa4f7c26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492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VOICE BASED EMAIL SYSTEM </vt:lpstr>
      <vt:lpstr>Agenda</vt:lpstr>
      <vt:lpstr>Introduction</vt:lpstr>
      <vt:lpstr>The visually impaired community faces significant challenges when it comes to accessing and managing their emails independently. Traditional email systems rely heavily on visual interfaces, making it difficult for visually impaired individuals to read, compose, and organize their emails efficiently. Consequently, there is a pressing need to develop a voice-based email system specifically tailored to address the unique requirements and limitations faced by visually impaired users.</vt:lpstr>
      <vt:lpstr>Description </vt:lpstr>
      <vt:lpstr>Solution</vt:lpstr>
      <vt:lpstr>Approach</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Jahnvi</dc:creator>
  <cp:lastModifiedBy>JANHAVI DWIVEDI</cp:lastModifiedBy>
  <cp:revision>49</cp:revision>
  <dcterms:created xsi:type="dcterms:W3CDTF">2023-06-03T16:52:14Z</dcterms:created>
  <dcterms:modified xsi:type="dcterms:W3CDTF">2023-06-05T03:42:42Z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0x010100241E6EF7CD272A49914E95975F575B49</vt:lpwstr>
  </property>
</Properties>
</file>