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c27ccb19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c27ccb19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c27ccb19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c27ccb19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50">
                <a:solidFill>
                  <a:srgbClr val="1E1E23"/>
                </a:solidFill>
                <a:highlight>
                  <a:srgbClr val="FFFFFF"/>
                </a:highlight>
              </a:rPr>
              <a:t>아기 고양이 아니고 삵? 둥근 귀로 구별하세요···7월 멸종위기 야생생물 '삵' 선정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016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725">
                <a:solidFill>
                  <a:srgbClr val="303038"/>
                </a:solidFill>
                <a:highlight>
                  <a:srgbClr val="FFFFFF"/>
                </a:highlight>
              </a:rPr>
              <a:t>6~7월 새끼 양육 시기, 각별한 보호 필요</a:t>
            </a:r>
            <a:endParaRPr sz="725">
              <a:solidFill>
                <a:srgbClr val="303038"/>
              </a:solidFill>
              <a:highlight>
                <a:srgbClr val="FFFFFF"/>
              </a:highlight>
            </a:endParaRPr>
          </a:p>
          <a:p>
            <a:pPr indent="0" lvl="0" marL="152400" marR="101600" rtl="0" algn="ctr">
              <a:lnSpc>
                <a:spcPct val="9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725">
                <a:solidFill>
                  <a:srgbClr val="303038"/>
                </a:solidFill>
                <a:highlight>
                  <a:srgbClr val="FFFFFF"/>
                </a:highlight>
              </a:rPr>
              <a:t>쥐약 중독과 찻길 사고 등으로 멸종 위기</a:t>
            </a:r>
            <a:endParaRPr sz="725">
              <a:solidFill>
                <a:srgbClr val="303038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23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50" y="1289163"/>
            <a:ext cx="4818375" cy="31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50800" marR="50800" rtl="0" algn="ctr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50">
                <a:solidFill>
                  <a:srgbClr val="767678"/>
                </a:solidFill>
                <a:highlight>
                  <a:srgbClr val="FFFFFF"/>
                </a:highlight>
              </a:rPr>
              <a:t>삵은 3~4월에 짝짓기를 하며 약 60~70일의 임신 기간을 거쳐 6~7월쯤 2~3마리의 새끼를 낳고 양육하므로 이 시기에 각별한 보호가 필요하다. 최종인씨 제공삵은 3~4월에 짝짓기를 하며 약 60~70일의 임신 기간을 거쳐 6~7월쯤 2~3마리의 새끼를 낳고 양육하므로 이 시기에 각별한 보호가 필요하다. 최종인씨 제공</a:t>
            </a:r>
            <a:endParaRPr sz="1150">
              <a:solidFill>
                <a:srgbClr val="76767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303038"/>
                </a:solidFill>
                <a:highlight>
                  <a:srgbClr val="FFFFFF"/>
                </a:highlight>
              </a:rPr>
              <a:t>환경부는 7월 '이달의 멸종위기 야생생물'로 우리나라 멸종위기 야생생물 중 </a:t>
            </a:r>
            <a:r>
              <a:rPr b="1" lang="ko" sz="1300">
                <a:solidFill>
                  <a:srgbClr val="303038"/>
                </a:solidFill>
                <a:highlight>
                  <a:srgbClr val="FFFFFF"/>
                </a:highlight>
              </a:rPr>
              <a:t>고양잇과로는 유일하게 우리나라 야생에서 살고 있는 삵</a:t>
            </a:r>
            <a:r>
              <a:rPr lang="ko" sz="1300">
                <a:solidFill>
                  <a:srgbClr val="303038"/>
                </a:solidFill>
                <a:highlight>
                  <a:srgbClr val="FFFFFF"/>
                </a:highlight>
              </a:rPr>
              <a:t>을 선정했다고 1일 밝혔다. 멸종위기 야생생물 포유류 중 고양잇과는 스라소니, 표범, 호랑이, 삵이 있는데 남한에서는 삵 이외는 자연 절멸 상태인 것으로 알려져 있다.</a:t>
            </a:r>
            <a:endParaRPr sz="1300">
              <a:solidFill>
                <a:srgbClr val="30303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>
                <a:solidFill>
                  <a:srgbClr val="303038"/>
                </a:solidFill>
                <a:highlight>
                  <a:srgbClr val="FFFFFF"/>
                </a:highlight>
              </a:rPr>
              <a:t>삵은 1960~1970년대 쥐잡기 운동에서 사용된 </a:t>
            </a:r>
            <a:r>
              <a:rPr b="1" lang="ko" sz="1300">
                <a:solidFill>
                  <a:srgbClr val="303038"/>
                </a:solidFill>
                <a:highlight>
                  <a:srgbClr val="FFFFFF"/>
                </a:highlight>
              </a:rPr>
              <a:t>쥐약으로 인한 2차 중독</a:t>
            </a:r>
            <a:r>
              <a:rPr lang="ko" sz="1300">
                <a:solidFill>
                  <a:srgbClr val="303038"/>
                </a:solidFill>
                <a:highlight>
                  <a:srgbClr val="FFFFFF"/>
                </a:highlight>
              </a:rPr>
              <a:t>으로 개체 수가 크게 줄었다. 최근에는 개발로 인한 주요 </a:t>
            </a:r>
            <a:r>
              <a:rPr b="1" lang="ko" sz="1300">
                <a:solidFill>
                  <a:srgbClr val="303038"/>
                </a:solidFill>
                <a:highlight>
                  <a:srgbClr val="FFFFFF"/>
                </a:highlight>
              </a:rPr>
              <a:t>서식처의 파괴와 함께 동물 찻길 사고(로드킬)</a:t>
            </a:r>
            <a:r>
              <a:rPr lang="ko" sz="1300">
                <a:solidFill>
                  <a:srgbClr val="303038"/>
                </a:solidFill>
                <a:highlight>
                  <a:srgbClr val="FFFFFF"/>
                </a:highlight>
              </a:rPr>
              <a:t>로 희생되고 있다. 2023년 말 기준 동물 찻길사고 조사 결과 7만 9,278건 중 삵은 480건으로 약 0.61%를 차지했다.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