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816E6-660F-482C-A011-971E40E33B71}" type="datetimeFigureOut">
              <a:rPr lang="en-US" smtClean="0"/>
              <a:pPr/>
              <a:t>9/13/2022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C9AB1-6698-4C1D-AF51-CC9F6130C17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Modeling and XP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 aspects of XP project life cycle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5045" y="1600200"/>
            <a:ext cx="79939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Agile Modelling and Planning XP Projects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We will consider how and where Agile Modelling fits into the project-planning aspects of an XP project. </a:t>
            </a:r>
          </a:p>
          <a:p>
            <a:r>
              <a:rPr lang="en-IN" dirty="0" smtClean="0"/>
              <a:t>An XP project is planned at a number of levels and at various points during an XP projects lifetime  </a:t>
            </a:r>
          </a:p>
          <a:p>
            <a:r>
              <a:rPr lang="en-IN" dirty="0" smtClean="0"/>
              <a:t>This means that Agile Modelling practises may be more or less relevant at different stages during this process.</a:t>
            </a:r>
          </a:p>
          <a:p>
            <a:r>
              <a:rPr lang="en-IN" dirty="0" smtClean="0"/>
              <a:t>We will consider the planning process and where Agile Modelling can be exploited to the benefit of XP.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Agile Modelling and Planning XP Projects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i="1" dirty="0" smtClean="0"/>
              <a:t>Initial planning game</a:t>
            </a:r>
            <a:r>
              <a:rPr lang="en-IN" i="1" dirty="0" smtClean="0"/>
              <a:t>. During this process, business and development may resort </a:t>
            </a:r>
            <a:r>
              <a:rPr lang="en-IN" dirty="0" smtClean="0"/>
              <a:t>to modelling to help them clarify the user stories. </a:t>
            </a:r>
          </a:p>
          <a:p>
            <a:pPr lvl="1"/>
            <a:r>
              <a:rPr lang="en-IN" dirty="0" smtClean="0"/>
              <a:t>By applying Agile Modelling practises, this modelling can be controlled and focused. </a:t>
            </a:r>
          </a:p>
          <a:p>
            <a:pPr lvl="1"/>
            <a:r>
              <a:rPr lang="en-IN" dirty="0" smtClean="0"/>
              <a:t>An example of where they might do this is when a User Interface mock up might be created, with some simple flowcharts to prototype system behaviour </a:t>
            </a:r>
            <a:r>
              <a:rPr lang="en-IN" smtClean="0"/>
              <a:t>as a way </a:t>
            </a:r>
            <a:r>
              <a:rPr lang="en-IN" dirty="0" smtClean="0"/>
              <a:t>of elaborating a user story.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Agile Modelling and Planning XP Projects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 smtClean="0"/>
              <a:t>Iteration/Release Planning</a:t>
            </a:r>
          </a:p>
          <a:p>
            <a:pPr>
              <a:buNone/>
            </a:pPr>
            <a:r>
              <a:rPr lang="en-IN" dirty="0" smtClean="0"/>
              <a:t>	During the iteration/release planning stages, modelling is again important.</a:t>
            </a:r>
          </a:p>
          <a:p>
            <a:r>
              <a:rPr lang="en-IN" b="1" i="1" dirty="0" smtClean="0"/>
              <a:t>Release planning game</a:t>
            </a:r>
            <a:r>
              <a:rPr lang="en-IN" i="1" dirty="0" smtClean="0"/>
              <a:t>. As with the initial planning game, Agile Modelling practises </a:t>
            </a:r>
            <a:r>
              <a:rPr lang="en-IN" dirty="0" smtClean="0"/>
              <a:t>can help focus the modelling activities used to clarify user requirements.</a:t>
            </a:r>
          </a:p>
          <a:p>
            <a:r>
              <a:rPr lang="en-IN" b="1" i="1" dirty="0" smtClean="0"/>
              <a:t>Elaboration process</a:t>
            </a:r>
            <a:r>
              <a:rPr lang="en-IN" i="1" dirty="0" smtClean="0"/>
              <a:t>. Although this is typically a shorter process than for the initial </a:t>
            </a:r>
            <a:r>
              <a:rPr lang="en-IN" dirty="0" smtClean="0"/>
              <a:t>project planning phase, some modelling often still takes place and Agile Modelling can be applied to ensure that modelling does not become a burden</a:t>
            </a:r>
          </a:p>
          <a:p>
            <a:r>
              <a:rPr lang="en-IN" b="1" i="1" dirty="0" smtClean="0"/>
              <a:t>Iteration planning</a:t>
            </a:r>
            <a:r>
              <a:rPr lang="en-IN" i="1" dirty="0" smtClean="0"/>
              <a:t>. In order to break down user stories into tasks, it may be necessary </a:t>
            </a:r>
            <a:r>
              <a:rPr lang="en-IN" dirty="0" smtClean="0"/>
              <a:t>to model how the user stories might be implemented. </a:t>
            </a:r>
          </a:p>
          <a:p>
            <a:pPr lvl="1"/>
            <a:r>
              <a:rPr lang="en-IN" dirty="0" smtClean="0"/>
              <a:t>This might involve initial class structures, behaviour, etc. </a:t>
            </a:r>
          </a:p>
          <a:p>
            <a:pPr lvl="1"/>
            <a:r>
              <a:rPr lang="en-IN" dirty="0" smtClean="0"/>
              <a:t>This can allow tasks to be identified, clarified or split up. Note that this is not large up-front design, as the models may be discarded and may only be intended to help elaborate the tasks.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183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Agile Modeling and XP</vt:lpstr>
      <vt:lpstr>Planning aspects of XP project life cycle </vt:lpstr>
      <vt:lpstr>Agile Modelling and Planning XP Projects</vt:lpstr>
      <vt:lpstr>Agile Modelling and Planning XP Projects Contd..</vt:lpstr>
      <vt:lpstr>Agile Modelling and Planning XP Projects Contd..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Modeling and XP</dc:title>
  <dc:creator>CSE-HOD</dc:creator>
  <cp:lastModifiedBy>Dr Phanikumar</cp:lastModifiedBy>
  <cp:revision>25</cp:revision>
  <dcterms:created xsi:type="dcterms:W3CDTF">2018-01-23T10:14:39Z</dcterms:created>
  <dcterms:modified xsi:type="dcterms:W3CDTF">2022-09-13T03:36:06Z</dcterms:modified>
</cp:coreProperties>
</file>