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2914EF-38E5-4ADF-A42D-0910E8ECDFF2}"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23550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914EF-38E5-4ADF-A42D-0910E8ECDFF2}"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166538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914EF-38E5-4ADF-A42D-0910E8ECDFF2}"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369625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914EF-38E5-4ADF-A42D-0910E8ECDFF2}"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153988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2914EF-38E5-4ADF-A42D-0910E8ECDFF2}"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409087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2914EF-38E5-4ADF-A42D-0910E8ECDFF2}"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139028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2914EF-38E5-4ADF-A42D-0910E8ECDFF2}"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230855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2914EF-38E5-4ADF-A42D-0910E8ECDFF2}"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353970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914EF-38E5-4ADF-A42D-0910E8ECDFF2}"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276729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2914EF-38E5-4ADF-A42D-0910E8ECDFF2}"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222379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2914EF-38E5-4ADF-A42D-0910E8ECDFF2}"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39BCF-5002-4D9F-BEFC-CB9BA984F1FD}" type="slidenum">
              <a:rPr lang="en-IN" smtClean="0"/>
              <a:t>‹#›</a:t>
            </a:fld>
            <a:endParaRPr lang="en-IN"/>
          </a:p>
        </p:txBody>
      </p:sp>
    </p:spTree>
    <p:extLst>
      <p:ext uri="{BB962C8B-B14F-4D97-AF65-F5344CB8AC3E}">
        <p14:creationId xmlns:p14="http://schemas.microsoft.com/office/powerpoint/2010/main" val="266882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914EF-38E5-4ADF-A42D-0910E8ECDFF2}" type="datetimeFigureOut">
              <a:rPr lang="en-IN" smtClean="0"/>
              <a:t>10-07-2023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39BCF-5002-4D9F-BEFC-CB9BA984F1FD}" type="slidenum">
              <a:rPr lang="en-IN" smtClean="0"/>
              <a:t>‹#›</a:t>
            </a:fld>
            <a:endParaRPr lang="en-IN"/>
          </a:p>
        </p:txBody>
      </p:sp>
    </p:spTree>
    <p:extLst>
      <p:ext uri="{BB962C8B-B14F-4D97-AF65-F5344CB8AC3E}">
        <p14:creationId xmlns:p14="http://schemas.microsoft.com/office/powerpoint/2010/main" val="131570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DSDM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187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 (Contd..)</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The </a:t>
            </a:r>
            <a:r>
              <a:rPr lang="en-IN" i="1" dirty="0" smtClean="0"/>
              <a:t>DBI Phase involves:</a:t>
            </a:r>
          </a:p>
          <a:p>
            <a:r>
              <a:rPr lang="en-IN" dirty="0" smtClean="0"/>
              <a:t> Designing and Building the features to be implemented during this phase. This involves reviewing the designs produced so far, the functional prototypes, as well as the creation of code to implement the required functionality.</a:t>
            </a:r>
          </a:p>
          <a:p>
            <a:r>
              <a:rPr lang="en-IN" dirty="0" smtClean="0"/>
              <a:t> The primary output of this state is the tested system. This system must meet all the requirements selected as essential in the particular iteration being implemented.</a:t>
            </a:r>
          </a:p>
          <a:p>
            <a:pPr>
              <a:buNone/>
            </a:pPr>
            <a:endParaRPr lang="en-IN" dirty="0" smtClean="0"/>
          </a:p>
          <a:p>
            <a:pPr>
              <a:buNone/>
            </a:pPr>
            <a:r>
              <a:rPr lang="en-IN" dirty="0" smtClean="0"/>
              <a:t>The </a:t>
            </a:r>
            <a:r>
              <a:rPr lang="en-IN" i="1" dirty="0" smtClean="0"/>
              <a:t>Implementation Phase involves:</a:t>
            </a:r>
          </a:p>
          <a:p>
            <a:r>
              <a:rPr lang="en-IN" dirty="0" smtClean="0"/>
              <a:t> The transfer of the completed system from the development environment to the production environment.</a:t>
            </a:r>
          </a:p>
          <a:p>
            <a:r>
              <a:rPr lang="en-IN" dirty="0" smtClean="0"/>
              <a:t>The provision of other deliverables such as User training, the creation of the User Manual and the Project Review Report. If issues arise, then the project can be reiterated back to the appropriate phase.</a:t>
            </a:r>
            <a:endParaRPr lang="en-IN" dirty="0"/>
          </a:p>
        </p:txBody>
      </p:sp>
    </p:spTree>
    <p:extLst>
      <p:ext uri="{BB962C8B-B14F-4D97-AF65-F5344CB8AC3E}">
        <p14:creationId xmlns:p14="http://schemas.microsoft.com/office/powerpoint/2010/main" val="216136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The core three phases, the FMI, the DBI and the Implementation Phase are expected to be iterative and incremental.</a:t>
            </a:r>
          </a:p>
          <a:p>
            <a:r>
              <a:rPr lang="en-IN" dirty="0" smtClean="0"/>
              <a:t>DSDM refines the concept of time boxing by nesting shorter time boxes of 2–6 weeks within the overall time frame.</a:t>
            </a:r>
          </a:p>
          <a:p>
            <a:pPr>
              <a:buNone/>
            </a:pPr>
            <a:r>
              <a:rPr lang="en-IN" dirty="0" smtClean="0"/>
              <a:t>Each time box will typically pass through three phases.</a:t>
            </a:r>
          </a:p>
          <a:p>
            <a:r>
              <a:rPr lang="en-IN" dirty="0" smtClean="0"/>
              <a:t> Investigation – a quick pass to see whether the team is taking the right direction.</a:t>
            </a:r>
          </a:p>
          <a:p>
            <a:r>
              <a:rPr lang="en-IN" dirty="0" smtClean="0"/>
              <a:t> Refinement – to build on the comments resulting from the review at the end of investigation.</a:t>
            </a:r>
          </a:p>
          <a:p>
            <a:r>
              <a:rPr lang="en-IN" dirty="0" smtClean="0"/>
              <a:t> Consolidation – the final part of the time box to tie up any loose ends.</a:t>
            </a:r>
            <a:endParaRPr lang="en-IN" dirty="0"/>
          </a:p>
        </p:txBody>
      </p:sp>
    </p:spTree>
    <p:extLst>
      <p:ext uri="{BB962C8B-B14F-4D97-AF65-F5344CB8AC3E}">
        <p14:creationId xmlns:p14="http://schemas.microsoft.com/office/powerpoint/2010/main" val="1703625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 prioritisation of the requirements throughout the </a:t>
            </a:r>
            <a:r>
              <a:rPr lang="en-IN" dirty="0" err="1" smtClean="0"/>
              <a:t>timebox</a:t>
            </a:r>
            <a:r>
              <a:rPr lang="en-IN" dirty="0" smtClean="0"/>
              <a:t> is checked and possibly reassigned using the </a:t>
            </a:r>
            <a:r>
              <a:rPr lang="en-IN" dirty="0" err="1" smtClean="0"/>
              <a:t>MoSCoW</a:t>
            </a:r>
            <a:r>
              <a:rPr lang="en-IN" dirty="0" smtClean="0"/>
              <a:t> Rules.</a:t>
            </a:r>
          </a:p>
          <a:p>
            <a:pPr>
              <a:buNone/>
            </a:pPr>
            <a:r>
              <a:rPr lang="en-IN" dirty="0" err="1" smtClean="0"/>
              <a:t>MoSCoW</a:t>
            </a:r>
            <a:r>
              <a:rPr lang="en-IN" dirty="0" smtClean="0"/>
              <a:t> stands for:</a:t>
            </a:r>
          </a:p>
          <a:p>
            <a:r>
              <a:rPr lang="en-IN" b="1" dirty="0" smtClean="0"/>
              <a:t>Must haves: fundamental to the projects success </a:t>
            </a:r>
            <a:r>
              <a:rPr lang="en-IN" dirty="0" smtClean="0"/>
              <a:t>“</a:t>
            </a:r>
            <a:r>
              <a:rPr lang="en-IN" b="1" dirty="0" smtClean="0"/>
              <a:t>on time”</a:t>
            </a:r>
          </a:p>
          <a:p>
            <a:r>
              <a:rPr lang="en-IN" b="1" dirty="0" smtClean="0"/>
              <a:t>Should haves: important but the projects success does not rely on these</a:t>
            </a:r>
          </a:p>
          <a:p>
            <a:r>
              <a:rPr lang="en-IN" b="1" dirty="0" smtClean="0"/>
              <a:t>Could haves: can easily be left out without impacting on the project </a:t>
            </a:r>
            <a:r>
              <a:rPr lang="en-IN" dirty="0" smtClean="0"/>
              <a:t>“</a:t>
            </a:r>
            <a:r>
              <a:rPr lang="en-IN" b="1" dirty="0" smtClean="0"/>
              <a:t>on budget”</a:t>
            </a:r>
          </a:p>
          <a:p>
            <a:r>
              <a:rPr lang="en-IN" b="1" dirty="0" smtClean="0"/>
              <a:t>Won’t have this time round: can be left out this time and done at a later date</a:t>
            </a:r>
          </a:p>
          <a:p>
            <a:pPr>
              <a:buNone/>
            </a:pPr>
            <a:endParaRPr lang="en-IN" b="1" dirty="0" smtClean="0"/>
          </a:p>
          <a:p>
            <a:pPr>
              <a:buNone/>
            </a:pPr>
            <a:r>
              <a:rPr lang="en-IN" dirty="0" smtClean="0"/>
              <a:t>A clear prioritisation is developed ensuring that the essential work is completed within the given timeframe.</a:t>
            </a:r>
            <a:endParaRPr lang="en-IN" dirty="0"/>
          </a:p>
        </p:txBody>
      </p:sp>
    </p:spTree>
    <p:extLst>
      <p:ext uri="{BB962C8B-B14F-4D97-AF65-F5344CB8AC3E}">
        <p14:creationId xmlns:p14="http://schemas.microsoft.com/office/powerpoint/2010/main" val="577968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DSDM or The Dynamic Systems Development Method</a:t>
            </a:r>
            <a:endParaRPr lang="en-IN" dirty="0"/>
          </a:p>
        </p:txBody>
      </p:sp>
      <p:sp>
        <p:nvSpPr>
          <p:cNvPr id="3" name="Content Placeholder 2"/>
          <p:cNvSpPr>
            <a:spLocks noGrp="1"/>
          </p:cNvSpPr>
          <p:nvPr>
            <p:ph idx="1"/>
          </p:nvPr>
        </p:nvSpPr>
        <p:spPr/>
        <p:txBody>
          <a:bodyPr>
            <a:normAutofit/>
          </a:bodyPr>
          <a:lstStyle/>
          <a:p>
            <a:r>
              <a:rPr lang="en-IN" dirty="0" smtClean="0"/>
              <a:t>DSDM or The Dynamic Systems Development Method provides a framework of controls and best practice for Rapid Application Development (RAD).</a:t>
            </a:r>
          </a:p>
          <a:p>
            <a:r>
              <a:rPr lang="en-IN" dirty="0" smtClean="0"/>
              <a:t> It is particularly suitable for application development projects that need to develop 	complex business solutions within tight timeframes.</a:t>
            </a:r>
          </a:p>
          <a:p>
            <a:r>
              <a:rPr lang="en-IN" dirty="0" smtClean="0"/>
              <a:t>In DSDM, time is fixed for the life of a project, and resources are fixed as far as possible.</a:t>
            </a:r>
          </a:p>
          <a:p>
            <a:endParaRPr lang="en-IN" dirty="0"/>
          </a:p>
        </p:txBody>
      </p:sp>
    </p:spTree>
    <p:extLst>
      <p:ext uri="{BB962C8B-B14F-4D97-AF65-F5344CB8AC3E}">
        <p14:creationId xmlns:p14="http://schemas.microsoft.com/office/powerpoint/2010/main" val="3478835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DSDM is based on nine overriding principles, these are:</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1. Active user involvement is imperative.</a:t>
            </a:r>
          </a:p>
          <a:p>
            <a:pPr>
              <a:buNone/>
            </a:pPr>
            <a:r>
              <a:rPr lang="en-IN" dirty="0" smtClean="0"/>
              <a:t>2. The team must be empowered to make decisions.</a:t>
            </a:r>
          </a:p>
          <a:p>
            <a:pPr>
              <a:buNone/>
            </a:pPr>
            <a:r>
              <a:rPr lang="en-IN" dirty="0" smtClean="0"/>
              <a:t>3. The focus is on frequent delivery of products.</a:t>
            </a:r>
          </a:p>
          <a:p>
            <a:pPr>
              <a:buNone/>
            </a:pPr>
            <a:r>
              <a:rPr lang="en-IN" dirty="0" smtClean="0"/>
              <a:t>4. Fitness for business purpose is the essential criterion for acceptance of deliverables.</a:t>
            </a:r>
          </a:p>
          <a:p>
            <a:pPr>
              <a:buNone/>
            </a:pPr>
            <a:r>
              <a:rPr lang="en-IN" dirty="0" smtClean="0"/>
              <a:t>5. Iterative and incremental development is necessary to converge on an accurate business solution.</a:t>
            </a:r>
          </a:p>
          <a:p>
            <a:pPr>
              <a:buNone/>
            </a:pPr>
            <a:r>
              <a:rPr lang="en-IN" dirty="0" smtClean="0"/>
              <a:t>6. All changes during development are reversible.</a:t>
            </a:r>
          </a:p>
          <a:p>
            <a:pPr>
              <a:buNone/>
            </a:pPr>
            <a:r>
              <a:rPr lang="en-IN" dirty="0" smtClean="0"/>
              <a:t>7. Requirements are base lined at a high level.</a:t>
            </a:r>
          </a:p>
          <a:p>
            <a:pPr>
              <a:buNone/>
            </a:pPr>
            <a:r>
              <a:rPr lang="en-IN" dirty="0" smtClean="0"/>
              <a:t>8. Testing is integrated throughout the life cycle.</a:t>
            </a:r>
          </a:p>
          <a:p>
            <a:pPr>
              <a:buNone/>
            </a:pPr>
            <a:r>
              <a:rPr lang="en-IN" dirty="0" smtClean="0"/>
              <a:t>9. Collaboration and cooperation between all stakeholders is essential.</a:t>
            </a:r>
            <a:endParaRPr lang="en-IN" dirty="0"/>
          </a:p>
        </p:txBody>
      </p:sp>
    </p:spTree>
    <p:extLst>
      <p:ext uri="{BB962C8B-B14F-4D97-AF65-F5344CB8AC3E}">
        <p14:creationId xmlns:p14="http://schemas.microsoft.com/office/powerpoint/2010/main" val="162450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The key users within a DSDM</a:t>
            </a:r>
          </a:p>
          <a:p>
            <a:pPr>
              <a:buNone/>
            </a:pPr>
            <a:r>
              <a:rPr lang="en-IN" dirty="0" smtClean="0"/>
              <a:t>	project are know as Ambassador Users. Ambassador Users</a:t>
            </a:r>
          </a:p>
          <a:p>
            <a:r>
              <a:rPr lang="en-IN" dirty="0" smtClean="0"/>
              <a:t>They have an ambassadorial role between the project team and the actual end users. </a:t>
            </a:r>
          </a:p>
          <a:p>
            <a:r>
              <a:rPr lang="en-IN" dirty="0" smtClean="0"/>
              <a:t>They promote two-way communication and compromise between the end user community and the project development team.</a:t>
            </a:r>
          </a:p>
          <a:p>
            <a:r>
              <a:rPr lang="en-IN" dirty="0" smtClean="0"/>
              <a:t>DSDM promotes the use of Facilitated Workshops</a:t>
            </a:r>
            <a:endParaRPr lang="en-IN" dirty="0"/>
          </a:p>
        </p:txBody>
      </p:sp>
    </p:spTree>
    <p:extLst>
      <p:ext uri="{BB962C8B-B14F-4D97-AF65-F5344CB8AC3E}">
        <p14:creationId xmlns:p14="http://schemas.microsoft.com/office/powerpoint/2010/main" val="3279714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3307992" y="1447800"/>
            <a:ext cx="6801566" cy="4800600"/>
          </a:xfrm>
          <a:prstGeom prst="rect">
            <a:avLst/>
          </a:prstGeom>
          <a:noFill/>
          <a:ln w="9525">
            <a:noFill/>
            <a:miter lim="800000"/>
            <a:headEnd/>
            <a:tailEnd/>
          </a:ln>
          <a:effectLst/>
        </p:spPr>
      </p:pic>
    </p:spTree>
    <p:extLst>
      <p:ext uri="{BB962C8B-B14F-4D97-AF65-F5344CB8AC3E}">
        <p14:creationId xmlns:p14="http://schemas.microsoft.com/office/powerpoint/2010/main" val="2249381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 (Contd..)</a:t>
            </a:r>
            <a:endParaRPr lang="en-IN" dirty="0"/>
          </a:p>
        </p:txBody>
      </p:sp>
      <p:sp>
        <p:nvSpPr>
          <p:cNvPr id="3" name="Content Placeholder 2"/>
          <p:cNvSpPr>
            <a:spLocks noGrp="1"/>
          </p:cNvSpPr>
          <p:nvPr>
            <p:ph idx="1"/>
          </p:nvPr>
        </p:nvSpPr>
        <p:spPr/>
        <p:txBody>
          <a:bodyPr>
            <a:normAutofit/>
          </a:bodyPr>
          <a:lstStyle/>
          <a:p>
            <a:r>
              <a:rPr lang="en-IN" dirty="0" smtClean="0"/>
              <a:t>The first three phases (namely, the Pre-Project, Feasibility and Business Studies phases) are done sequentially in order. </a:t>
            </a:r>
          </a:p>
          <a:p>
            <a:r>
              <a:rPr lang="en-IN" dirty="0" smtClean="0"/>
              <a:t>These phases set the ground rules for the rest of development process allowing users and teams to understand the world within which the application must execute as well as what will be expected </a:t>
            </a:r>
            <a:r>
              <a:rPr lang="en-IN" smtClean="0"/>
              <a:t>of the end </a:t>
            </a:r>
            <a:r>
              <a:rPr lang="en-IN" dirty="0" smtClean="0"/>
              <a:t>product.</a:t>
            </a:r>
            <a:endParaRPr lang="en-IN" dirty="0"/>
          </a:p>
        </p:txBody>
      </p:sp>
    </p:spTree>
    <p:extLst>
      <p:ext uri="{BB962C8B-B14F-4D97-AF65-F5344CB8AC3E}">
        <p14:creationId xmlns:p14="http://schemas.microsoft.com/office/powerpoint/2010/main" val="393806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 (Contd..)</a:t>
            </a:r>
            <a:endParaRPr lang="en-IN" dirty="0"/>
          </a:p>
        </p:txBody>
      </p:sp>
      <p:sp>
        <p:nvSpPr>
          <p:cNvPr id="3" name="Content Placeholder 2"/>
          <p:cNvSpPr>
            <a:spLocks noGrp="1"/>
          </p:cNvSpPr>
          <p:nvPr>
            <p:ph idx="1"/>
          </p:nvPr>
        </p:nvSpPr>
        <p:spPr/>
        <p:txBody>
          <a:bodyPr/>
          <a:lstStyle/>
          <a:p>
            <a:r>
              <a:rPr lang="en-IN" dirty="0" smtClean="0"/>
              <a:t>The Feasibility Study phase is expected only to last a few weeks. </a:t>
            </a:r>
          </a:p>
          <a:p>
            <a:r>
              <a:rPr lang="en-IN" dirty="0" smtClean="0"/>
              <a:t>The output of this phase is a “feasibility report” that assesses whether or not to use DSDM for the particular project.</a:t>
            </a:r>
            <a:endParaRPr lang="en-IN" dirty="0"/>
          </a:p>
        </p:txBody>
      </p:sp>
    </p:spTree>
    <p:extLst>
      <p:ext uri="{BB962C8B-B14F-4D97-AF65-F5344CB8AC3E}">
        <p14:creationId xmlns:p14="http://schemas.microsoft.com/office/powerpoint/2010/main" val="1294769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 (Contd..)</a:t>
            </a:r>
            <a:endParaRPr lang="en-IN" dirty="0"/>
          </a:p>
        </p:txBody>
      </p:sp>
      <p:sp>
        <p:nvSpPr>
          <p:cNvPr id="3" name="Content Placeholder 2"/>
          <p:cNvSpPr>
            <a:spLocks noGrp="1"/>
          </p:cNvSpPr>
          <p:nvPr>
            <p:ph idx="1"/>
          </p:nvPr>
        </p:nvSpPr>
        <p:spPr/>
        <p:txBody>
          <a:bodyPr>
            <a:normAutofit/>
          </a:bodyPr>
          <a:lstStyle/>
          <a:p>
            <a:pPr>
              <a:buNone/>
            </a:pPr>
            <a:r>
              <a:rPr lang="en-IN" dirty="0" smtClean="0"/>
              <a:t>The Business Study phase of the project should have three outputs; </a:t>
            </a:r>
          </a:p>
          <a:p>
            <a:r>
              <a:rPr lang="en-IN" i="1" dirty="0" smtClean="0"/>
              <a:t>Business Area Definition. Identifies the high-level requirements and provides </a:t>
            </a:r>
            <a:r>
              <a:rPr lang="en-IN" dirty="0" smtClean="0"/>
              <a:t>a process description of the end product.</a:t>
            </a:r>
          </a:p>
          <a:p>
            <a:r>
              <a:rPr lang="en-IN" dirty="0" smtClean="0"/>
              <a:t> </a:t>
            </a:r>
            <a:r>
              <a:rPr lang="en-IN" i="1" dirty="0" smtClean="0"/>
              <a:t>System Architecture Definition. Sketches out the architecture of end system. </a:t>
            </a:r>
            <a:r>
              <a:rPr lang="en-IN" dirty="0" smtClean="0"/>
              <a:t>Note that it is likely that this will evolve over the life of the project.</a:t>
            </a:r>
          </a:p>
          <a:p>
            <a:r>
              <a:rPr lang="en-IN" dirty="0" smtClean="0"/>
              <a:t> </a:t>
            </a:r>
            <a:r>
              <a:rPr lang="en-IN" i="1" dirty="0" smtClean="0"/>
              <a:t>Outline Prototyping Plan. This states the prototyping strategy to be adopted </a:t>
            </a:r>
            <a:r>
              <a:rPr lang="en-IN" dirty="0" smtClean="0"/>
              <a:t>for the development of the end product.</a:t>
            </a:r>
            <a:endParaRPr lang="en-IN" dirty="0"/>
          </a:p>
        </p:txBody>
      </p:sp>
    </p:spTree>
    <p:extLst>
      <p:ext uri="{BB962C8B-B14F-4D97-AF65-F5344CB8AC3E}">
        <p14:creationId xmlns:p14="http://schemas.microsoft.com/office/powerpoint/2010/main" val="3928921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DSDM LIFE CYCLE (Contd..)</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i="1" dirty="0" smtClean="0"/>
              <a:t>FMI Phase involves:</a:t>
            </a:r>
          </a:p>
          <a:p>
            <a:r>
              <a:rPr lang="en-IN" dirty="0" smtClean="0"/>
              <a:t> Analysis of the features to be designed and implemented.</a:t>
            </a:r>
          </a:p>
          <a:p>
            <a:r>
              <a:rPr lang="en-IN" dirty="0" smtClean="0"/>
              <a:t> The production of the Functional Model. This is the primary output of this phase. It may include prototype code as well as analysis models.</a:t>
            </a:r>
          </a:p>
          <a:p>
            <a:r>
              <a:rPr lang="en-IN" dirty="0" smtClean="0"/>
              <a:t> Coding and prototyping. Prototypes may be used to help improve the analysis or understanding of the system. These prototypes may continue to evolve (particularly in the next phase) until the quality level achieved is high enough that they can be used in the delivered system.</a:t>
            </a:r>
            <a:endParaRPr lang="en-IN" dirty="0"/>
          </a:p>
        </p:txBody>
      </p:sp>
    </p:spTree>
    <p:extLst>
      <p:ext uri="{BB962C8B-B14F-4D97-AF65-F5344CB8AC3E}">
        <p14:creationId xmlns:p14="http://schemas.microsoft.com/office/powerpoint/2010/main" val="2717042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DSDM</vt:lpstr>
      <vt:lpstr>DSDM or The Dynamic Systems Development Method</vt:lpstr>
      <vt:lpstr>DSDM is based on nine overriding principles, these are:</vt:lpstr>
      <vt:lpstr>PowerPoint Presentation</vt:lpstr>
      <vt:lpstr>DSDM LIFE CYCLE</vt:lpstr>
      <vt:lpstr>DSDM LIFE CYCLE (Contd..)</vt:lpstr>
      <vt:lpstr>DSDM LIFE CYCLE (Contd..)</vt:lpstr>
      <vt:lpstr>DSDM LIFE CYCLE (Contd..)</vt:lpstr>
      <vt:lpstr>DSDM LIFE CYCLE (Contd..)</vt:lpstr>
      <vt:lpstr>DSDM LIFE CYCLE (Contd..)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DSDM</dc:title>
  <dc:creator>Dr Phanikumar</dc:creator>
  <cp:lastModifiedBy>Dr Phanikumar</cp:lastModifiedBy>
  <cp:revision>1</cp:revision>
  <dcterms:created xsi:type="dcterms:W3CDTF">2023-07-10T09:31:10Z</dcterms:created>
  <dcterms:modified xsi:type="dcterms:W3CDTF">2023-07-10T09:31:26Z</dcterms:modified>
</cp:coreProperties>
</file>