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8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3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0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9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8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0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80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E2AB-75A9-4860-9125-6960528ECA4A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EBB9-F89E-4C4F-9979-F364B756F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FDD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Feature-Driven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i="1" dirty="0" smtClean="0"/>
              <a:t>feature is a schedulable requirement associated with the activity used to </a:t>
            </a:r>
            <a:r>
              <a:rPr lang="en-IN" dirty="0" smtClean="0"/>
              <a:t>realise it. </a:t>
            </a:r>
          </a:p>
          <a:p>
            <a:pPr>
              <a:buNone/>
            </a:pPr>
            <a:r>
              <a:rPr lang="en-IN" dirty="0" smtClean="0"/>
              <a:t>These requirements may be </a:t>
            </a:r>
          </a:p>
          <a:p>
            <a:r>
              <a:rPr lang="en-IN" dirty="0" smtClean="0"/>
              <a:t>User related requirements (i.e., be able to open a bank account), </a:t>
            </a:r>
          </a:p>
          <a:p>
            <a:r>
              <a:rPr lang="en-IN" dirty="0" smtClean="0"/>
              <a:t>Application behaviour requirements (make a backup every 10 min) </a:t>
            </a:r>
          </a:p>
          <a:p>
            <a:r>
              <a:rPr lang="en-IN" dirty="0" smtClean="0"/>
              <a:t>Internal requirements (provide the ability to turn on debugging for system support)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1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feature has a priority and a cost associated with it (for example, an estimate of the amount of person effort required to design, implement and test that feature)</a:t>
            </a:r>
          </a:p>
          <a:p>
            <a:r>
              <a:rPr lang="en-IN" dirty="0" smtClean="0"/>
              <a:t>Thus, a feature mixes units of requirements with units of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4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Features should have the following additional attributes:</a:t>
            </a:r>
          </a:p>
          <a:p>
            <a:r>
              <a:rPr lang="en-IN" dirty="0" smtClean="0"/>
              <a:t> Features should be small and “useful in the eyes of system stakeholders.”</a:t>
            </a:r>
          </a:p>
          <a:p>
            <a:r>
              <a:rPr lang="en-IN" dirty="0" smtClean="0"/>
              <a:t> Features can be grouped into business-related groupings (called variously feature sets or work packages).</a:t>
            </a:r>
          </a:p>
          <a:p>
            <a:r>
              <a:rPr lang="en-IN" dirty="0" smtClean="0"/>
              <a:t> Features focus developers on producing elements within the system that are of tangible benefits to system stakeholders.</a:t>
            </a:r>
          </a:p>
          <a:p>
            <a:r>
              <a:rPr lang="en-IN" dirty="0" smtClean="0"/>
              <a:t> Features are prioritised.</a:t>
            </a:r>
          </a:p>
          <a:p>
            <a:r>
              <a:rPr lang="en-IN" dirty="0" smtClean="0"/>
              <a:t> Features are schedulable.</a:t>
            </a:r>
          </a:p>
          <a:p>
            <a:r>
              <a:rPr lang="en-IN" dirty="0" smtClean="0"/>
              <a:t> Features have an associated (estimated) cost.</a:t>
            </a:r>
          </a:p>
          <a:p>
            <a:r>
              <a:rPr lang="en-IN" dirty="0" smtClean="0"/>
              <a:t> Can be grouped together into short iterations (possibly as short as two weeks).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Feature-centric management of agile projects : a five-step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Process 1: Develop an overall model of the domain and create an initial feature list.</a:t>
            </a:r>
          </a:p>
          <a:p>
            <a:pPr>
              <a:buNone/>
            </a:pPr>
            <a:r>
              <a:rPr lang="en-IN" dirty="0" smtClean="0"/>
              <a:t>Process 2: Build a detailed, prioritised feature list.</a:t>
            </a:r>
          </a:p>
          <a:p>
            <a:pPr>
              <a:buNone/>
            </a:pPr>
            <a:r>
              <a:rPr lang="en-IN" dirty="0" smtClean="0"/>
              <a:t>Process 3: Plan by feature.</a:t>
            </a:r>
          </a:p>
          <a:p>
            <a:pPr>
              <a:buNone/>
            </a:pPr>
            <a:r>
              <a:rPr lang="en-IN" dirty="0" smtClean="0"/>
              <a:t>Process 4: Design by feature.</a:t>
            </a:r>
          </a:p>
          <a:p>
            <a:pPr>
              <a:buNone/>
            </a:pPr>
            <a:r>
              <a:rPr lang="en-IN" dirty="0" smtClean="0"/>
              <a:t>Process 5: Build by feature.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4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Being feature-centric allows control to be regained over the agile development process as:</a:t>
            </a:r>
          </a:p>
          <a:p>
            <a:r>
              <a:rPr lang="en-IN" dirty="0" smtClean="0"/>
              <a:t> features combine requirements with planning</a:t>
            </a:r>
          </a:p>
          <a:p>
            <a:r>
              <a:rPr lang="en-IN" dirty="0" smtClean="0"/>
              <a:t> time boxes provide a structure to the plan and define how much time is available to implement the features</a:t>
            </a:r>
          </a:p>
          <a:p>
            <a:r>
              <a:rPr lang="en-IN" dirty="0" smtClean="0"/>
              <a:t>each iteration identified the features to be implemented based on the time box and the current set of features and their priorities.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2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24232" y="178449"/>
            <a:ext cx="4643470" cy="6652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62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FDD</vt:lpstr>
      <vt:lpstr>Feature-Driven Development</vt:lpstr>
      <vt:lpstr>PowerPoint Presentation</vt:lpstr>
      <vt:lpstr>PowerPoint Presentation</vt:lpstr>
      <vt:lpstr>Feature-centric management of agile projects : a five-step 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FDD</dc:title>
  <dc:creator>Dr Phanikumar</dc:creator>
  <cp:lastModifiedBy>Dr Phanikumar</cp:lastModifiedBy>
  <cp:revision>1</cp:revision>
  <dcterms:created xsi:type="dcterms:W3CDTF">2023-07-10T09:43:48Z</dcterms:created>
  <dcterms:modified xsi:type="dcterms:W3CDTF">2023-07-10T09:44:04Z</dcterms:modified>
</cp:coreProperties>
</file>