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4324" r:id="rId1"/>
  </p:sldMasterIdLst>
  <p:notesMasterIdLst>
    <p:notesMasterId r:id="rId29"/>
  </p:notesMasterIdLst>
  <p:sldIdLst>
    <p:sldId id="256" r:id="rId2"/>
    <p:sldId id="283" r:id="rId3"/>
    <p:sldId id="262" r:id="rId4"/>
    <p:sldId id="264" r:id="rId5"/>
    <p:sldId id="265" r:id="rId6"/>
    <p:sldId id="284" r:id="rId7"/>
    <p:sldId id="285" r:id="rId8"/>
    <p:sldId id="287" r:id="rId9"/>
    <p:sldId id="272" r:id="rId10"/>
    <p:sldId id="286" r:id="rId11"/>
    <p:sldId id="269" r:id="rId12"/>
    <p:sldId id="268" r:id="rId13"/>
    <p:sldId id="270" r:id="rId14"/>
    <p:sldId id="263" r:id="rId15"/>
    <p:sldId id="273" r:id="rId16"/>
    <p:sldId id="274" r:id="rId17"/>
    <p:sldId id="275" r:id="rId18"/>
    <p:sldId id="276" r:id="rId19"/>
    <p:sldId id="288" r:id="rId20"/>
    <p:sldId id="289" r:id="rId21"/>
    <p:sldId id="277" r:id="rId22"/>
    <p:sldId id="278" r:id="rId23"/>
    <p:sldId id="279" r:id="rId24"/>
    <p:sldId id="280" r:id="rId25"/>
    <p:sldId id="281" r:id="rId26"/>
    <p:sldId id="271" r:id="rId27"/>
    <p:sldId id="282" r:id="rId28"/>
  </p:sldIdLst>
  <p:sldSz cx="12192000" cy="6858000"/>
  <p:notesSz cx="6858000" cy="9144000"/>
  <p:embeddedFontLst>
    <p:embeddedFont>
      <p:font typeface="Corbel" panose="020B0503020204020204" pitchFamily="3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EB633-2FE7-6C21-F021-A6FF9BA7C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14849E-3126-6EBF-9D3C-6132730EE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0D2D48-D597-D6E0-B4ED-AC6E6CA35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6DFD0-0624-D0AC-EE61-C71E07BE26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8678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B9601-AED7-26D8-F242-8483B5A83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9E1BF6-9B92-F41C-0316-3959EE6032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FCA47F-9395-40DC-9033-5219979A1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D9854-525F-2AC4-461E-B83B4E6AFD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31642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1C309-0AA7-2E15-A97E-A20A0BA20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498C8A-CE02-707D-2370-36C155FC13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71B45-F343-0FAA-05FF-D53C62E85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7C95F-423A-3B9C-C1E1-DC98C0DF6A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62298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8E325-9A1F-2D7B-F4B1-45FBF66D8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2C91CA-60AB-E538-9589-87972D37DE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2AF62A-0C0A-F3A1-8D24-9AA55DF71C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020FC-40C3-A86C-7541-93FEA6FFF7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9968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0351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1CE11-D88B-E416-A787-6EAE7E314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0A8C2-5E1B-6B20-02C2-84DBAF5CB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FDDAB-84E4-0FF3-95A4-E687ACCCB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B2166-6716-C9F2-8591-F5F4E980B9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917386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D3C4C-2A4A-1D98-9BC1-EF0E7412D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9C7C9C-DCF6-DBA1-26EC-8C79AC2C9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F80D1E-2849-536F-09EF-613C5244E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8DEE8-AA13-00A4-88A3-56E5694D4E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83669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121F0-9F33-723D-21A6-89B61DF8D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128777-970E-525C-0556-45ED7CC48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1C4A52-B001-D18D-7464-8FE8DE8EC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63C02-37A7-DA93-7811-3E8E3739D3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70448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07EC-5E6F-5B9A-472C-89112ED96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385DF1-99A1-838B-B1A8-87D812BBE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A50F3-DCEF-85D7-DF20-096729018F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080A4-327D-2D36-0A01-B9485C0307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4309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75A05-2CC7-8DEE-123E-E90955AC7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3CAF5-D111-CF52-9041-FB96B34584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2E1B5-26DB-D473-D635-5BDFD4306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E5CD5-BD7B-1400-B312-FF729AA6CB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780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D2546-CE93-21AA-C789-A684F5643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6FEEC0-25F0-CD1F-C9FD-92638D458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D744B6-7AB3-8344-FA1E-3F7FD550A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DBB22-BBCC-6059-8B6C-EB1B7E79B4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28736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0054E-27C5-F922-8047-B30925528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650DEF-31F1-359E-6B3A-4B2A052E7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8E228F-0357-B8A8-C1C6-89F1AC749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8C4E0-DE86-FBAB-FF7E-2E6DFB66B7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97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3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85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0676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0228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705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550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9756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131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22303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with Image">
  <p:cSld name="Title Slide with Image">
    <p:bg>
      <p:bgPr>
        <a:solidFill>
          <a:srgbClr val="F2F2F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>
            <a:spLocks noGrp="1"/>
          </p:cNvSpPr>
          <p:nvPr>
            <p:ph type="pic" idx="2"/>
          </p:nvPr>
        </p:nvSpPr>
        <p:spPr>
          <a:xfrm>
            <a:off x="0" y="0"/>
            <a:ext cx="9780588" cy="680402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Corbel" panose="020B0503020204020204"/>
              <a:buNone/>
              <a:defRPr sz="6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63778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 panose="020B0503020204020204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432000" y="1008000"/>
            <a:ext cx="11328000" cy="518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8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4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Photo">
  <p:cSld name="Large Phot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>
            <a:spLocks noGrp="1"/>
          </p:cNvSpPr>
          <p:nvPr>
            <p:ph type="pic" idx="2"/>
          </p:nvPr>
        </p:nvSpPr>
        <p:spPr>
          <a:xfrm>
            <a:off x="0" y="1"/>
            <a:ext cx="12192000" cy="63713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6096000" y="5359400"/>
            <a:ext cx="5664000" cy="5658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0000" tIns="180000" rIns="180000" bIns="180000" anchor="ctr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23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71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944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4906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0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8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7311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77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9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  <p:sldLayoutId id="2147484326" r:id="rId2"/>
    <p:sldLayoutId id="2147484327" r:id="rId3"/>
    <p:sldLayoutId id="2147484328" r:id="rId4"/>
    <p:sldLayoutId id="2147484329" r:id="rId5"/>
    <p:sldLayoutId id="2147484330" r:id="rId6"/>
    <p:sldLayoutId id="2147484331" r:id="rId7"/>
    <p:sldLayoutId id="2147484332" r:id="rId8"/>
    <p:sldLayoutId id="2147484333" r:id="rId9"/>
    <p:sldLayoutId id="2147484334" r:id="rId10"/>
    <p:sldLayoutId id="2147484335" r:id="rId11"/>
    <p:sldLayoutId id="2147484336" r:id="rId12"/>
    <p:sldLayoutId id="2147484337" r:id="rId13"/>
    <p:sldLayoutId id="2147484338" r:id="rId14"/>
    <p:sldLayoutId id="2147484339" r:id="rId15"/>
    <p:sldLayoutId id="2147484340" r:id="rId16"/>
    <p:sldLayoutId id="2147484341" r:id="rId17"/>
    <p:sldLayoutId id="2147484342" r:id="rId18"/>
    <p:sldLayoutId id="2147484343" r:id="rId19"/>
    <p:sldLayoutId id="2147484344" r:id="rId2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" descr="Hands coming together in circle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t="7" b="7"/>
          <a:stretch>
            <a:fillRect/>
          </a:stretch>
        </p:blipFill>
        <p:spPr>
          <a:prstGeom prst="rect">
            <a:avLst/>
          </a:prstGeom>
          <a:solidFill>
            <a:srgbClr val="D8D8D8"/>
          </a:solidFill>
          <a:ln>
            <a:noFill/>
          </a:ln>
        </p:spPr>
      </p:pic>
      <p:sp>
        <p:nvSpPr>
          <p:cNvPr id="198" name="Google Shape;198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80000" tIns="180000" rIns="252000" bIns="1800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orbel" panose="020B0503020204020204"/>
              <a:buNone/>
            </a:pPr>
            <a:r>
              <a:rPr lang="en-US" sz="4000" dirty="0"/>
              <a:t>"KajBazar" – A Local Skill Marketplace App  </a:t>
            </a:r>
          </a:p>
        </p:txBody>
      </p:sp>
      <p:sp>
        <p:nvSpPr>
          <p:cNvPr id="199" name="Google Shape;199;p1"/>
          <p:cNvSpPr txBox="1">
            <a:spLocks noGrp="1"/>
          </p:cNvSpPr>
          <p:nvPr>
            <p:ph type="subTitle" idx="1"/>
          </p:nvPr>
        </p:nvSpPr>
        <p:spPr>
          <a:xfrm>
            <a:off x="3200400" y="4072348"/>
            <a:ext cx="6580188" cy="580921"/>
          </a:xfrm>
          <a:prstGeom prst="rect">
            <a:avLst/>
          </a:prstGeom>
          <a:solidFill>
            <a:schemeClr val="dk1">
              <a:alpha val="80000"/>
            </a:schemeClr>
          </a:solidFill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 dirty="0"/>
              <a:t>A Trusted Friend Nearby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15DC5-C37B-7823-95EC-2A68AB69C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BAC87C-C7EB-7A77-0878-92D187379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9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9692B-5040-73BB-9ED9-9167675F0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22BC1-4EAA-EEC9-5F35-E59F99955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2E2B5B-F390-2EDA-8A59-4B2FA6DFCF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63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DEDB3-320F-EEE5-5C0C-A0D95D37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A40DC-EF6E-B46A-3CD4-A9A07351FC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72500-4483-2564-1FF4-C4ACFC3555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30" b="4830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1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3FB26-EE83-0195-9693-BF5D8F768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F9CAB-FD97-7154-E255-E3387007F9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6059AF-7D62-91F1-AA60-6096FB2517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33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58660-0725-40BA-4FD5-9B51ACC00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E8C1B-9D71-C2AD-3308-8058F66880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1A2E57-CE37-61FC-4486-48DE3800DB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50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3307F-A3E7-AF5F-1A71-C46ECE044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4E5A5-966A-64F2-21AE-99DE2D49CF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7644EA-D719-3B3D-729D-6D158610FA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1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8AA0B-DD38-D4CA-B161-09A6B250A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3329E-EE16-2421-0E3D-F6C8C53730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A6D9B-0323-D63C-8CB1-C5D3F9E268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51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ADF08-8985-81F0-C1BB-70B30DB1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1F5E7-2D43-3000-9B0F-3F8409290D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9B5F2-CE5F-D40A-BD09-59E9E5F63C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43BFB-CF2D-FCAF-EF7F-99C61214A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CB50-E6A6-BE94-51DC-7D31BAF213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851315-59AB-377C-701C-F5396AAB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96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52E72-7B7B-C8A4-CF76-EBA95004B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2CEB7-3138-6C98-85C2-EE1387918A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A3CE0-EAFA-0832-19D9-24C08E699C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4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F66DE-024D-5681-68E0-9EBB3E78F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5162" y="1783890"/>
            <a:ext cx="4607188" cy="576262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Presented To: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A52957-C866-C884-23A6-318E963B0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82757" y="2564296"/>
            <a:ext cx="5196610" cy="3226903"/>
          </a:xfrm>
        </p:spPr>
        <p:txBody>
          <a:bodyPr>
            <a:normAutofit/>
          </a:bodyPr>
          <a:lstStyle/>
          <a:p>
            <a:r>
              <a:rPr lang="en-US" sz="2400" dirty="0"/>
              <a:t>Jawad Hossain</a:t>
            </a:r>
          </a:p>
          <a:p>
            <a:r>
              <a:rPr lang="en-US" sz="2400" dirty="0"/>
              <a:t>Lecturer,</a:t>
            </a:r>
          </a:p>
          <a:p>
            <a:r>
              <a:rPr lang="en-US" sz="2400" dirty="0"/>
              <a:t>Department of CSE</a:t>
            </a:r>
          </a:p>
          <a:p>
            <a:r>
              <a:rPr lang="en-US" sz="2400" dirty="0"/>
              <a:t>University of Asia Pacific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89A576-8DF7-D5C7-BCA6-EDA59F869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6" y="1783890"/>
            <a:ext cx="4622537" cy="576262"/>
          </a:xfrm>
        </p:spPr>
        <p:txBody>
          <a:bodyPr>
            <a:normAutofit fontScale="92500" lnSpcReduction="20000"/>
          </a:bodyPr>
          <a:lstStyle/>
          <a:p>
            <a:r>
              <a:rPr lang="en-US" sz="4000" dirty="0"/>
              <a:t>Presented By: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FE3B0-B138-8F7E-1C68-44C82504F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6410" y="2564296"/>
            <a:ext cx="4895056" cy="2455862"/>
          </a:xfrm>
        </p:spPr>
        <p:txBody>
          <a:bodyPr>
            <a:normAutofit/>
          </a:bodyPr>
          <a:lstStyle/>
          <a:p>
            <a:r>
              <a:rPr lang="en-US" sz="2400" dirty="0" err="1"/>
              <a:t>Sumayea</a:t>
            </a:r>
            <a:r>
              <a:rPr lang="en-US" sz="2400" dirty="0"/>
              <a:t> Akther Samia(22201075)</a:t>
            </a:r>
          </a:p>
          <a:p>
            <a:r>
              <a:rPr lang="en-US" sz="2400" dirty="0"/>
              <a:t>Tanzim Tabia(22201080)</a:t>
            </a:r>
          </a:p>
          <a:p>
            <a:r>
              <a:rPr lang="en-US" sz="2400" dirty="0"/>
              <a:t>Mahinur Akther(22201100)</a:t>
            </a:r>
          </a:p>
          <a:p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9DC669-614C-D3E0-598D-91848C7A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72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1FA67-BBA3-98FE-E673-A512651B2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AD62C-C336-FA59-F711-F3B84E503E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48073-8D52-D72E-A46E-B45AB6CE43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757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BFDF0-A613-8152-5777-BBD0B725D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2AAAC-46A7-EA4D-FCD3-307D49089B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9B2369-456F-F74B-BD07-B836578CD6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685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A3BE2-4101-A281-A61A-62166F238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43472-A411-F862-8125-0342E95A21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46D98E-C8AE-90E8-2E19-5B5E99EA3E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180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9326C-D685-C68C-1AA2-0C848FF66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4CC0A-268D-7012-D852-5BDAF3B8D8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7DE27-B174-0431-D93E-278C47A1D0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27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BC456-E9A3-CEA0-F72D-4DE644382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B2323-1FBC-06C8-0BF4-02DB3BCA4D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8D98C-DB40-6A29-F1FC-CC4D651D3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93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03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52BF6-53A3-F9AD-C180-EE5053E41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83F97-B1FA-6BAF-E9BA-763F67F1A1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0DE81-90C4-73C7-E5E8-694EA4916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08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F23A-C81F-B22B-8ABC-47D1E467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0593" y="1213678"/>
            <a:ext cx="2890814" cy="132080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94DEB-1DCE-A19D-7310-B1A6A177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233D33-A89E-47FD-7951-0E427056880B}"/>
              </a:ext>
            </a:extLst>
          </p:cNvPr>
          <p:cNvSpPr txBox="1">
            <a:spLocks/>
          </p:cNvSpPr>
          <p:nvPr/>
        </p:nvSpPr>
        <p:spPr>
          <a:xfrm>
            <a:off x="2906355" y="2628347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>
                <a:solidFill>
                  <a:schemeClr val="tx2"/>
                </a:solidFill>
              </a:rPr>
              <a:t>Let's Grow Skills. Let's Grow Futures.</a:t>
            </a:r>
          </a:p>
        </p:txBody>
      </p:sp>
    </p:spTree>
    <p:extLst>
      <p:ext uri="{BB962C8B-B14F-4D97-AF65-F5344CB8AC3E}">
        <p14:creationId xmlns:p14="http://schemas.microsoft.com/office/powerpoint/2010/main" val="3063349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2863F-F392-35E9-6A16-D54502A76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535A-DD25-93F0-7BF1-36A7D536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505" y="1829904"/>
            <a:ext cx="4334381" cy="1320800"/>
          </a:xfrm>
        </p:spPr>
        <p:txBody>
          <a:bodyPr>
            <a:normAutofit/>
          </a:bodyPr>
          <a:lstStyle/>
          <a:p>
            <a:r>
              <a:rPr lang="en-US" dirty="0"/>
              <a:t>Any Question???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DD9AF2-0EFA-364F-4E62-3C688CF9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0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A4356-9A38-711F-AFFC-3FDF2B43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234" y="432000"/>
            <a:ext cx="10328765" cy="432000"/>
          </a:xfrm>
        </p:spPr>
        <p:txBody>
          <a:bodyPr/>
          <a:lstStyle/>
          <a:p>
            <a:r>
              <a:rPr lang="en-US" dirty="0"/>
              <a:t>About KajBazar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87B1D-B6A3-BD54-2BBF-F9CF16D97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96" y="1125820"/>
            <a:ext cx="9848715" cy="53001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KajBazar is an innovative platform where individuals can learn daily, practical, and professional skills from expert trainers.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We focus on delivering real-world knowledge that leads to real earning opportunities.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After skill development, we connect learners with partner agencies and companies to begin their career journey.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D73D7-B416-F4A8-5EFB-269F2CB10B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3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1290F-8CBC-3204-DC62-130D44B6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AE097-CB9C-374A-C0C3-F4A662EB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026" y="432000"/>
            <a:ext cx="10457973" cy="432000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0ACF4-8AE6-D029-2A3D-AB548A148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522" y="1360349"/>
            <a:ext cx="10046627" cy="46063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Lack of access to practical, real-world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Traditional education focuses on theory, not practical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Limited availability of expert-led training for everyday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People struggle to become self-reliant in daily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Difficulty in finding verified experts for skill training.</a:t>
            </a:r>
          </a:p>
          <a:p>
            <a:pPr marL="11430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2D19E-CDA1-FAB3-57A1-F8CFB2E09F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0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4018A-2F6A-ED66-FA22-8552CD1BC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BCF5-1EDC-A4A1-46B2-9C5D6FB14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783" y="432000"/>
            <a:ext cx="10418216" cy="432000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A9393-69E6-E888-3154-CEB4E43A0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696" y="1360349"/>
            <a:ext cx="9748453" cy="460635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 platform for practical skill learning.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access to expert-led training courses.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Empower individuals with skills for daily life and careers.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skill learning flexible and accessible.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Offer recognized certification for skill mastery.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EE836-A34E-B923-5308-9119654723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7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402B-516B-FC23-DBF5-5FE7ECEE3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78" y="432000"/>
            <a:ext cx="10368522" cy="432000"/>
          </a:xfrm>
        </p:spPr>
        <p:txBody>
          <a:bodyPr/>
          <a:lstStyle/>
          <a:p>
            <a:r>
              <a:rPr lang="en-US" dirty="0"/>
              <a:t>Feature: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3DD02-96BD-BF9D-3EAA-E03471150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2330" y="1302026"/>
            <a:ext cx="10507670" cy="4889224"/>
          </a:xfrm>
        </p:spPr>
        <p:txBody>
          <a:bodyPr/>
          <a:lstStyle/>
          <a:p>
            <a:pPr>
              <a:buNone/>
            </a:pPr>
            <a:r>
              <a:rPr lang="en-US" b="1" dirty="0"/>
              <a:t>User Module: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Registration and Login.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Profile Management (Personal Details, Interests).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Course Enrollment and Progress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Ratings and Reviews for Courses.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Payment System.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E2D42-87E0-2C70-F6F9-4EDF2B961C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23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92B9A-6416-AF93-60A7-B5B203879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C96A-D645-4232-47CC-13CCABD4C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08" y="432000"/>
            <a:ext cx="10259191" cy="432000"/>
          </a:xfrm>
        </p:spPr>
        <p:txBody>
          <a:bodyPr/>
          <a:lstStyle/>
          <a:p>
            <a:r>
              <a:rPr lang="en-US" dirty="0"/>
              <a:t>Feature: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4CDBF-61AB-8E68-681C-3319F3AE4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696" y="1252330"/>
            <a:ext cx="10567304" cy="493892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Instructor Module: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Profile Creation and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Course Creation and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Schedule Management for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 Interaction (Q&amp;A, Live Sessions).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Earnings Dashboard and Payment Management.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78197-CFFC-4A19-D59A-9A20D26D0C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72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E8420-FF46-8E79-868E-CC8A1ADC8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9E3A-2D58-BA9E-98B0-3E242D59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08" y="432000"/>
            <a:ext cx="10259191" cy="432000"/>
          </a:xfrm>
        </p:spPr>
        <p:txBody>
          <a:bodyPr/>
          <a:lstStyle/>
          <a:p>
            <a:r>
              <a:rPr lang="en-US" dirty="0"/>
              <a:t>Feature: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D79A4-22F1-493E-FD71-6E19E400B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2696" y="1252330"/>
            <a:ext cx="10567304" cy="493892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Admin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and Account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Instructor Verification and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Course Review and Approval.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Issue Handling and Support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Platform Analytics and Reporting.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Database Management and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Legal Compliance and Content Moderation.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A36E2-19B9-3379-812C-8C66621BA2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8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63467A-16DD-B10F-00D3-0E190D6765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91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193</TotalTime>
  <Words>347</Words>
  <Application>Microsoft Office PowerPoint</Application>
  <PresentationFormat>Widescreen</PresentationFormat>
  <Paragraphs>91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Calibri</vt:lpstr>
      <vt:lpstr>Corbel</vt:lpstr>
      <vt:lpstr>Wingdings</vt:lpstr>
      <vt:lpstr>Arial</vt:lpstr>
      <vt:lpstr>Parallax</vt:lpstr>
      <vt:lpstr>"KajBazar" – A Local Skill Marketplace App  </vt:lpstr>
      <vt:lpstr>PowerPoint Presentation</vt:lpstr>
      <vt:lpstr>About KajBazar</vt:lpstr>
      <vt:lpstr>The Problem</vt:lpstr>
      <vt:lpstr>Purpose</vt:lpstr>
      <vt:lpstr>Feature:</vt:lpstr>
      <vt:lpstr>Feature:</vt:lpstr>
      <vt:lpstr>Feature: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Any Question???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sumayeasumayea39@gmail.com</dc:creator>
  <cp:lastModifiedBy>mahinura mahi</cp:lastModifiedBy>
  <cp:revision>7</cp:revision>
  <dcterms:created xsi:type="dcterms:W3CDTF">2025-04-22T11:36:36Z</dcterms:created>
  <dcterms:modified xsi:type="dcterms:W3CDTF">2025-05-09T16:47:47Z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6C3BEF3D85BE4B5993E370658B95BA0B_13</vt:lpwstr>
  </property>
  <property fmtid="{D5CDD505-2E9C-101B-9397-08002B2CF9AE}" pid="4" name="KSOProductBuildVer">
    <vt:lpwstr>1033-12.2.0.20795</vt:lpwstr>
  </property>
</Properties>
</file>