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025" r:id="rId1"/>
  </p:sldMasterIdLst>
  <p:notesMasterIdLst>
    <p:notesMasterId r:id="rId27"/>
  </p:notesMasterIdLst>
  <p:sldIdLst>
    <p:sldId id="256" r:id="rId2"/>
    <p:sldId id="283" r:id="rId3"/>
    <p:sldId id="262" r:id="rId4"/>
    <p:sldId id="264" r:id="rId5"/>
    <p:sldId id="265" r:id="rId6"/>
    <p:sldId id="284" r:id="rId7"/>
    <p:sldId id="285" r:id="rId8"/>
    <p:sldId id="257" r:id="rId9"/>
    <p:sldId id="272" r:id="rId10"/>
    <p:sldId id="269" r:id="rId11"/>
    <p:sldId id="268" r:id="rId12"/>
    <p:sldId id="270" r:id="rId13"/>
    <p:sldId id="263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6" r:id="rId22"/>
    <p:sldId id="280" r:id="rId23"/>
    <p:sldId id="281" r:id="rId24"/>
    <p:sldId id="271" r:id="rId25"/>
    <p:sldId id="282" r:id="rId26"/>
  </p:sldIdLst>
  <p:sldSz cx="12192000" cy="6858000"/>
  <p:notesSz cx="6858000" cy="9144000"/>
  <p:embeddedFontLst>
    <p:embeddedFont>
      <p:font typeface="Candara" panose="020E0502030303020204" pitchFamily="34" charset="0"/>
      <p:regular r:id="rId28"/>
      <p:bold r:id="rId29"/>
      <p:italic r:id="rId30"/>
      <p:boldItalic r:id="rId31"/>
    </p:embeddedFont>
    <p:embeddedFont>
      <p:font typeface="Corbel" panose="020B0503020204020204" pitchFamily="3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inura mahi" userId="8ad2d36d4201de47" providerId="LiveId" clId="{F46C68DF-9C50-4BE0-8151-A03469AEE7F7}"/>
    <pc:docChg chg="modSld sldOrd">
      <pc:chgData name="mahinura mahi" userId="8ad2d36d4201de47" providerId="LiveId" clId="{F46C68DF-9C50-4BE0-8151-A03469AEE7F7}" dt="2025-05-13T13:25:10.460" v="1"/>
      <pc:docMkLst>
        <pc:docMk/>
      </pc:docMkLst>
      <pc:sldChg chg="ord">
        <pc:chgData name="mahinura mahi" userId="8ad2d36d4201de47" providerId="LiveId" clId="{F46C68DF-9C50-4BE0-8151-A03469AEE7F7}" dt="2025-05-13T13:25:10.460" v="1"/>
        <pc:sldMkLst>
          <pc:docMk/>
          <pc:sldMk cId="2271795415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B9601-AED7-26D8-F242-8483B5A83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9E1BF6-9B92-F41C-0316-3959EE6032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FCA47F-9395-40DC-9033-5219979A12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D9854-525F-2AC4-461E-B83B4E6AFD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31642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1C309-0AA7-2E15-A97E-A20A0BA20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498C8A-CE02-707D-2370-36C155FC13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A71B45-F343-0FAA-05FF-D53C62E85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7C95F-423A-3B9C-C1E1-DC98C0DF6A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46229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8E325-9A1F-2D7B-F4B1-45FBF66D8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2C91CA-60AB-E538-9589-87972D37DE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2AF62A-0C0A-F3A1-8D24-9AA55DF71C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020FC-40C3-A86C-7541-93FEA6FFF7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23</a:t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99682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0351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1CE11-D88B-E416-A787-6EAE7E314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00A8C2-5E1B-6B20-02C2-84DBAF5CB6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FFDDAB-84E4-0FF3-95A4-E687ACCCB8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B2166-6716-C9F2-8591-F5F4E980B9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17386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D3C4C-2A4A-1D98-9BC1-EF0E7412D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9C7C9C-DCF6-DBA1-26EC-8C79AC2C9E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F80D1E-2849-536F-09EF-613C5244EF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8DEE8-AA13-00A4-88A3-56E5694D4E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83669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121F0-9F33-723D-21A6-89B61DF8D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128777-970E-525C-0556-45ED7CC48C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1C4A52-B001-D18D-7464-8FE8DE8ECE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63C02-37A7-DA93-7811-3E8E3739D3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70448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E07EC-5E6F-5B9A-472C-89112ED96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385DF1-99A1-838B-B1A8-87D812BBE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8A50F3-DCEF-85D7-DF20-096729018F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080A4-327D-2D36-0A01-B9485C0307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4309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0054E-27C5-F922-8047-B30925528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650DEF-31F1-359E-6B3A-4B2A052E71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8E228F-0357-B8A8-C1C6-89F1AC7496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8C4E0-DE86-FBAB-FF7E-2E6DFB66B7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1972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EB633-2FE7-6C21-F021-A6FF9BA7C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14849E-3126-6EBF-9D3C-6132730EEB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0D2D48-D597-D6E0-B4ED-AC6E6CA357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6DFD0-0624-D0AC-EE61-C71E07BE26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867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03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1580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014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6970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2204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077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4144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1572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9226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Image">
  <p:cSld name="Title Slide with Image">
    <p:bg>
      <p:bgPr>
        <a:solidFill>
          <a:srgbClr val="F2F2F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>
            <a:spLocks noGrp="1"/>
          </p:cNvSpPr>
          <p:nvPr>
            <p:ph type="pic" idx="2"/>
          </p:nvPr>
        </p:nvSpPr>
        <p:spPr>
          <a:xfrm>
            <a:off x="0" y="0"/>
            <a:ext cx="9780588" cy="680402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3" name="Google Shape;23;p5"/>
          <p:cNvSpPr txBox="1"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0000" tIns="180000" rIns="252000" bIns="1800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orbel" panose="020B0503020204020204"/>
              <a:buNone/>
              <a:defRPr sz="6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22296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 panose="020B0503020204020204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432000" y="1008000"/>
            <a:ext cx="11328000" cy="518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7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418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Photo">
  <p:cSld name="Large Pho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>
            <a:spLocks noGrp="1"/>
          </p:cNvSpPr>
          <p:nvPr>
            <p:ph type="pic" idx="2"/>
          </p:nvPr>
        </p:nvSpPr>
        <p:spPr>
          <a:xfrm>
            <a:off x="0" y="1"/>
            <a:ext cx="12192000" cy="6371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6096000" y="5359400"/>
            <a:ext cx="5664000" cy="5658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0000" tIns="180000" rIns="180000" bIns="180000" anchor="ctr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933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033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5250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1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3830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4594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6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  <p:sldLayoutId id="2147484037" r:id="rId12"/>
    <p:sldLayoutId id="2147484038" r:id="rId13"/>
    <p:sldLayoutId id="2147484039" r:id="rId14"/>
    <p:sldLayoutId id="2147484040" r:id="rId15"/>
    <p:sldLayoutId id="2147484041" r:id="rId16"/>
    <p:sldLayoutId id="2147484042" r:id="rId17"/>
    <p:sldLayoutId id="2147484043" r:id="rId18"/>
    <p:sldLayoutId id="2147484044" r:id="rId19"/>
    <p:sldLayoutId id="2147484045" r:id="rId20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" descr="Hands coming together in circl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/>
          <a:srcRect t="7" b="7"/>
          <a:stretch>
            <a:fillRect/>
          </a:stretch>
        </p:blipFill>
        <p:spPr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198" name="Google Shape;198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0000" tIns="180000" rIns="252000" bIns="1800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rbel" panose="020B0503020204020204"/>
              <a:buNone/>
            </a:pPr>
            <a:r>
              <a:rPr lang="en-US" sz="4000" dirty="0"/>
              <a:t>"KajBazar" – A Local Skill Marketplace App  </a:t>
            </a:r>
          </a:p>
        </p:txBody>
      </p:sp>
      <p:sp>
        <p:nvSpPr>
          <p:cNvPr id="199" name="Google Shape;199;p1"/>
          <p:cNvSpPr txBox="1">
            <a:spLocks noGrp="1"/>
          </p:cNvSpPr>
          <p:nvPr>
            <p:ph type="subTitle" idx="1"/>
          </p:nvPr>
        </p:nvSpPr>
        <p:spPr>
          <a:xfrm>
            <a:off x="3200400" y="4072348"/>
            <a:ext cx="6580188" cy="580921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/>
              <a:t>A Trusted Friend Nearby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9692B-5040-73BB-9ED9-9167675F0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22BC1-4EAA-EEC9-5F35-E59F99955F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2E2B5B-F390-2EDA-8A59-4B2FA6DFC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63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DEDB3-320F-EEE5-5C0C-A0D95D37D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A40DC-EF6E-B46A-3CD4-A9A07351FC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172500-4483-2564-1FF4-C4ACFC3555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0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14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3FB26-EE83-0195-9693-BF5D8F768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F9CAB-FD97-7154-E255-E3387007F9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6059AF-7D62-91F1-AA60-6096FB251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3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58660-0725-40BA-4FD5-9B51ACC00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E8C1B-9D71-C2AD-3308-8058F66880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1A2E57-CE37-61FC-4486-48DE3800D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50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3307F-A3E7-AF5F-1A71-C46ECE044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4E5A5-966A-64F2-21AE-99DE2D49CF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7644EA-D719-3B3D-729D-6D158610F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17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8AA0B-DD38-D4CA-B161-09A6B250A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3329E-EE16-2421-0E3D-F6C8C53730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A6D9B-0323-D63C-8CB1-C5D3F9E26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51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ADF08-8985-81F0-C1BB-70B30DB19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1F5E7-2D43-3000-9B0F-3F8409290D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29B5F2-CE5F-D40A-BD09-59E9E5F63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7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43BFB-CF2D-FCAF-EF7F-99C61214A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ECB50-E6A6-BE94-51DC-7D31BAF213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87E552-4AAE-1073-7930-00F343E881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02" t="350" r="-1388" b="-350"/>
          <a:stretch/>
        </p:blipFill>
        <p:spPr>
          <a:xfrm>
            <a:off x="-1" y="-1"/>
            <a:ext cx="12384157" cy="694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96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BFDF0-A613-8152-5777-BBD0B725D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2AAAC-46A7-EA4D-FCD3-307D49089B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9B2369-456F-F74B-BD07-B836578CD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85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A3BE2-4101-A281-A61A-62166F238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43472-A411-F862-8125-0342E95A21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46D98E-C8AE-90E8-2E19-5B5E99EA3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8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F66DE-024D-5681-68E0-9EBB3E78F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162" y="1783890"/>
            <a:ext cx="4607188" cy="576262"/>
          </a:xfrm>
        </p:spPr>
        <p:txBody>
          <a:bodyPr/>
          <a:lstStyle/>
          <a:p>
            <a:r>
              <a:rPr lang="en-US" sz="4000" dirty="0"/>
              <a:t>Presented To: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52957-C866-C884-23A6-318E963B0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82757" y="2564296"/>
            <a:ext cx="5196610" cy="3226903"/>
          </a:xfrm>
        </p:spPr>
        <p:txBody>
          <a:bodyPr>
            <a:normAutofit/>
          </a:bodyPr>
          <a:lstStyle/>
          <a:p>
            <a:r>
              <a:rPr lang="en-US" sz="2400" dirty="0"/>
              <a:t>Jawad Hossain</a:t>
            </a:r>
          </a:p>
          <a:p>
            <a:r>
              <a:rPr lang="en-US" sz="2400" dirty="0"/>
              <a:t>Lecturer,</a:t>
            </a:r>
          </a:p>
          <a:p>
            <a:r>
              <a:rPr lang="en-US" sz="2400" dirty="0"/>
              <a:t>Department of CSE</a:t>
            </a:r>
          </a:p>
          <a:p>
            <a:r>
              <a:rPr lang="en-US" sz="2400" dirty="0"/>
              <a:t>University of Asia Pacific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9A576-8DF7-D5C7-BCA6-EDA59F869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07966" y="1783890"/>
            <a:ext cx="4622537" cy="576262"/>
          </a:xfrm>
        </p:spPr>
        <p:txBody>
          <a:bodyPr/>
          <a:lstStyle/>
          <a:p>
            <a:r>
              <a:rPr lang="en-US" sz="4000" dirty="0"/>
              <a:t>Presented By: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FE3B0-B138-8F7E-1C68-44C82504F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6410" y="2564296"/>
            <a:ext cx="4895056" cy="2455862"/>
          </a:xfrm>
        </p:spPr>
        <p:txBody>
          <a:bodyPr>
            <a:normAutofit/>
          </a:bodyPr>
          <a:lstStyle/>
          <a:p>
            <a:r>
              <a:rPr lang="en-US" sz="2400" dirty="0" err="1"/>
              <a:t>Sumayea</a:t>
            </a:r>
            <a:r>
              <a:rPr lang="en-US" sz="2400" dirty="0"/>
              <a:t> Akther Samia(22201075)</a:t>
            </a:r>
          </a:p>
          <a:p>
            <a:r>
              <a:rPr lang="en-US" sz="2400" dirty="0"/>
              <a:t>Tanzim Tabia(22201080)</a:t>
            </a:r>
          </a:p>
          <a:p>
            <a:r>
              <a:rPr lang="en-US" sz="2400" dirty="0"/>
              <a:t>Mahinur Akther(22201100)</a:t>
            </a:r>
          </a:p>
          <a:p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DC669-614C-D3E0-598D-91848C7A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72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9326C-D685-C68C-1AA2-0C848FF66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4CC0A-268D-7012-D852-5BDAF3B8D8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D7DE27-B174-0431-D93E-278C47A1D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27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15DC5-C37B-7823-95EC-2A68AB69C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F1E50A9-21CB-6241-6DDC-4A41D4D596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60"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95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BC456-E9A3-CEA0-F72D-4DE644382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B2323-1FBC-06C8-0BF4-02DB3BCA4D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28D98C-DB40-6A29-F1FC-CC4D651D3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693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03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52BF6-53A3-F9AD-C180-EE5053E41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83F97-B1FA-6BAF-E9BA-763F67F1A1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20DE81-90C4-73C7-E5E8-694EA4916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08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F23A-C81F-B22B-8ABC-47D1E467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593" y="1213678"/>
            <a:ext cx="2890814" cy="1320800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E94DEB-1DCE-A19D-7310-B1A6A177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233D33-A89E-47FD-7951-0E427056880B}"/>
              </a:ext>
            </a:extLst>
          </p:cNvPr>
          <p:cNvSpPr txBox="1">
            <a:spLocks/>
          </p:cNvSpPr>
          <p:nvPr/>
        </p:nvSpPr>
        <p:spPr>
          <a:xfrm>
            <a:off x="2906355" y="262834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Let's Grow Skills. Let's Grow Futures.</a:t>
            </a:r>
          </a:p>
        </p:txBody>
      </p:sp>
    </p:spTree>
    <p:extLst>
      <p:ext uri="{BB962C8B-B14F-4D97-AF65-F5344CB8AC3E}">
        <p14:creationId xmlns:p14="http://schemas.microsoft.com/office/powerpoint/2010/main" val="3063349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2863F-F392-35E9-6A16-D54502A76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535A-DD25-93F0-7BF1-36A7D536C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505" y="1829904"/>
            <a:ext cx="4334381" cy="1320800"/>
          </a:xfrm>
        </p:spPr>
        <p:txBody>
          <a:bodyPr>
            <a:normAutofit/>
          </a:bodyPr>
          <a:lstStyle/>
          <a:p>
            <a:r>
              <a:rPr lang="en-US" dirty="0"/>
              <a:t>Any Question???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DD9AF2-0EFA-364F-4E62-3C688CF9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0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4356-9A38-711F-AFFC-3FDF2B435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4" y="432000"/>
            <a:ext cx="10328765" cy="432000"/>
          </a:xfrm>
        </p:spPr>
        <p:txBody>
          <a:bodyPr/>
          <a:lstStyle/>
          <a:p>
            <a:r>
              <a:rPr lang="en-US" dirty="0"/>
              <a:t>About KajBazar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87B1D-B6A3-BD54-2BBF-F9CF16D97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96" y="1125820"/>
            <a:ext cx="9848715" cy="53001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KajBazar is an innovative platform where individuals can learn daily, practical, and professional skills from expert trainers.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focus on delivering real-world knowledge that leads to real earning opportunities.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After skill development, we connect learners with partner agencies and companies to begin their career journey.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D73D7-B416-F4A8-5EFB-269F2CB10B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3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1290F-8CBC-3204-DC62-130D44B6F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AE097-CB9C-374A-C0C3-F4A662EB6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026" y="432000"/>
            <a:ext cx="10457973" cy="432000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0ACF4-8AE6-D029-2A3D-AB548A148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522" y="1360349"/>
            <a:ext cx="10046627" cy="46063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- </a:t>
            </a:r>
            <a:r>
              <a:rPr lang="en-US" sz="2400" dirty="0"/>
              <a:t>Lack of a centralized platform for learners, trainers, and agencies to connect and collaborate locally.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Many skilled individuals remain underutilized due to poor online visibility or access to clients.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Freelancers and trainers often struggle to manage course delivery, payments, and ratings efficiently.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Agencies face difficulty in hiring verified talent quickly from a trusted local network.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Users have to rely on multiple platforms for courses, communication, and transactions, causing confusion and inefficiency.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2D19E-CDA1-FAB3-57A1-F8CFB2E09F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0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4018A-2F6A-ED66-FA22-8552CD1BC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BCF5-1EDC-A4A1-46B2-9C5D6FB14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783" y="432000"/>
            <a:ext cx="10418216" cy="432000"/>
          </a:xfrm>
        </p:spPr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A9393-69E6-E888-3154-CEB4E43A0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2696" y="1360349"/>
            <a:ext cx="9748453" cy="46063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To create a unified platform where learners, trainers, and agencies can interact, share, and transact.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To help trainers and freelancers showcase their skills and manage bookings professionally.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To enable users to explore and enroll in verified skill-based courses offered locally or online.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To provide an efficient system for ratings, payments, and communication in one place.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To empower local talent and promote skill-sharing across communities.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EE836-A34E-B923-5308-9119654723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7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402B-516B-FC23-DBF5-5FE7ECEE3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478" y="432000"/>
            <a:ext cx="10368522" cy="432000"/>
          </a:xfrm>
        </p:spPr>
        <p:txBody>
          <a:bodyPr/>
          <a:lstStyle/>
          <a:p>
            <a:r>
              <a:rPr lang="en-US" dirty="0"/>
              <a:t>Feature: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3DD02-96BD-BF9D-3EAA-E03471150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2330" y="1302026"/>
            <a:ext cx="10507670" cy="48892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Home 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Login/Signup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User Profile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Courses 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Trainer Directory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Agencies Section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Payment Gateway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Ratings &amp; Reviews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E2D42-87E0-2C70-F6F9-4EDF2B961C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3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92B9A-6416-AF93-60A7-B5B203879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C96A-D645-4232-47CC-13CCABD4C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808" y="432000"/>
            <a:ext cx="10259191" cy="432000"/>
          </a:xfrm>
        </p:spPr>
        <p:txBody>
          <a:bodyPr/>
          <a:lstStyle/>
          <a:p>
            <a:r>
              <a:rPr lang="en-US" dirty="0"/>
              <a:t>Feature: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4CDBF-61AB-8E68-681C-3319F3AE4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2696" y="1252330"/>
            <a:ext cx="10567304" cy="49389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Contact 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Dashboard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Search Functionality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Logout Feature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78197-CFFC-4A19-D59A-9A20D26D0C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7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"/>
          <p:cNvSpPr txBox="1">
            <a:spLocks noGrp="1"/>
          </p:cNvSpPr>
          <p:nvPr>
            <p:ph type="body" idx="1"/>
          </p:nvPr>
        </p:nvSpPr>
        <p:spPr>
          <a:xfrm>
            <a:off x="7461443" y="5821458"/>
            <a:ext cx="2221562" cy="375295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180000" tIns="180000" rIns="180000" bIns="1800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 dirty="0"/>
              <a:t>Makeup Artist </a:t>
            </a:r>
          </a:p>
        </p:txBody>
      </p:sp>
      <p:sp>
        <p:nvSpPr>
          <p:cNvPr id="205" name="Google Shape;205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pic>
        <p:nvPicPr>
          <p:cNvPr id="206" name="Google Shape;206;p2"/>
          <p:cNvPicPr preferRelativeResize="0"/>
          <p:nvPr/>
        </p:nvPicPr>
        <p:blipFill>
          <a:blip r:embed="rId3"/>
          <a:srcRect t="10806" b="10806"/>
          <a:stretch/>
        </p:blipFill>
        <p:spPr>
          <a:xfrm>
            <a:off x="6486418" y="3300198"/>
            <a:ext cx="4588614" cy="2397938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207" name="Google Shape;207;p2"/>
          <p:cNvSpPr txBox="1"/>
          <p:nvPr/>
        </p:nvSpPr>
        <p:spPr>
          <a:xfrm>
            <a:off x="7089169" y="2640118"/>
            <a:ext cx="2749775" cy="31884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180000" tIns="180000" rIns="180000" bIns="180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ndara" panose="020E0502030303020204"/>
                <a:ea typeface="Candara" panose="020E0502030303020204"/>
                <a:cs typeface="Candara" panose="020E0502030303020204"/>
                <a:sym typeface="Candara" panose="020E0502030303020204"/>
              </a:rPr>
              <a:t> </a:t>
            </a:r>
            <a:r>
              <a:rPr lang="en-SG" altLang="en-US" sz="1800" b="0" i="0" u="none" strike="noStrike" cap="none">
                <a:solidFill>
                  <a:schemeClr val="lt1"/>
                </a:solidFill>
                <a:latin typeface="Candara" panose="020E0502030303020204"/>
                <a:ea typeface="Candara" panose="020E0502030303020204"/>
                <a:cs typeface="Candara" panose="020E0502030303020204"/>
                <a:sym typeface="Candara" panose="020E0502030303020204"/>
              </a:rPr>
              <a:t>Driving Trainer</a:t>
            </a:r>
          </a:p>
        </p:txBody>
      </p:sp>
      <p:sp>
        <p:nvSpPr>
          <p:cNvPr id="208" name="Google Shape;208;p2"/>
          <p:cNvSpPr txBox="1"/>
          <p:nvPr/>
        </p:nvSpPr>
        <p:spPr>
          <a:xfrm>
            <a:off x="1961587" y="5821440"/>
            <a:ext cx="2221500" cy="3753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180000" tIns="180000" rIns="180000" bIns="180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r>
              <a:rPr lang="en-US" sz="1800" dirty="0">
                <a:solidFill>
                  <a:schemeClr val="lt1"/>
                </a:solidFill>
                <a:latin typeface="Candara" panose="020E0502030303020204"/>
                <a:ea typeface="Candara" panose="020E0502030303020204"/>
                <a:cs typeface="Candara" panose="020E0502030303020204"/>
                <a:sym typeface="Candara" panose="020E0502030303020204"/>
              </a:rPr>
              <a:t>Handcraft</a:t>
            </a:r>
          </a:p>
        </p:txBody>
      </p:sp>
      <p:pic>
        <p:nvPicPr>
          <p:cNvPr id="210" name="Google Shape;210;p2"/>
          <p:cNvPicPr preferRelativeResize="0"/>
          <p:nvPr/>
        </p:nvPicPr>
        <p:blipFill>
          <a:blip r:embed="rId4"/>
          <a:srcRect/>
          <a:stretch/>
        </p:blipFill>
        <p:spPr>
          <a:xfrm>
            <a:off x="1293791" y="3300198"/>
            <a:ext cx="3894436" cy="2397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"/>
          <p:cNvPicPr preferRelativeResize="0"/>
          <p:nvPr/>
        </p:nvPicPr>
        <p:blipFill>
          <a:blip r:embed="rId5"/>
          <a:srcRect/>
          <a:stretch/>
        </p:blipFill>
        <p:spPr>
          <a:xfrm>
            <a:off x="1293790" y="100126"/>
            <a:ext cx="3808083" cy="2539992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212" name="Google Shape;212;p2"/>
          <p:cNvSpPr txBox="1"/>
          <p:nvPr/>
        </p:nvSpPr>
        <p:spPr>
          <a:xfrm>
            <a:off x="2125212" y="2706565"/>
            <a:ext cx="2221500" cy="3753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180000" tIns="180000" rIns="180000" bIns="180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r>
              <a:rPr lang="en-US" b="0" i="0" u="none" strike="noStrike" cap="none" dirty="0">
                <a:solidFill>
                  <a:schemeClr val="lt1"/>
                </a:solidFill>
                <a:latin typeface="Candara" panose="020E0502030303020204"/>
                <a:ea typeface="Candara" panose="020E0502030303020204"/>
                <a:cs typeface="Candara" panose="020E0502030303020204"/>
                <a:sym typeface="Candara" panose="020E0502030303020204"/>
              </a:rPr>
              <a:t>Culinary Expert</a:t>
            </a:r>
          </a:p>
        </p:txBody>
      </p:sp>
      <p:pic>
        <p:nvPicPr>
          <p:cNvPr id="2" name="Picture 0"/>
          <p:cNvPicPr/>
          <p:nvPr/>
        </p:nvPicPr>
        <p:blipFill>
          <a:blip r:embed="rId6"/>
          <a:srcRect/>
          <a:stretch/>
        </p:blipFill>
        <p:spPr>
          <a:xfrm>
            <a:off x="6739890" y="73111"/>
            <a:ext cx="3784600" cy="24737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063467A-16DD-B10F-00D3-0E190D676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91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156</TotalTime>
  <Words>346</Words>
  <Application>Microsoft Office PowerPoint</Application>
  <PresentationFormat>Widescreen</PresentationFormat>
  <Paragraphs>81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Wingdings</vt:lpstr>
      <vt:lpstr>Arial</vt:lpstr>
      <vt:lpstr>Candara</vt:lpstr>
      <vt:lpstr>Calibri</vt:lpstr>
      <vt:lpstr>Corbel</vt:lpstr>
      <vt:lpstr>Parallax</vt:lpstr>
      <vt:lpstr>"KajBazar" – A Local Skill Marketplace App  </vt:lpstr>
      <vt:lpstr>PowerPoint Presentation</vt:lpstr>
      <vt:lpstr>About KajBazar</vt:lpstr>
      <vt:lpstr>The Problem</vt:lpstr>
      <vt:lpstr>Purpose</vt:lpstr>
      <vt:lpstr>Feature:</vt:lpstr>
      <vt:lpstr>Feature: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Any Question???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sumayeasumayea39@gmail.com</dc:creator>
  <cp:lastModifiedBy>mahinura mahi</cp:lastModifiedBy>
  <cp:revision>5</cp:revision>
  <dcterms:created xsi:type="dcterms:W3CDTF">2025-04-22T11:36:36Z</dcterms:created>
  <dcterms:modified xsi:type="dcterms:W3CDTF">2025-05-13T13:25:13Z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6C3BEF3D85BE4B5993E370658B95BA0B_13</vt:lpwstr>
  </property>
  <property fmtid="{D5CDD505-2E9C-101B-9397-08002B2CF9AE}" pid="4" name="KSOProductBuildVer">
    <vt:lpwstr>1033-12.2.0.20795</vt:lpwstr>
  </property>
</Properties>
</file>