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269" r:id="rId5"/>
    <p:sldId id="258" r:id="rId6"/>
    <p:sldId id="259" r:id="rId7"/>
    <p:sldId id="260" r:id="rId8"/>
    <p:sldId id="265" r:id="rId9"/>
    <p:sldId id="262" r:id="rId10"/>
    <p:sldId id="263" r:id="rId11"/>
    <p:sldId id="264" r:id="rId12"/>
    <p:sldId id="261" r:id="rId13"/>
    <p:sldId id="268" r:id="rId14"/>
    <p:sldId id="267" r:id="rId15"/>
    <p:sldId id="270" r:id="rId16"/>
  </p:sldIdLst>
  <p:sldSz cx="14630400" cy="8229600"/>
  <p:notesSz cx="8229600" cy="14630400"/>
  <p:embeddedFontLst>
    <p:embeddedFont>
      <p:font typeface="Kanit Light" panose="020B0604020202020204" charset="-34"/>
      <p:regular r:id="rId18"/>
    </p:embeddedFont>
    <p:embeddedFont>
      <p:font typeface="Martel San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29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.work/blog/managing-projects-vs-project-management" TargetMode="External"/><Relationship Id="rId2" Type="http://schemas.openxmlformats.org/officeDocument/2006/relationships/hyperlink" Target="https://www.projectmanager.com/blog/whats-the-difference-between-a-project-and-a-program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hatisprince2.net/res/pdf/projects-and-project-managemen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936C5D99-5188-7D1E-8CF5-35079C14B1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2020" y="396940"/>
            <a:ext cx="1862254" cy="15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1BB27-A4BF-95FB-A31F-E77B7B565D27}"/>
              </a:ext>
            </a:extLst>
          </p:cNvPr>
          <p:cNvSpPr txBox="1"/>
          <p:nvPr/>
        </p:nvSpPr>
        <p:spPr>
          <a:xfrm>
            <a:off x="3889917" y="2150149"/>
            <a:ext cx="632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University of Asia Pacific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5E00FEE-E401-33D5-6BED-D4C843AEDB2B}"/>
              </a:ext>
            </a:extLst>
          </p:cNvPr>
          <p:cNvSpPr/>
          <p:nvPr/>
        </p:nvSpPr>
        <p:spPr>
          <a:xfrm>
            <a:off x="728545" y="4525625"/>
            <a:ext cx="6322743" cy="2963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Tamanna Sultana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ID-22201059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Taposhi Rabeya Bashar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20101060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Mahinur Akter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ID- 22201100</a:t>
            </a:r>
          </a:p>
          <a:p>
            <a:endParaRPr lang="en-SG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916DFEC2-E529-BA8B-C6C6-8617DB7B6FA7}"/>
              </a:ext>
            </a:extLst>
          </p:cNvPr>
          <p:cNvSpPr/>
          <p:nvPr/>
        </p:nvSpPr>
        <p:spPr>
          <a:xfrm>
            <a:off x="7545658" y="4525625"/>
            <a:ext cx="6322743" cy="2963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Dr. Subhra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Prosun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 Paul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Assistant Professor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</a:p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06940-DF68-0CC9-2714-3EA16935C736}"/>
              </a:ext>
            </a:extLst>
          </p:cNvPr>
          <p:cNvSpPr txBox="1"/>
          <p:nvPr/>
        </p:nvSpPr>
        <p:spPr>
          <a:xfrm>
            <a:off x="2642841" y="2756321"/>
            <a:ext cx="9106829" cy="157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000" dirty="0"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Department of Computer Science &amp; Engineering (CSE)</a:t>
            </a:r>
          </a:p>
          <a:p>
            <a:pPr algn="ctr">
              <a:lnSpc>
                <a:spcPts val="2879"/>
              </a:lnSpc>
            </a:pPr>
            <a:r>
              <a:rPr lang="en-US" sz="1800" dirty="0"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 Course Title : Project Management &amp; Strategy</a:t>
            </a:r>
          </a:p>
          <a:p>
            <a:pPr algn="ctr">
              <a:lnSpc>
                <a:spcPts val="2879"/>
              </a:lnSpc>
            </a:pPr>
            <a:r>
              <a:rPr lang="en-US" sz="1800" dirty="0"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 Course Code: CSE 307</a:t>
            </a:r>
          </a:p>
          <a:p>
            <a:pPr algn="ctr">
              <a:lnSpc>
                <a:spcPts val="2879"/>
              </a:lnSpc>
            </a:pPr>
            <a:r>
              <a:rPr lang="en-US" sz="1800" dirty="0"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Topic : Project vs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2403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7507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Five basic function of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Planning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269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Setting objectives and courses of action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2" y="333636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513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Organizing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0037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Arranging tasks, people and resources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10" y="307169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26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Staffing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759643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Recruiting and training team members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423" y="475845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6025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Leading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6515695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Motivating and guiding the team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64" y="6065520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57256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Controlling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607671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Monitoring and correcting activities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595" y="518672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7178"/>
            <a:ext cx="8069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Example of Project Management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9958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Planning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12738576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Define app purpose.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39958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Organizing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683794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Assign tasks.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39958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Staffing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683794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Hire professionals.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39958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Leading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683794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Conduct meetings.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727138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5209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Controlling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011347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Test and refine product.</a:t>
            </a:r>
            <a:endParaRPr lang="en-US" sz="1750" dirty="0"/>
          </a:p>
        </p:txBody>
      </p:sp>
      <p:sp>
        <p:nvSpPr>
          <p:cNvPr id="18" name="Text 11"/>
          <p:cNvSpPr/>
          <p:nvPr/>
        </p:nvSpPr>
        <p:spPr>
          <a:xfrm>
            <a:off x="793790" y="66294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Management for the Mobile App Development Project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924"/>
            <a:ext cx="6099963" cy="87137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3223"/>
            <a:ext cx="6347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Analysis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56598"/>
            <a:ext cx="36192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without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project without project management can fail due to poor planning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5168503"/>
            <a:ext cx="4055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Management without clear goals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management without a clear project goal is ineffective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46053B3-9D8E-0626-0F04-96BB12B00762}"/>
              </a:ext>
            </a:extLst>
          </p:cNvPr>
          <p:cNvSpPr/>
          <p:nvPr/>
        </p:nvSpPr>
        <p:spPr>
          <a:xfrm>
            <a:off x="1541590" y="1881638"/>
            <a:ext cx="6347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Conclusion </a:t>
            </a:r>
            <a:endParaRPr lang="en-US" sz="44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D3C9-1ADF-0823-6984-0691DD10F94F}"/>
              </a:ext>
            </a:extLst>
          </p:cNvPr>
          <p:cNvSpPr txBox="1"/>
          <p:nvPr/>
        </p:nvSpPr>
        <p:spPr>
          <a:xfrm>
            <a:off x="2475570" y="3185469"/>
            <a:ext cx="73152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Project drive innovation and create value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0F6C2-BB95-3353-FEEF-FD39779CBA00}"/>
              </a:ext>
            </a:extLst>
          </p:cNvPr>
          <p:cNvSpPr txBox="1"/>
          <p:nvPr/>
        </p:nvSpPr>
        <p:spPr>
          <a:xfrm>
            <a:off x="2475570" y="4161839"/>
            <a:ext cx="731520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Project Management ensures efficiency, organization, and success.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F423B-9557-D98F-A60F-4FA8A11F53E7}"/>
              </a:ext>
            </a:extLst>
          </p:cNvPr>
          <p:cNvSpPr txBox="1"/>
          <p:nvPr/>
        </p:nvSpPr>
        <p:spPr>
          <a:xfrm>
            <a:off x="2475570" y="5393690"/>
            <a:ext cx="731520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Kanit Light" panose="020B0604020202020204" charset="-34"/>
                <a:cs typeface="Kanit Light" panose="020B0604020202020204" charset="-34"/>
              </a:rPr>
              <a:t>Both are essential for delivering results on time, within budget, and at high quality</a:t>
            </a:r>
            <a:endParaRPr lang="en-US" sz="2400" dirty="0"/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854B52A0-760A-1941-82B5-156A67D4365A}"/>
              </a:ext>
            </a:extLst>
          </p:cNvPr>
          <p:cNvSpPr/>
          <p:nvPr/>
        </p:nvSpPr>
        <p:spPr>
          <a:xfrm>
            <a:off x="1809219" y="3247409"/>
            <a:ext cx="441250" cy="362903"/>
          </a:xfrm>
          <a:prstGeom prst="roundRect">
            <a:avLst>
              <a:gd name="adj" fmla="val 1343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9FCB800E-44CC-F671-E1AE-5E02A0CFBEF6}"/>
              </a:ext>
            </a:extLst>
          </p:cNvPr>
          <p:cNvSpPr/>
          <p:nvPr/>
        </p:nvSpPr>
        <p:spPr>
          <a:xfrm>
            <a:off x="1809219" y="4205364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982B5176-F098-16A6-9D48-2084E0FB9273}"/>
              </a:ext>
            </a:extLst>
          </p:cNvPr>
          <p:cNvSpPr/>
          <p:nvPr/>
        </p:nvSpPr>
        <p:spPr>
          <a:xfrm>
            <a:off x="1809219" y="5489955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59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8DBC1-141A-97DA-22BA-82E6809797F4}"/>
              </a:ext>
            </a:extLst>
          </p:cNvPr>
          <p:cNvSpPr txBox="1"/>
          <p:nvPr/>
        </p:nvSpPr>
        <p:spPr>
          <a:xfrm>
            <a:off x="5910146" y="2315045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31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7A6C9-709A-2903-B5E0-10EB92E08100}"/>
              </a:ext>
            </a:extLst>
          </p:cNvPr>
          <p:cNvSpPr txBox="1"/>
          <p:nvPr/>
        </p:nvSpPr>
        <p:spPr>
          <a:xfrm>
            <a:off x="2263698" y="1523309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Reference 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3822B-0355-68C9-AB6F-96D8C4BFF097}"/>
              </a:ext>
            </a:extLst>
          </p:cNvPr>
          <p:cNvSpPr txBox="1"/>
          <p:nvPr/>
        </p:nvSpPr>
        <p:spPr>
          <a:xfrm>
            <a:off x="2241396" y="2631687"/>
            <a:ext cx="99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ProjectManager.com</a:t>
            </a:r>
            <a:r>
              <a:rPr lang="en-US" dirty="0"/>
              <a:t>-</a:t>
            </a:r>
            <a:r>
              <a:rPr lang="en-US" dirty="0">
                <a:hlinkClick r:id="rId2"/>
              </a:rPr>
              <a:t>"What’s the Difference Between a Project and a Program?"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2FDF-0D8E-EBA3-DFE6-901D9328D7E4}"/>
              </a:ext>
            </a:extLst>
          </p:cNvPr>
          <p:cNvSpPr txBox="1"/>
          <p:nvPr/>
        </p:nvSpPr>
        <p:spPr>
          <a:xfrm>
            <a:off x="2241395" y="3323063"/>
            <a:ext cx="65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  <a:r>
              <a:rPr lang="en-US" dirty="0"/>
              <a:t> </a:t>
            </a:r>
            <a:r>
              <a:rPr lang="en-US" dirty="0" err="1"/>
              <a:t>Fluid.work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"Managing Projects vs. Project Management"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5E331-6004-F0BD-D419-37AF356B2338}"/>
              </a:ext>
            </a:extLst>
          </p:cNvPr>
          <p:cNvSpPr txBox="1"/>
          <p:nvPr/>
        </p:nvSpPr>
        <p:spPr>
          <a:xfrm>
            <a:off x="2241395" y="4080005"/>
            <a:ext cx="577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  <a:r>
              <a:rPr lang="en-US" dirty="0"/>
              <a:t> PRINCE2 – </a:t>
            </a:r>
            <a:r>
              <a:rPr lang="en-US" dirty="0">
                <a:hlinkClick r:id="rId4"/>
              </a:rPr>
              <a:t>"Projects and Project Management (PDF)"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2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07450" y="9313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94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507449" y="18130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Introduction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507447" y="27763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 Understanding of Project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07446" y="32887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4. Understanding of Project Management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507445" y="38222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5. Key Differences Between Project &amp; Project Management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507435" y="65230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10. Analysis &amp; Discussion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507438" y="43363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6. Phases of a Project Lifecycle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507437" y="4904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7. Example of Project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507436" y="5402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8. Five Basic Functions of Management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507439" y="5982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9. Example of Project Management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507439" y="70634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11.Conclusion &amp; Q&amp;A</a:t>
            </a:r>
            <a:endParaRPr lang="en-US" sz="175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5D4260D-0823-C00E-A678-01556E02563B}"/>
              </a:ext>
            </a:extLst>
          </p:cNvPr>
          <p:cNvSpPr/>
          <p:nvPr/>
        </p:nvSpPr>
        <p:spPr>
          <a:xfrm>
            <a:off x="1507448" y="22898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2.  Objective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67909" y="17533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59706" y="3217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159706" y="37331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"What" (Goal, Deliverable)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159706" y="4437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159705" y="49737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"How" (Process, Execution)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367969" y="5886668"/>
            <a:ext cx="13042821" cy="393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project is the destination, project management is the journey! </a:t>
            </a:r>
            <a:endParaRPr lang="en-US" sz="175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C408F2F-B568-633A-F4FB-BB4CA86A52E5}"/>
              </a:ext>
            </a:extLst>
          </p:cNvPr>
          <p:cNvSpPr/>
          <p:nvPr/>
        </p:nvSpPr>
        <p:spPr>
          <a:xfrm>
            <a:off x="1367969" y="3192529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BD366270-E270-9AFA-25DE-3BD231E2BF5E}"/>
              </a:ext>
            </a:extLst>
          </p:cNvPr>
          <p:cNvSpPr/>
          <p:nvPr/>
        </p:nvSpPr>
        <p:spPr>
          <a:xfrm>
            <a:off x="1367969" y="4433129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89589E-C316-E65D-E055-1014EE13F7F1}"/>
              </a:ext>
            </a:extLst>
          </p:cNvPr>
          <p:cNvSpPr txBox="1"/>
          <p:nvPr/>
        </p:nvSpPr>
        <p:spPr>
          <a:xfrm>
            <a:off x="1293543" y="1415388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Objective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AE6FD-0BF3-5ECC-A882-63D6DE631671}"/>
              </a:ext>
            </a:extLst>
          </p:cNvPr>
          <p:cNvSpPr txBox="1"/>
          <p:nvPr/>
        </p:nvSpPr>
        <p:spPr>
          <a:xfrm>
            <a:off x="1984918" y="2951503"/>
            <a:ext cx="6322741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Understand the difference between a project and project management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4C5D-2104-2DB1-74B9-D47A67EDDD5D}"/>
              </a:ext>
            </a:extLst>
          </p:cNvPr>
          <p:cNvSpPr txBox="1"/>
          <p:nvPr/>
        </p:nvSpPr>
        <p:spPr>
          <a:xfrm>
            <a:off x="1984918" y="4093158"/>
            <a:ext cx="731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Explore the key phases of the project 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17657-8E28-B702-78EB-1CE3A035D0F0}"/>
              </a:ext>
            </a:extLst>
          </p:cNvPr>
          <p:cNvSpPr txBox="1"/>
          <p:nvPr/>
        </p:nvSpPr>
        <p:spPr>
          <a:xfrm>
            <a:off x="1984918" y="4839248"/>
            <a:ext cx="731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Recognize the importance of both project and project management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2B6CCC-541A-8BFC-B49D-6A04C72511D4}"/>
              </a:ext>
            </a:extLst>
          </p:cNvPr>
          <p:cNvSpPr txBox="1"/>
          <p:nvPr/>
        </p:nvSpPr>
        <p:spPr>
          <a:xfrm>
            <a:off x="1984918" y="5475305"/>
            <a:ext cx="731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272D45"/>
                </a:solidFill>
                <a:latin typeface="Kanit Light" pitchFamily="34" charset="0"/>
                <a:cs typeface="Kanit Light" pitchFamily="34" charset="-120"/>
              </a:rPr>
              <a:t>Learn how structured management ensures project success </a:t>
            </a:r>
            <a:endParaRPr lang="en-US" sz="18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914A2A14-8A8F-8C3B-D636-078C4E3175B7}"/>
              </a:ext>
            </a:extLst>
          </p:cNvPr>
          <p:cNvSpPr/>
          <p:nvPr/>
        </p:nvSpPr>
        <p:spPr>
          <a:xfrm>
            <a:off x="1414152" y="2983752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2376F7B0-ED72-FDC5-843F-C712A1A8267A}"/>
              </a:ext>
            </a:extLst>
          </p:cNvPr>
          <p:cNvSpPr/>
          <p:nvPr/>
        </p:nvSpPr>
        <p:spPr>
          <a:xfrm>
            <a:off x="1416378" y="4114800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EF5AF960-C9BE-C024-3C7F-D1E2CF84082B}"/>
              </a:ext>
            </a:extLst>
          </p:cNvPr>
          <p:cNvSpPr/>
          <p:nvPr/>
        </p:nvSpPr>
        <p:spPr>
          <a:xfrm>
            <a:off x="1405226" y="4829059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65452140-1224-C961-BF60-4C269347F6A9}"/>
              </a:ext>
            </a:extLst>
          </p:cNvPr>
          <p:cNvSpPr/>
          <p:nvPr/>
        </p:nvSpPr>
        <p:spPr>
          <a:xfrm>
            <a:off x="1405226" y="5509296"/>
            <a:ext cx="441250" cy="362903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pPr>
              <a:lnSpc>
                <a:spcPts val="2750"/>
              </a:lnSpc>
            </a:pPr>
            <a:endParaRPr lang="en-US" sz="18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33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94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What is a Project?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35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406021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363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Temporary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393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Projects have a defined beginning and end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3635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406021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363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Unique output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385393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Each project creates something distinct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741307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Defined objectives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18922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Clear goals that must be achieved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8667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4741307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Specific timeframe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518922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Set duration with deadlines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793790" y="5807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Example: Building a new website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55342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779" y="588764"/>
            <a:ext cx="6977182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What is Project Management?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79" y="1579007"/>
            <a:ext cx="1070610" cy="12848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7501" y="1793081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Planning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27501" y="2256115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Setting goals and creating roadmaps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79" y="2863810"/>
            <a:ext cx="1070610" cy="128480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7501" y="3077885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Execution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627501" y="3540919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the planned activities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779" y="4148614"/>
            <a:ext cx="1070610" cy="12848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7501" y="4362688"/>
            <a:ext cx="288107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Monitoring &amp; Controlling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627501" y="4825722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Tracking progress and making adjustments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79" y="5433417"/>
            <a:ext cx="1070610" cy="128480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27501" y="5647492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Closing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627501" y="6110526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Finalizing deliverables and reviewing outcomes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6235779" y="6959084"/>
            <a:ext cx="7645241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Example: The structured process to ensure the website is completed on time and within budget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10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Differences Between Project &amp; Project Management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8731"/>
            <a:ext cx="13042821" cy="3629739"/>
          </a:xfrm>
          <a:prstGeom prst="roundRect">
            <a:avLst>
              <a:gd name="adj" fmla="val 26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18635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333005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Aspect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333005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333005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Management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836670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398037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Purpose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98037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Deliver a product, service, or result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980378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project is completed efficiently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849892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499360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Duration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499360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Temporary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499360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Ongoing until project completion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500211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564392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564392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final outcome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564392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process and methodology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615053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9653" y="629423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Tools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077" y="629423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Deliverables, goals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6691" y="629423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Plans, schedules, and frameworks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6331506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Phases of a Project Lifecycle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84" y="2156103"/>
            <a:ext cx="286107" cy="357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70728" y="1806773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Plan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870728" y="2246828"/>
            <a:ext cx="2582466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High-level project planning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747870"/>
            </a:avLst>
          </a:prstGeom>
          <a:solidFill>
            <a:srgbClr val="C5D2CF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484" y="3234095"/>
            <a:ext cx="286107" cy="3576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24500" y="3030141"/>
            <a:ext cx="243042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Program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524500" y="3470196"/>
            <a:ext cx="243042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Group of related projects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747870"/>
            </a:avLst>
          </a:prstGeom>
          <a:solidFill>
            <a:srgbClr val="C5D2CF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84" y="4457462"/>
            <a:ext cx="286107" cy="3576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78153" y="425350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6178153" y="4693563"/>
            <a:ext cx="338042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Specific initiative with deliverables</a:t>
            </a:r>
            <a:endParaRPr lang="en-US" sz="1600" dirty="0"/>
          </a:p>
        </p:txBody>
      </p:sp>
      <p:sp>
        <p:nvSpPr>
          <p:cNvPr id="17" name="Shape 9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747870"/>
            </a:avLst>
          </a:prstGeom>
          <a:solidFill>
            <a:srgbClr val="C5D2CF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484" y="5680829"/>
            <a:ext cx="286107" cy="3576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31806" y="547687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Work package</a:t>
            </a:r>
            <a:endParaRPr lang="en-US" sz="2000" dirty="0"/>
          </a:p>
        </p:txBody>
      </p:sp>
      <p:sp>
        <p:nvSpPr>
          <p:cNvPr id="21" name="Text 11"/>
          <p:cNvSpPr/>
          <p:nvPr/>
        </p:nvSpPr>
        <p:spPr>
          <a:xfrm>
            <a:off x="6831806" y="5916930"/>
            <a:ext cx="320968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Manageable components of work</a:t>
            </a:r>
            <a:endParaRPr lang="en-US" sz="1600" dirty="0"/>
          </a:p>
        </p:txBody>
      </p:sp>
      <p:sp>
        <p:nvSpPr>
          <p:cNvPr id="22" name="Shape 12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747870"/>
            </a:avLst>
          </a:prstGeom>
          <a:solidFill>
            <a:srgbClr val="C5D2CF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0484" y="6904196"/>
            <a:ext cx="286107" cy="357664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85578" y="6700242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Task/Activity</a:t>
            </a:r>
            <a:endParaRPr lang="en-US" sz="2000" dirty="0"/>
          </a:p>
        </p:txBody>
      </p:sp>
      <p:sp>
        <p:nvSpPr>
          <p:cNvPr id="26" name="Text 14"/>
          <p:cNvSpPr/>
          <p:nvPr/>
        </p:nvSpPr>
        <p:spPr>
          <a:xfrm>
            <a:off x="7485578" y="7140297"/>
            <a:ext cx="293429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Individual actions to complete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280" y="563523"/>
            <a:ext cx="5116354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Example of Project : 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16280" y="1612225"/>
            <a:ext cx="2199561" cy="1179076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14" y="2021919"/>
            <a:ext cx="287774" cy="35968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20390" y="1816775"/>
            <a:ext cx="255817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Name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120390" y="2259330"/>
            <a:ext cx="4386263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Developing a Mobile App for Online Shopping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3018115" y="2781776"/>
            <a:ext cx="10793730" cy="11430"/>
          </a:xfrm>
          <a:prstGeom prst="roundRect">
            <a:avLst>
              <a:gd name="adj" fmla="val 752019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716280" y="2893576"/>
            <a:ext cx="4399240" cy="1179076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013" y="3303270"/>
            <a:ext cx="287774" cy="3596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20070" y="3098125"/>
            <a:ext cx="255817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Scope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320070" y="3540681"/>
            <a:ext cx="3700343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Design, develop, integrate, implement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217795" y="4063127"/>
            <a:ext cx="8594050" cy="11430"/>
          </a:xfrm>
          <a:prstGeom prst="roundRect">
            <a:avLst>
              <a:gd name="adj" fmla="val 752019"/>
            </a:avLst>
          </a:prstGeom>
          <a:solidFill>
            <a:srgbClr val="C5D2CF"/>
          </a:solidFill>
          <a:ln/>
        </p:spPr>
      </p:sp>
      <p:sp>
        <p:nvSpPr>
          <p:cNvPr id="13" name="Shape 9"/>
          <p:cNvSpPr/>
          <p:nvPr/>
        </p:nvSpPr>
        <p:spPr>
          <a:xfrm>
            <a:off x="716280" y="4174927"/>
            <a:ext cx="6598920" cy="1179076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93" y="4584621"/>
            <a:ext cx="287774" cy="35968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19749" y="4379476"/>
            <a:ext cx="255817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Outcome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519749" y="4822031"/>
            <a:ext cx="2797731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fully functional mobile app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716280" y="5584150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Scope:</a:t>
            </a:r>
            <a:endParaRPr lang="en-US" sz="1600" dirty="0"/>
          </a:p>
        </p:txBody>
      </p:sp>
      <p:sp>
        <p:nvSpPr>
          <p:cNvPr id="18" name="Text 13"/>
          <p:cNvSpPr/>
          <p:nvPr/>
        </p:nvSpPr>
        <p:spPr>
          <a:xfrm>
            <a:off x="716280" y="6141720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 a user-friendly interface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716280" y="6540698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Android and iOS versions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716280" y="6939677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payment gateways</a:t>
            </a:r>
            <a:endParaRPr lang="en-US" sz="1600" dirty="0"/>
          </a:p>
        </p:txBody>
      </p:sp>
      <p:sp>
        <p:nvSpPr>
          <p:cNvPr id="21" name="Text 16"/>
          <p:cNvSpPr/>
          <p:nvPr/>
        </p:nvSpPr>
        <p:spPr>
          <a:xfrm>
            <a:off x="716280" y="7338655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user accounts and order tracking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601</Words>
  <Application>Microsoft Office PowerPoint</Application>
  <PresentationFormat>Custom</PresentationFormat>
  <Paragraphs>148</Paragraphs>
  <Slides>15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Martel Sans</vt:lpstr>
      <vt:lpstr>Kanit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mahinura mahi</cp:lastModifiedBy>
  <cp:revision>6</cp:revision>
  <dcterms:created xsi:type="dcterms:W3CDTF">2025-03-23T13:18:48Z</dcterms:created>
  <dcterms:modified xsi:type="dcterms:W3CDTF">2025-03-23T17:51:06Z</dcterms:modified>
</cp:coreProperties>
</file>