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59CB-7B70-4070-92E5-09072ACE78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3CAD-AA9F-4C16-9563-FE4BA7CCA9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59CB-7B70-4070-92E5-09072ACE78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3CAD-AA9F-4C16-9563-FE4BA7CCA9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59CB-7B70-4070-92E5-09072ACE78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3CAD-AA9F-4C16-9563-FE4BA7CCA9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59CB-7B70-4070-92E5-09072ACE78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3CAD-AA9F-4C16-9563-FE4BA7CCA9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59CB-7B70-4070-92E5-09072ACE78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3CAD-AA9F-4C16-9563-FE4BA7CCA9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59CB-7B70-4070-92E5-09072ACE78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3CAD-AA9F-4C16-9563-FE4BA7CCA9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59CB-7B70-4070-92E5-09072ACE78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3CAD-AA9F-4C16-9563-FE4BA7CCA9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59CB-7B70-4070-92E5-09072ACE78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3CAD-AA9F-4C16-9563-FE4BA7CCA9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59CB-7B70-4070-92E5-09072ACE78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3CAD-AA9F-4C16-9563-FE4BA7CCA9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59CB-7B70-4070-92E5-09072ACE78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3CAD-AA9F-4C16-9563-FE4BA7CCA9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59CB-7B70-4070-92E5-09072ACE78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3CAD-AA9F-4C16-9563-FE4BA7CCA9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B59CB-7B70-4070-92E5-09072ACE78A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83CAD-AA9F-4C16-9563-FE4BA7CCA9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67744" y="522170"/>
            <a:ext cx="446449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>
                <a:solidFill>
                  <a:schemeClr val="tx1"/>
                </a:solidFill>
              </a:rPr>
              <a:t>小型超市商品管理系统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17" name="直接连接符 16"/>
          <p:cNvCxnSpPr>
            <a:stCxn id="6" idx="2"/>
          </p:cNvCxnSpPr>
          <p:nvPr/>
        </p:nvCxnSpPr>
        <p:spPr>
          <a:xfrm>
            <a:off x="4499992" y="1026226"/>
            <a:ext cx="0" cy="574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403648" y="1484784"/>
            <a:ext cx="626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403648" y="14847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-2844824" y="65862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267744" y="14847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275856" y="14847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499992" y="14847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580112" y="14847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516216" y="14847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668344" y="14847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72815" y="2204864"/>
            <a:ext cx="461665" cy="151216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   添加商品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36911" y="2204864"/>
            <a:ext cx="461665" cy="151216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   销售商品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45023" y="2218199"/>
            <a:ext cx="461665" cy="151216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   删除商品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269159" y="2218218"/>
            <a:ext cx="461665" cy="151216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   修改商品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349279" y="2191510"/>
            <a:ext cx="461665" cy="152552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    查询商品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85383" y="2218218"/>
            <a:ext cx="461665" cy="153887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75000"/>
                  </a:schemeClr>
                </a:solidFill>
              </a14:hiddenFill>
            </a:ext>
          </a:extLst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   显示商品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437511" y="2218218"/>
            <a:ext cx="461665" cy="153887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  退出系统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3287395" y="208280"/>
            <a:ext cx="2088515" cy="6477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开始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324985" y="855980"/>
            <a:ext cx="13335" cy="4324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71495" y="1288415"/>
            <a:ext cx="2520315" cy="78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调用</a:t>
            </a:r>
            <a:r>
              <a:rPr lang="en-US" altLang="zh-CN" b="1">
                <a:solidFill>
                  <a:schemeClr val="tx1"/>
                </a:solidFill>
              </a:rPr>
              <a:t>showmenu</a:t>
            </a:r>
            <a:r>
              <a:rPr lang="zh-CN" altLang="en-US" b="1">
                <a:solidFill>
                  <a:schemeClr val="tx1"/>
                </a:solidFill>
              </a:rPr>
              <a:t>函数</a:t>
            </a:r>
            <a:endParaRPr lang="zh-CN" altLang="en-US" b="1">
              <a:solidFill>
                <a:schemeClr val="tx1"/>
              </a:solidFill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</a:rPr>
              <a:t>显示主菜单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324985" y="2070100"/>
            <a:ext cx="17145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菱形 7"/>
          <p:cNvSpPr/>
          <p:nvPr/>
        </p:nvSpPr>
        <p:spPr>
          <a:xfrm>
            <a:off x="2954655" y="2564765"/>
            <a:ext cx="2757805" cy="603250"/>
          </a:xfrm>
          <a:prstGeom prst="diamond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判断输入值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320540" y="3168015"/>
            <a:ext cx="22225" cy="980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1572895" y="3504565"/>
            <a:ext cx="14605" cy="643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627630" y="3518535"/>
            <a:ext cx="8255" cy="7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491865" y="3518535"/>
            <a:ext cx="13970" cy="629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217160" y="3504565"/>
            <a:ext cx="2540" cy="716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135370" y="3532505"/>
            <a:ext cx="20320" cy="615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7080885" y="3518535"/>
            <a:ext cx="11430" cy="7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7955915" y="3518535"/>
            <a:ext cx="1270" cy="629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1587500" y="3500755"/>
            <a:ext cx="636905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289050" y="4148455"/>
            <a:ext cx="569595" cy="14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343660" y="4395470"/>
            <a:ext cx="459740" cy="10109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/>
              <a:t>添加商品</a:t>
            </a:r>
            <a:endParaRPr lang="zh-CN" altLang="en-US" b="1"/>
          </a:p>
        </p:txBody>
      </p:sp>
      <p:sp>
        <p:nvSpPr>
          <p:cNvPr id="27" name="矩形 26"/>
          <p:cNvSpPr/>
          <p:nvPr/>
        </p:nvSpPr>
        <p:spPr>
          <a:xfrm>
            <a:off x="2379980" y="4148455"/>
            <a:ext cx="504190" cy="14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424430" y="4365625"/>
            <a:ext cx="459740" cy="10109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b="1"/>
              <a:t>销售商品</a:t>
            </a:r>
            <a:endParaRPr lang="zh-CN" altLang="en-US" b="1"/>
          </a:p>
        </p:txBody>
      </p:sp>
      <p:sp>
        <p:nvSpPr>
          <p:cNvPr id="29" name="矩形 28"/>
          <p:cNvSpPr/>
          <p:nvPr/>
        </p:nvSpPr>
        <p:spPr>
          <a:xfrm>
            <a:off x="3211195" y="4148455"/>
            <a:ext cx="535305" cy="14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287395" y="4363085"/>
            <a:ext cx="459740" cy="10109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altLang="en-US" b="1"/>
              <a:t>删除</a:t>
            </a:r>
            <a:r>
              <a:rPr lang="zh-CN" altLang="en-US" b="1">
                <a:sym typeface="+mn-ea"/>
              </a:rPr>
              <a:t>商品</a:t>
            </a:r>
            <a:endParaRPr lang="zh-CN" altLang="en-US" b="1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081780" y="4150995"/>
            <a:ext cx="504190" cy="14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4081780" y="4363085"/>
            <a:ext cx="459740" cy="10109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pPr algn="l"/>
            <a:r>
              <a:rPr lang="zh-CN" altLang="en-US" b="1"/>
              <a:t>修改</a:t>
            </a:r>
            <a:r>
              <a:rPr lang="zh-CN" altLang="en-US" b="1">
                <a:sym typeface="+mn-ea"/>
              </a:rPr>
              <a:t>商品</a:t>
            </a:r>
            <a:endParaRPr lang="zh-CN" altLang="en-US" b="1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966335" y="4223385"/>
            <a:ext cx="504190" cy="136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4968240" y="4333240"/>
            <a:ext cx="459740" cy="10109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b="1"/>
              <a:t>查询商品</a:t>
            </a:r>
            <a:endParaRPr lang="zh-CN" altLang="en-US" b="1"/>
          </a:p>
        </p:txBody>
      </p:sp>
      <p:sp>
        <p:nvSpPr>
          <p:cNvPr id="39" name="矩形 38"/>
          <p:cNvSpPr/>
          <p:nvPr/>
        </p:nvSpPr>
        <p:spPr>
          <a:xfrm>
            <a:off x="5915660" y="4150995"/>
            <a:ext cx="575945" cy="14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974080" y="4333240"/>
            <a:ext cx="459740" cy="10109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b="1"/>
              <a:t>显示商品</a:t>
            </a:r>
            <a:endParaRPr lang="zh-CN" altLang="en-US" b="1"/>
          </a:p>
        </p:txBody>
      </p:sp>
      <p:sp>
        <p:nvSpPr>
          <p:cNvPr id="43" name="矩形 42"/>
          <p:cNvSpPr/>
          <p:nvPr/>
        </p:nvSpPr>
        <p:spPr>
          <a:xfrm>
            <a:off x="7610475" y="4148455"/>
            <a:ext cx="575945" cy="136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7726680" y="4333240"/>
            <a:ext cx="459740" cy="10109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b="1"/>
              <a:t>退出系统</a:t>
            </a:r>
            <a:endParaRPr lang="zh-CN" altLang="en-US" b="1"/>
          </a:p>
        </p:txBody>
      </p:sp>
      <p:sp>
        <p:nvSpPr>
          <p:cNvPr id="45" name="矩形 44"/>
          <p:cNvSpPr/>
          <p:nvPr/>
        </p:nvSpPr>
        <p:spPr>
          <a:xfrm>
            <a:off x="6798310" y="4148455"/>
            <a:ext cx="576580" cy="144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6856730" y="4326890"/>
            <a:ext cx="459740" cy="101092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b="1"/>
              <a:t>提示错误</a:t>
            </a:r>
            <a:endParaRPr lang="zh-CN" altLang="en-US" b="1"/>
          </a:p>
        </p:txBody>
      </p:sp>
      <p:cxnSp>
        <p:nvCxnSpPr>
          <p:cNvPr id="51" name="直接连接符 50"/>
          <p:cNvCxnSpPr/>
          <p:nvPr/>
        </p:nvCxnSpPr>
        <p:spPr>
          <a:xfrm>
            <a:off x="1619885" y="5948680"/>
            <a:ext cx="54724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1619885" y="5588635"/>
            <a:ext cx="26035" cy="36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27" idx="2"/>
          </p:cNvCxnSpPr>
          <p:nvPr/>
        </p:nvCxnSpPr>
        <p:spPr>
          <a:xfrm flipH="1">
            <a:off x="2628265" y="5588635"/>
            <a:ext cx="3810" cy="36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29" idx="2"/>
          </p:cNvCxnSpPr>
          <p:nvPr/>
        </p:nvCxnSpPr>
        <p:spPr>
          <a:xfrm>
            <a:off x="3479165" y="5588635"/>
            <a:ext cx="12700" cy="36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31" idx="2"/>
          </p:cNvCxnSpPr>
          <p:nvPr/>
        </p:nvCxnSpPr>
        <p:spPr>
          <a:xfrm>
            <a:off x="4333875" y="5591175"/>
            <a:ext cx="22225" cy="35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35" idx="2"/>
          </p:cNvCxnSpPr>
          <p:nvPr/>
        </p:nvCxnSpPr>
        <p:spPr>
          <a:xfrm>
            <a:off x="5218430" y="5591175"/>
            <a:ext cx="1905" cy="35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6191885" y="5591175"/>
            <a:ext cx="36195" cy="357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075170" y="5588635"/>
            <a:ext cx="17145" cy="360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7903210" y="5481955"/>
            <a:ext cx="13970" cy="43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67744" y="522170"/>
            <a:ext cx="446449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小型超市商品管理系统</a:t>
            </a:r>
            <a:endParaRPr lang="zh-CN" altLang="en-US" dirty="0"/>
          </a:p>
        </p:txBody>
      </p:sp>
      <p:cxnSp>
        <p:nvCxnSpPr>
          <p:cNvPr id="17" name="直接连接符 16"/>
          <p:cNvCxnSpPr>
            <a:stCxn id="6" idx="2"/>
          </p:cNvCxnSpPr>
          <p:nvPr/>
        </p:nvCxnSpPr>
        <p:spPr>
          <a:xfrm>
            <a:off x="4499992" y="1026226"/>
            <a:ext cx="0" cy="574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403648" y="1484784"/>
            <a:ext cx="62646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403648" y="14847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-2844824" y="658628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267744" y="14847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275856" y="14847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499992" y="14847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580112" y="14847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6516216" y="14847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668344" y="148478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172815" y="2204864"/>
            <a:ext cx="461665" cy="1512168"/>
          </a:xfrm>
          <a:prstGeom prst="rect">
            <a:avLst/>
          </a:prstGeom>
          <a:solidFill>
            <a:schemeClr val="accent4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   添加商品</a:t>
            </a:r>
            <a:endParaRPr lang="zh-CN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2036911" y="2204864"/>
            <a:ext cx="461665" cy="1512168"/>
          </a:xfrm>
          <a:prstGeom prst="rect">
            <a:avLst/>
          </a:prstGeom>
          <a:solidFill>
            <a:schemeClr val="accent3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   销售商品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045023" y="2204864"/>
            <a:ext cx="461665" cy="151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   删除商品</a:t>
            </a:r>
            <a:endParaRPr lang="zh-CN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269159" y="2218218"/>
            <a:ext cx="461665" cy="15121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   修改商品</a:t>
            </a:r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349279" y="2191510"/>
            <a:ext cx="461665" cy="1525522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    查询商品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85383" y="2218218"/>
            <a:ext cx="461665" cy="153887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   显示商品</a:t>
            </a:r>
            <a:endParaRPr lang="zh-CN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437511" y="2218218"/>
            <a:ext cx="461665" cy="1538876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    退出系统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3275965" y="2272030"/>
            <a:ext cx="2592070" cy="60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调用</a:t>
            </a:r>
            <a:r>
              <a:rPr lang="en-US" altLang="zh-CN" b="1">
                <a:solidFill>
                  <a:schemeClr val="tx1"/>
                </a:solidFill>
              </a:rPr>
              <a:t>showmenu</a:t>
            </a:r>
            <a:endParaRPr lang="en-US" altLang="zh-CN" b="1">
              <a:solidFill>
                <a:schemeClr val="tx1"/>
              </a:solidFill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</a:rPr>
              <a:t>显示主菜单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4572635" y="2877820"/>
            <a:ext cx="10160" cy="551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/>
        </p:nvCxnSpPr>
        <p:spPr>
          <a:xfrm flipH="1">
            <a:off x="4572000" y="1598930"/>
            <a:ext cx="13335" cy="673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383915" y="3429000"/>
            <a:ext cx="2376170" cy="5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用户输入菜单项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截图201712231822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845" y="4196080"/>
            <a:ext cx="6266815" cy="1657350"/>
          </a:xfrm>
          <a:prstGeom prst="rect">
            <a:avLst/>
          </a:prstGeom>
        </p:spPr>
      </p:pic>
      <p:cxnSp>
        <p:nvCxnSpPr>
          <p:cNvPr id="11" name="肘形连接符 10"/>
          <p:cNvCxnSpPr>
            <a:stCxn id="8" idx="2"/>
          </p:cNvCxnSpPr>
          <p:nvPr/>
        </p:nvCxnSpPr>
        <p:spPr>
          <a:xfrm rot="5400000">
            <a:off x="2827655" y="4486910"/>
            <a:ext cx="239395" cy="29718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475740" y="2060575"/>
            <a:ext cx="635" cy="4032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1475740" y="2060575"/>
            <a:ext cx="1978660" cy="15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 descr="截图201712231829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65" y="100965"/>
            <a:ext cx="6257290" cy="409511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1637665" y="2060575"/>
            <a:ext cx="1998345" cy="16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5400000">
            <a:off x="3625850" y="4904105"/>
            <a:ext cx="4222750" cy="2619375"/>
          </a:xfrm>
          <a:prstGeom prst="bentConnector3">
            <a:avLst>
              <a:gd name="adj1" fmla="val 526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924300" y="6414135"/>
            <a:ext cx="1007745" cy="4438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结束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59710" y="253111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454400" y="253111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4023360" y="253111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633595" y="253111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5266690" y="2531110"/>
            <a:ext cx="15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5831205" y="253111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047230" y="253111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截图201712231833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25" y="1123950"/>
            <a:ext cx="4476115" cy="46094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8260" y="3212465"/>
            <a:ext cx="1296035" cy="791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</a:rPr>
              <a:t>Main</a:t>
            </a:r>
            <a:r>
              <a:rPr lang="zh-CN" altLang="en-US" b="1">
                <a:solidFill>
                  <a:schemeClr val="tx1"/>
                </a:solidFill>
              </a:rPr>
              <a:t>函数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2" idx="3"/>
            <a:endCxn id="5" idx="1"/>
          </p:cNvCxnSpPr>
          <p:nvPr/>
        </p:nvCxnSpPr>
        <p:spPr>
          <a:xfrm>
            <a:off x="1344295" y="3608705"/>
            <a:ext cx="75755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101850" y="3212465"/>
            <a:ext cx="1584325" cy="7918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chemeClr val="tx1"/>
                </a:solidFill>
              </a:rPr>
              <a:t>各功能子函数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92885" y="2955290"/>
            <a:ext cx="459740" cy="73723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b="1"/>
              <a:t>选择</a:t>
            </a:r>
            <a:endParaRPr lang="zh-CN" altLang="en-US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686175" y="3572510"/>
            <a:ext cx="81407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500245" y="2004060"/>
            <a:ext cx="648335" cy="3136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94225" y="2147570"/>
            <a:ext cx="459740" cy="28498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b="1"/>
              <a:t>读取磁盘文件到结构体数组</a:t>
            </a:r>
            <a:endParaRPr lang="zh-CN" altLang="en-US" b="1"/>
          </a:p>
        </p:txBody>
      </p:sp>
      <p:cxnSp>
        <p:nvCxnSpPr>
          <p:cNvPr id="13" name="直接箭头连接符 12"/>
          <p:cNvCxnSpPr>
            <a:stCxn id="11" idx="3"/>
          </p:cNvCxnSpPr>
          <p:nvPr/>
        </p:nvCxnSpPr>
        <p:spPr>
          <a:xfrm>
            <a:off x="5148580" y="3572510"/>
            <a:ext cx="719455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868035" y="2244090"/>
            <a:ext cx="927100" cy="26644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963285" y="2498090"/>
            <a:ext cx="736600" cy="21602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b="1"/>
              <a:t>在结构体书组中进行</a:t>
            </a:r>
            <a:endParaRPr lang="zh-CN" altLang="en-US" b="1"/>
          </a:p>
          <a:p>
            <a:r>
              <a:rPr lang="zh-CN" altLang="en-US" b="1"/>
              <a:t>增、删、改、查</a:t>
            </a:r>
            <a:endParaRPr lang="zh-CN" altLang="en-US" b="1"/>
          </a:p>
        </p:txBody>
      </p:sp>
      <p:cxnSp>
        <p:nvCxnSpPr>
          <p:cNvPr id="17" name="直接箭头连接符 16"/>
          <p:cNvCxnSpPr>
            <a:stCxn id="14" idx="3"/>
          </p:cNvCxnSpPr>
          <p:nvPr/>
        </p:nvCxnSpPr>
        <p:spPr>
          <a:xfrm flipV="1">
            <a:off x="6795135" y="3572510"/>
            <a:ext cx="513080" cy="3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308215" y="2607310"/>
            <a:ext cx="717550" cy="19297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289165" y="2726690"/>
            <a:ext cx="736600" cy="170053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b="1"/>
              <a:t>把结构体数组中</a:t>
            </a:r>
            <a:endParaRPr lang="zh-CN" altLang="en-US" b="1"/>
          </a:p>
          <a:p>
            <a:r>
              <a:rPr lang="zh-CN" altLang="en-US" b="1"/>
              <a:t>的数据写入磁盘</a:t>
            </a:r>
            <a:endParaRPr lang="zh-C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WPS 演示</Application>
  <PresentationFormat>全屏显示(4:3)</PresentationFormat>
  <Paragraphs>90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8</cp:revision>
  <dcterms:created xsi:type="dcterms:W3CDTF">2017-12-22T02:27:00Z</dcterms:created>
  <dcterms:modified xsi:type="dcterms:W3CDTF">2017-12-25T13:31:59Z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