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A474-69AD-4958-90BC-90941EE2FF7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7400-2E06-4A4A-84C7-93EC6E0BC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5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A474-69AD-4958-90BC-90941EE2FF7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7400-2E06-4A4A-84C7-93EC6E0BC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2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A474-69AD-4958-90BC-90941EE2FF7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7400-2E06-4A4A-84C7-93EC6E0BC6E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7957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A474-69AD-4958-90BC-90941EE2FF7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7400-2E06-4A4A-84C7-93EC6E0BC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4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A474-69AD-4958-90BC-90941EE2FF7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7400-2E06-4A4A-84C7-93EC6E0BC6E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116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A474-69AD-4958-90BC-90941EE2FF7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7400-2E06-4A4A-84C7-93EC6E0BC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62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A474-69AD-4958-90BC-90941EE2FF7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7400-2E06-4A4A-84C7-93EC6E0BC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55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A474-69AD-4958-90BC-90941EE2FF7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7400-2E06-4A4A-84C7-93EC6E0BC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7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A474-69AD-4958-90BC-90941EE2FF7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7400-2E06-4A4A-84C7-93EC6E0BC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5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A474-69AD-4958-90BC-90941EE2FF7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7400-2E06-4A4A-84C7-93EC6E0BC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9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A474-69AD-4958-90BC-90941EE2FF7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7400-2E06-4A4A-84C7-93EC6E0BC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A474-69AD-4958-90BC-90941EE2FF7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7400-2E06-4A4A-84C7-93EC6E0BC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A474-69AD-4958-90BC-90941EE2FF7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7400-2E06-4A4A-84C7-93EC6E0BC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0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A474-69AD-4958-90BC-90941EE2FF7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7400-2E06-4A4A-84C7-93EC6E0BC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9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A474-69AD-4958-90BC-90941EE2FF7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7400-2E06-4A4A-84C7-93EC6E0BC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3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A474-69AD-4958-90BC-90941EE2FF7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7400-2E06-4A4A-84C7-93EC6E0BC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8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1A474-69AD-4958-90BC-90941EE2FF7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E77400-2E06-4A4A-84C7-93EC6E0BC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09EA-B169-17A9-3298-82A7A3B9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2850"/>
            <a:ext cx="12192000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Agency FB" panose="020B0503020202020204" pitchFamily="34" charset="0"/>
              </a:rPr>
              <a:t>IJFC-India Japan Friendship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B7FCC-440C-9F40-5DDE-3721F8DC8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7720" y="4297020"/>
            <a:ext cx="3051313" cy="193813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000" b="1" dirty="0">
                <a:solidFill>
                  <a:schemeClr val="tx1"/>
                </a:solidFill>
              </a:rPr>
              <a:t>Team Members: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tx1"/>
                </a:solidFill>
              </a:rPr>
              <a:t>Sarthak Singh</a:t>
            </a:r>
          </a:p>
          <a:p>
            <a:pPr marL="0" indent="0" algn="r">
              <a:buNone/>
            </a:pPr>
            <a:r>
              <a:rPr lang="en-US" sz="2000" dirty="0" err="1">
                <a:solidFill>
                  <a:schemeClr val="tx1"/>
                </a:solidFill>
              </a:rPr>
              <a:t>Krati</a:t>
            </a:r>
            <a:r>
              <a:rPr lang="en-US" sz="2000" dirty="0">
                <a:solidFill>
                  <a:schemeClr val="tx1"/>
                </a:solidFill>
              </a:rPr>
              <a:t> Gupta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tx1"/>
                </a:solidFill>
              </a:rPr>
              <a:t>Arpit Mishra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7D639-49F1-B2C4-9746-786D85673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331" y="4297020"/>
            <a:ext cx="3445565" cy="1938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Team Supervisor: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Dr. Shashank Bhardwaj (ASSOCIATE PROFESSOR)</a:t>
            </a:r>
          </a:p>
        </p:txBody>
      </p:sp>
    </p:spTree>
    <p:extLst>
      <p:ext uri="{BB962C8B-B14F-4D97-AF65-F5344CB8AC3E}">
        <p14:creationId xmlns:p14="http://schemas.microsoft.com/office/powerpoint/2010/main" val="207673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47B4B8-ED28-E19B-C6A9-D493EA03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Introduction:-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50C35-C5AB-A20F-4C4C-ADC22AF74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17240" cy="4492002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India-Japan Friendship Centre is a non-government, non-political, and non-profit making voluntary organization primarily aimed at identifying areas of convergence for cooperation and brotherhood between the two countries in a constructive manner, contributing to the advancement of overall bilateral relations. 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further reaffirms its determination to strengthen cooperation and coordination between India and Japan for comprehensive reforms at the grass-root level.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increase the visibility of Japan in India, and thereby enhance mutual understanding between India and Japan by showcasing art and culture and exchanging knowledge and ideas.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deepen understanding of Japan amongst Indians.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17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958D-8D10-A54C-D7CA-3694DFC99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Requirements:-</a:t>
            </a:r>
            <a:br>
              <a:rPr lang="en-US" sz="40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4000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9B30F-ECEA-C58F-80D6-6A928AF9A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System: Windows 8/8.1/10/11, MacOS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Browser: Google Chrome, Microsoft Edge, Safari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MongoDB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Technology: MERN (MongoDB,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ExpressJS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ReactJS, NodeJS)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5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2C02-44B5-AB1E-5B16-28900692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 Requirements:-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1A0C-2F0D-0625-D119-8248D6FBC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Disk Space:  500GB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Processor:  1.8GHz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RAM: 4GB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85ED-F2F0-E355-2289-FF0E5B00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66191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Modules Description:-</a:t>
            </a:r>
            <a:endParaRPr lang="en-US" sz="4000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0047F-5922-4721-3B13-4C410B106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797970" cy="4545011"/>
          </a:xfrm>
        </p:spPr>
        <p:txBody>
          <a:bodyPr>
            <a:normAutofit/>
          </a:bodyPr>
          <a:lstStyle/>
          <a:p>
            <a:r>
              <a:rPr lang="en-US" dirty="0"/>
              <a:t>Home: In this module user can view multiple other modules like Events, Gallery, About Us, etc.</a:t>
            </a:r>
          </a:p>
          <a:p>
            <a:r>
              <a:rPr lang="en-US" dirty="0"/>
              <a:t>About Us: This module consist of the information about on what ideology this website is build upon.</a:t>
            </a:r>
          </a:p>
          <a:p>
            <a:r>
              <a:rPr lang="en-US" dirty="0"/>
              <a:t>Events: This module inform about the events that has happened in the past and also about the upcoming events.</a:t>
            </a:r>
          </a:p>
          <a:p>
            <a:r>
              <a:rPr lang="en-US" dirty="0"/>
              <a:t>Gallery: This module comprise of the images of the events.</a:t>
            </a:r>
          </a:p>
          <a:p>
            <a:r>
              <a:rPr lang="en-US" dirty="0"/>
              <a:t>Contact Us: Through this module users can contact to the organization and can contribute their idea and comments based on their perspective. Also they can get connected to know more about IJFC. </a:t>
            </a:r>
          </a:p>
        </p:txBody>
      </p:sp>
    </p:spTree>
    <p:extLst>
      <p:ext uri="{BB962C8B-B14F-4D97-AF65-F5344CB8AC3E}">
        <p14:creationId xmlns:p14="http://schemas.microsoft.com/office/powerpoint/2010/main" val="301371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08C5-02F0-D93C-E179-B2EF4997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Report/Output:-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B99C1-9700-A4D8-4E5C-9B75023DB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brings sprit of togetherness between different communities.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 can also check about the members and stake holders.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Provide information about scheduled events.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can easily contact with the admin.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can also check past event pictures in gallery.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2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B4E4-791C-62F2-0C33-110C7E85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0E5D3-AC46-34DB-3485-8F169C200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project is bringing the spirit of togetherness that has strong cultural link between communities for unity, peace, and love in the past 3 years, IJFC have had various successful events, such as Holi, Christmas, Eid, Easter, Workshops, Seminars, Workshops, International Yoga Day, Walk-A-Thon, etc. IJFC also contributed to the Prime Minister National Relief &amp; Rehab Fund, and from time-to-time organized Blood Donation drives and donated food, fruits and biscuits to the blind society St. Christopher’s Home, Gospel Dumb &amp; Deaf Hostel and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Dilkusha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4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3627-7084-DFDF-65EF-84AF7438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80" y="2690191"/>
            <a:ext cx="10441240" cy="2570922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THANKYOU!</a:t>
            </a:r>
          </a:p>
        </p:txBody>
      </p:sp>
    </p:spTree>
    <p:extLst>
      <p:ext uri="{BB962C8B-B14F-4D97-AF65-F5344CB8AC3E}">
        <p14:creationId xmlns:p14="http://schemas.microsoft.com/office/powerpoint/2010/main" val="9070577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36</TotalTime>
  <Words>445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Agency FB</vt:lpstr>
      <vt:lpstr>Arial</vt:lpstr>
      <vt:lpstr>Times New Roman</vt:lpstr>
      <vt:lpstr>Trebuchet MS</vt:lpstr>
      <vt:lpstr>Wingdings 3</vt:lpstr>
      <vt:lpstr>Facet</vt:lpstr>
      <vt:lpstr>IJFC-India Japan Friendship Centre</vt:lpstr>
      <vt:lpstr>Introduction:-</vt:lpstr>
      <vt:lpstr>Software Requirements:- </vt:lpstr>
      <vt:lpstr>Hardware Requirements:-</vt:lpstr>
      <vt:lpstr>Modules Description:-</vt:lpstr>
      <vt:lpstr>Report/Output:-</vt:lpstr>
      <vt:lpstr>Conclusion:-</vt:lpstr>
      <vt:lpstr>THANKYOU!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AgriKart</dc:title>
  <dc:creator>student</dc:creator>
  <cp:lastModifiedBy>krati gupta</cp:lastModifiedBy>
  <cp:revision>5</cp:revision>
  <dcterms:created xsi:type="dcterms:W3CDTF">2022-09-09T04:08:28Z</dcterms:created>
  <dcterms:modified xsi:type="dcterms:W3CDTF">2023-02-28T05:50:55Z</dcterms:modified>
</cp:coreProperties>
</file>