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8"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02F247-06CF-0D58-F8EC-DCB3304C98F4}"/>
              </a:ext>
            </a:extLst>
          </p:cNvPr>
          <p:cNvSpPr>
            <a:spLocks noGrp="1"/>
          </p:cNvSpPr>
          <p:nvPr>
            <p:ph type="ctrTitle"/>
          </p:nvPr>
        </p:nvSpPr>
        <p:spPr>
          <a:xfrm>
            <a:off x="1507067" y="1311966"/>
            <a:ext cx="7766936" cy="2544418"/>
          </a:xfrm>
        </p:spPr>
        <p:txBody>
          <a:bodyPr/>
          <a:lstStyle/>
          <a:p>
            <a:pPr algn="ctr"/>
            <a:r>
              <a:rPr lang="en-US" dirty="0">
                <a:solidFill>
                  <a:srgbClr val="002060"/>
                </a:solidFill>
              </a:rPr>
              <a:t>Online Food Ordering System</a:t>
            </a:r>
          </a:p>
        </p:txBody>
      </p:sp>
      <p:sp>
        <p:nvSpPr>
          <p:cNvPr id="3" name="Subtitle 2">
            <a:extLst>
              <a:ext uri="{FF2B5EF4-FFF2-40B4-BE49-F238E27FC236}">
                <a16:creationId xmlns="" xmlns:a16="http://schemas.microsoft.com/office/drawing/2014/main" id="{074FE4FD-46A3-0276-9B58-A2F9713D147D}"/>
              </a:ext>
            </a:extLst>
          </p:cNvPr>
          <p:cNvSpPr>
            <a:spLocks noGrp="1"/>
          </p:cNvSpPr>
          <p:nvPr>
            <p:ph type="subTitle" idx="1"/>
          </p:nvPr>
        </p:nvSpPr>
        <p:spPr>
          <a:xfrm>
            <a:off x="12146281" y="5736677"/>
            <a:ext cx="45719" cy="125158"/>
          </a:xfrm>
        </p:spPr>
        <p:txBody>
          <a:bodyPr>
            <a:normAutofit fontScale="25000" lnSpcReduction="20000"/>
          </a:bodyPr>
          <a:lstStyle/>
          <a:p>
            <a:endParaRPr lang="en-US" dirty="0"/>
          </a:p>
        </p:txBody>
      </p:sp>
    </p:spTree>
    <p:extLst>
      <p:ext uri="{BB962C8B-B14F-4D97-AF65-F5344CB8AC3E}">
        <p14:creationId xmlns:p14="http://schemas.microsoft.com/office/powerpoint/2010/main" val="268407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2060"/>
                </a:solidFill>
              </a:rPr>
              <a:t>How to serve the society??</a:t>
            </a:r>
            <a:endParaRPr lang="en-US" u="sng" dirty="0">
              <a:solidFill>
                <a:srgbClr val="002060"/>
              </a:solidFill>
            </a:endParaRPr>
          </a:p>
        </p:txBody>
      </p:sp>
      <p:pic>
        <p:nvPicPr>
          <p:cNvPr id="5" name="Content Placeholder 4" descr="C:\Users\ATIK AHMED\OneDrive\Desktop\DF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5122" y="2047018"/>
            <a:ext cx="6782388" cy="3551228"/>
          </a:xfrm>
          <a:prstGeom prst="rect">
            <a:avLst/>
          </a:prstGeom>
          <a:noFill/>
          <a:ln>
            <a:noFill/>
          </a:ln>
        </p:spPr>
      </p:pic>
      <p:sp>
        <p:nvSpPr>
          <p:cNvPr id="6" name="TextBox 5"/>
          <p:cNvSpPr txBox="1"/>
          <p:nvPr/>
        </p:nvSpPr>
        <p:spPr>
          <a:xfrm>
            <a:off x="3535680" y="5598246"/>
            <a:ext cx="3675017" cy="646331"/>
          </a:xfrm>
          <a:prstGeom prst="rect">
            <a:avLst/>
          </a:prstGeom>
          <a:noFill/>
        </p:spPr>
        <p:txBody>
          <a:bodyPr wrap="square" rtlCol="0">
            <a:spAutoFit/>
          </a:bodyPr>
          <a:lstStyle/>
          <a:p>
            <a:r>
              <a:rPr lang="en-US" dirty="0" smtClean="0"/>
              <a:t>DFD of Restaurant Management System</a:t>
            </a:r>
            <a:endParaRPr lang="en-US" dirty="0"/>
          </a:p>
        </p:txBody>
      </p:sp>
    </p:spTree>
    <p:extLst>
      <p:ext uri="{BB962C8B-B14F-4D97-AF65-F5344CB8AC3E}">
        <p14:creationId xmlns:p14="http://schemas.microsoft.com/office/powerpoint/2010/main" val="25216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2060"/>
                </a:solidFill>
              </a:rPr>
              <a:t>Conclusion:</a:t>
            </a:r>
            <a:endParaRPr lang="en-US" u="sng" dirty="0">
              <a:solidFill>
                <a:srgbClr val="002060"/>
              </a:solidFill>
            </a:endParaRPr>
          </a:p>
        </p:txBody>
      </p:sp>
      <p:sp>
        <p:nvSpPr>
          <p:cNvPr id="3" name="Content Placeholder 2"/>
          <p:cNvSpPr>
            <a:spLocks noGrp="1"/>
          </p:cNvSpPr>
          <p:nvPr>
            <p:ph idx="1"/>
          </p:nvPr>
        </p:nvSpPr>
        <p:spPr>
          <a:xfrm>
            <a:off x="677334" y="1725161"/>
            <a:ext cx="8596668" cy="3880773"/>
          </a:xfrm>
        </p:spPr>
        <p:txBody>
          <a:bodyPr>
            <a:normAutofit/>
          </a:bodyPr>
          <a:lstStyle/>
          <a:p>
            <a:r>
              <a:rPr lang="en-US" sz="2000" dirty="0"/>
              <a:t>This is achieved through an easy to use graphical interface menu options. The users can add any number of items to the cart from any of the available food categorized by simply clicking the Add to Cart button for each item. Once item is added to the cart, user is presented with the detail order to review or continue shopping.</a:t>
            </a:r>
          </a:p>
          <a:p>
            <a:pPr marL="0" indent="0">
              <a:buNone/>
            </a:pPr>
            <a:endParaRPr lang="en-US" sz="2000" dirty="0"/>
          </a:p>
        </p:txBody>
      </p:sp>
    </p:spTree>
    <p:extLst>
      <p:ext uri="{BB962C8B-B14F-4D97-AF65-F5344CB8AC3E}">
        <p14:creationId xmlns:p14="http://schemas.microsoft.com/office/powerpoint/2010/main" val="52387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2072884" y="1802675"/>
            <a:ext cx="119116" cy="73297"/>
          </a:xfrm>
        </p:spPr>
        <p:txBody>
          <a:bodyPr>
            <a:noAutofit/>
          </a:bodyPr>
          <a:lstStyle/>
          <a:p>
            <a:endParaRPr lang="en-US" sz="800" dirty="0"/>
          </a:p>
        </p:txBody>
      </p:sp>
      <p:pic>
        <p:nvPicPr>
          <p:cNvPr id="1026" name="Picture 2" descr="Thank You Images For PPT (Free 40+ Best) - Presentatio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20750436">
            <a:off x="1904343" y="1670935"/>
            <a:ext cx="66484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5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C73EC3-0B3D-81C4-56C0-5620C1A1EA74}"/>
              </a:ext>
            </a:extLst>
          </p:cNvPr>
          <p:cNvSpPr>
            <a:spLocks noGrp="1"/>
          </p:cNvSpPr>
          <p:nvPr>
            <p:ph type="title"/>
          </p:nvPr>
        </p:nvSpPr>
        <p:spPr/>
        <p:txBody>
          <a:bodyPr/>
          <a:lstStyle/>
          <a:p>
            <a:r>
              <a:rPr lang="en-US" dirty="0">
                <a:solidFill>
                  <a:schemeClr val="accent3">
                    <a:lumMod val="75000"/>
                  </a:schemeClr>
                </a:solidFill>
              </a:rPr>
              <a:t>Team Members:</a:t>
            </a:r>
          </a:p>
        </p:txBody>
      </p:sp>
      <p:sp>
        <p:nvSpPr>
          <p:cNvPr id="3" name="Content Placeholder 2">
            <a:extLst>
              <a:ext uri="{FF2B5EF4-FFF2-40B4-BE49-F238E27FC236}">
                <a16:creationId xmlns="" xmlns:a16="http://schemas.microsoft.com/office/drawing/2014/main" id="{4BC179FD-1403-5D2D-31E6-C11D7D969B09}"/>
              </a:ext>
            </a:extLst>
          </p:cNvPr>
          <p:cNvSpPr>
            <a:spLocks noGrp="1"/>
          </p:cNvSpPr>
          <p:nvPr>
            <p:ph idx="1"/>
          </p:nvPr>
        </p:nvSpPr>
        <p:spPr/>
        <p:txBody>
          <a:bodyPr/>
          <a:lstStyle/>
          <a:p>
            <a:r>
              <a:rPr lang="en-US" b="0" i="0" dirty="0">
                <a:solidFill>
                  <a:srgbClr val="222222"/>
                </a:solidFill>
                <a:effectLst/>
                <a:latin typeface="Georgia" panose="02040502050405020303" pitchFamily="18" charset="0"/>
              </a:rPr>
              <a:t> </a:t>
            </a:r>
            <a:r>
              <a:rPr lang="en-US" sz="2400" b="0" i="0" dirty="0">
                <a:solidFill>
                  <a:srgbClr val="222222"/>
                </a:solidFill>
                <a:effectLst/>
                <a:latin typeface="Georgia" panose="02040502050405020303" pitchFamily="18" charset="0"/>
              </a:rPr>
              <a:t>the total strength of the team is 3 members</a:t>
            </a:r>
          </a:p>
          <a:p>
            <a:r>
              <a:rPr lang="en-US" sz="2400" dirty="0">
                <a:solidFill>
                  <a:srgbClr val="222222"/>
                </a:solidFill>
                <a:latin typeface="Georgia" panose="02040502050405020303" pitchFamily="18" charset="0"/>
              </a:rPr>
              <a:t>1. </a:t>
            </a:r>
            <a:r>
              <a:rPr lang="en-US" sz="2400" dirty="0" err="1">
                <a:solidFill>
                  <a:srgbClr val="222222"/>
                </a:solidFill>
                <a:latin typeface="Georgia" panose="02040502050405020303" pitchFamily="18" charset="0"/>
              </a:rPr>
              <a:t>Atik</a:t>
            </a:r>
            <a:r>
              <a:rPr lang="en-US" sz="2400" dirty="0">
                <a:solidFill>
                  <a:srgbClr val="222222"/>
                </a:solidFill>
                <a:latin typeface="Georgia" panose="02040502050405020303" pitchFamily="18" charset="0"/>
              </a:rPr>
              <a:t> Ahmed(2100290140041)</a:t>
            </a:r>
          </a:p>
          <a:p>
            <a:r>
              <a:rPr lang="en-US" sz="2400" dirty="0">
                <a:solidFill>
                  <a:srgbClr val="222222"/>
                </a:solidFill>
                <a:latin typeface="Georgia" panose="02040502050405020303" pitchFamily="18" charset="0"/>
              </a:rPr>
              <a:t>2. </a:t>
            </a:r>
            <a:r>
              <a:rPr lang="en-US" sz="2400" dirty="0" err="1">
                <a:solidFill>
                  <a:srgbClr val="222222"/>
                </a:solidFill>
                <a:latin typeface="Georgia" panose="02040502050405020303" pitchFamily="18" charset="0"/>
              </a:rPr>
              <a:t>Mohd</a:t>
            </a:r>
            <a:r>
              <a:rPr lang="en-US" sz="2400" dirty="0">
                <a:solidFill>
                  <a:srgbClr val="222222"/>
                </a:solidFill>
                <a:latin typeface="Georgia" panose="02040502050405020303" pitchFamily="18" charset="0"/>
              </a:rPr>
              <a:t> Wasim(2100290140085)</a:t>
            </a:r>
          </a:p>
          <a:p>
            <a:r>
              <a:rPr lang="en-US" sz="2400" dirty="0">
                <a:solidFill>
                  <a:srgbClr val="222222"/>
                </a:solidFill>
                <a:latin typeface="Georgia" panose="02040502050405020303" pitchFamily="18" charset="0"/>
              </a:rPr>
              <a:t>3. Harshit Kaushik(2100290140068</a:t>
            </a:r>
            <a:r>
              <a:rPr lang="en-US" sz="2400" dirty="0" smtClean="0">
                <a:solidFill>
                  <a:srgbClr val="222222"/>
                </a:solidFill>
                <a:latin typeface="Georgia" panose="02040502050405020303" pitchFamily="18" charset="0"/>
              </a:rPr>
              <a:t>)</a:t>
            </a:r>
            <a:endParaRPr lang="en-US" sz="2400" dirty="0">
              <a:solidFill>
                <a:srgbClr val="222222"/>
              </a:solidFill>
              <a:latin typeface="Georgia" panose="02040502050405020303" pitchFamily="18" charset="0"/>
            </a:endParaRPr>
          </a:p>
          <a:p>
            <a:endParaRPr lang="en-US" sz="2400" dirty="0">
              <a:solidFill>
                <a:srgbClr val="222222"/>
              </a:solidFill>
              <a:latin typeface="Georgia" panose="02040502050405020303" pitchFamily="18" charset="0"/>
            </a:endParaRPr>
          </a:p>
          <a:p>
            <a:endParaRPr lang="en-US" dirty="0"/>
          </a:p>
        </p:txBody>
      </p:sp>
    </p:spTree>
    <p:extLst>
      <p:ext uri="{BB962C8B-B14F-4D97-AF65-F5344CB8AC3E}">
        <p14:creationId xmlns:p14="http://schemas.microsoft.com/office/powerpoint/2010/main" val="423363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0AD407-ADE5-975C-E949-4BAFEDD6F44E}"/>
              </a:ext>
            </a:extLst>
          </p:cNvPr>
          <p:cNvSpPr>
            <a:spLocks noGrp="1"/>
          </p:cNvSpPr>
          <p:nvPr>
            <p:ph type="title"/>
          </p:nvPr>
        </p:nvSpPr>
        <p:spPr/>
        <p:txBody>
          <a:bodyPr>
            <a:normAutofit/>
          </a:bodyPr>
          <a:lstStyle/>
          <a:p>
            <a:r>
              <a:rPr lang="en-US" sz="4000" u="sng" dirty="0">
                <a:solidFill>
                  <a:srgbClr val="002060"/>
                </a:solidFill>
              </a:rPr>
              <a:t>Introduction</a:t>
            </a:r>
          </a:p>
        </p:txBody>
      </p:sp>
      <p:sp>
        <p:nvSpPr>
          <p:cNvPr id="3" name="Content Placeholder 2">
            <a:extLst>
              <a:ext uri="{FF2B5EF4-FFF2-40B4-BE49-F238E27FC236}">
                <a16:creationId xmlns="" xmlns:a16="http://schemas.microsoft.com/office/drawing/2014/main" id="{ED5BCA9D-B181-84F5-275D-C593AF0FBAFE}"/>
              </a:ext>
            </a:extLst>
          </p:cNvPr>
          <p:cNvSpPr>
            <a:spLocks noGrp="1"/>
          </p:cNvSpPr>
          <p:nvPr>
            <p:ph idx="1"/>
          </p:nvPr>
        </p:nvSpPr>
        <p:spPr/>
        <p:txBody>
          <a:bodyPr>
            <a:noAutofit/>
          </a:bodyPr>
          <a:lstStyle/>
          <a:p>
            <a:r>
              <a:rPr lang="en-US" sz="2400" dirty="0"/>
              <a:t>The online food ordering system is one of the latest services most fast food restaurants in the western world are adopting. With this method, food is ordered online and delivered to the customer.</a:t>
            </a:r>
          </a:p>
          <a:p>
            <a:r>
              <a:rPr lang="en-US" sz="2400" dirty="0"/>
              <a:t>So, the system designed in this project will enable customers go online and place order for their food.</a:t>
            </a:r>
          </a:p>
          <a:p>
            <a:r>
              <a:rPr lang="en-US" sz="2400" dirty="0"/>
              <a:t>One of such business that the internet introduced is an online food ordering system. In today’s age of fast food and take out, many restaurants have chosen to focus on quick preparation and speedy delivery of orders rather than offering a rich dining experience.</a:t>
            </a:r>
          </a:p>
        </p:txBody>
      </p:sp>
    </p:spTree>
    <p:extLst>
      <p:ext uri="{BB962C8B-B14F-4D97-AF65-F5344CB8AC3E}">
        <p14:creationId xmlns:p14="http://schemas.microsoft.com/office/powerpoint/2010/main" val="427502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F5BDA3-1A2F-ADA8-7937-5395F589CCFC}"/>
              </a:ext>
            </a:extLst>
          </p:cNvPr>
          <p:cNvSpPr>
            <a:spLocks noGrp="1"/>
          </p:cNvSpPr>
          <p:nvPr>
            <p:ph type="title"/>
          </p:nvPr>
        </p:nvSpPr>
        <p:spPr/>
        <p:txBody>
          <a:bodyPr/>
          <a:lstStyle/>
          <a:p>
            <a:r>
              <a:rPr lang="en-US" dirty="0">
                <a:solidFill>
                  <a:srgbClr val="002060"/>
                </a:solidFill>
              </a:rPr>
              <a:t>Technologies requirements</a:t>
            </a:r>
          </a:p>
        </p:txBody>
      </p:sp>
      <p:sp>
        <p:nvSpPr>
          <p:cNvPr id="3" name="Content Placeholder 2">
            <a:extLst>
              <a:ext uri="{FF2B5EF4-FFF2-40B4-BE49-F238E27FC236}">
                <a16:creationId xmlns="" xmlns:a16="http://schemas.microsoft.com/office/drawing/2014/main" id="{A982ADB9-9635-3308-2A70-7535234AD9CC}"/>
              </a:ext>
            </a:extLst>
          </p:cNvPr>
          <p:cNvSpPr>
            <a:spLocks noGrp="1"/>
          </p:cNvSpPr>
          <p:nvPr>
            <p:ph idx="1"/>
          </p:nvPr>
        </p:nvSpPr>
        <p:spPr/>
        <p:txBody>
          <a:bodyPr>
            <a:normAutofit/>
          </a:bodyPr>
          <a:lstStyle/>
          <a:p>
            <a:r>
              <a:rPr lang="en-US" sz="3200" dirty="0">
                <a:solidFill>
                  <a:schemeClr val="accent5">
                    <a:lumMod val="75000"/>
                  </a:schemeClr>
                </a:solidFill>
              </a:rPr>
              <a:t>HTML(Hyper Text Markup Language)</a:t>
            </a:r>
          </a:p>
          <a:p>
            <a:r>
              <a:rPr lang="en-US" sz="3200" dirty="0">
                <a:solidFill>
                  <a:schemeClr val="accent5">
                    <a:lumMod val="75000"/>
                  </a:schemeClr>
                </a:solidFill>
              </a:rPr>
              <a:t>CSS(Cascading Style Sheet)</a:t>
            </a:r>
          </a:p>
          <a:p>
            <a:r>
              <a:rPr lang="en-US" sz="3200" dirty="0" smtClean="0">
                <a:solidFill>
                  <a:schemeClr val="accent5">
                    <a:lumMod val="75000"/>
                  </a:schemeClr>
                </a:solidFill>
              </a:rPr>
              <a:t>JavaScript</a:t>
            </a:r>
          </a:p>
          <a:p>
            <a:r>
              <a:rPr lang="en-US" sz="3200" dirty="0" smtClean="0">
                <a:solidFill>
                  <a:schemeClr val="accent5">
                    <a:lumMod val="75000"/>
                  </a:schemeClr>
                </a:solidFill>
              </a:rPr>
              <a:t>Bootstrap</a:t>
            </a:r>
          </a:p>
          <a:p>
            <a:r>
              <a:rPr lang="en-US" sz="3200" dirty="0" smtClean="0">
                <a:solidFill>
                  <a:schemeClr val="accent5">
                    <a:lumMod val="75000"/>
                  </a:schemeClr>
                </a:solidFill>
              </a:rPr>
              <a:t>SQL(Database)</a:t>
            </a:r>
            <a:endParaRPr lang="en-US" sz="3200" dirty="0">
              <a:solidFill>
                <a:schemeClr val="accent5">
                  <a:lumMod val="75000"/>
                </a:schemeClr>
              </a:solidFill>
            </a:endParaRPr>
          </a:p>
          <a:p>
            <a:r>
              <a:rPr lang="en-US" sz="3200" dirty="0" smtClean="0">
                <a:solidFill>
                  <a:schemeClr val="accent5">
                    <a:lumMod val="75000"/>
                  </a:schemeClr>
                </a:solidFill>
              </a:rPr>
              <a:t>PHP</a:t>
            </a:r>
          </a:p>
        </p:txBody>
      </p:sp>
    </p:spTree>
    <p:extLst>
      <p:ext uri="{BB962C8B-B14F-4D97-AF65-F5344CB8AC3E}">
        <p14:creationId xmlns:p14="http://schemas.microsoft.com/office/powerpoint/2010/main" val="40474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0D528-E371-707D-5DB6-11611B192D38}"/>
              </a:ext>
            </a:extLst>
          </p:cNvPr>
          <p:cNvSpPr>
            <a:spLocks noGrp="1"/>
          </p:cNvSpPr>
          <p:nvPr>
            <p:ph type="title"/>
          </p:nvPr>
        </p:nvSpPr>
        <p:spPr/>
        <p:txBody>
          <a:bodyPr>
            <a:normAutofit/>
          </a:bodyPr>
          <a:lstStyle/>
          <a:p>
            <a:r>
              <a:rPr lang="en-US" sz="4400" dirty="0">
                <a:solidFill>
                  <a:srgbClr val="002060"/>
                </a:solidFill>
              </a:rPr>
              <a:t>Hardware Requirements	</a:t>
            </a:r>
          </a:p>
        </p:txBody>
      </p:sp>
      <p:sp>
        <p:nvSpPr>
          <p:cNvPr id="3" name="Content Placeholder 2">
            <a:extLst>
              <a:ext uri="{FF2B5EF4-FFF2-40B4-BE49-F238E27FC236}">
                <a16:creationId xmlns="" xmlns:a16="http://schemas.microsoft.com/office/drawing/2014/main" id="{F498D2E4-33CF-256E-9CC8-FD282D731683}"/>
              </a:ext>
            </a:extLst>
          </p:cNvPr>
          <p:cNvSpPr>
            <a:spLocks noGrp="1"/>
          </p:cNvSpPr>
          <p:nvPr>
            <p:ph idx="1"/>
          </p:nvPr>
        </p:nvSpPr>
        <p:spPr/>
        <p:txBody>
          <a:bodyPr>
            <a:normAutofit/>
          </a:bodyPr>
          <a:lstStyle/>
          <a:p>
            <a:r>
              <a:rPr lang="en-US" sz="2400" dirty="0">
                <a:sym typeface="Symbol" panose="05050102010706020507" pitchFamily="18" charset="2"/>
              </a:rPr>
              <a:t></a:t>
            </a:r>
            <a:r>
              <a:rPr lang="en-US" sz="2400" dirty="0"/>
              <a:t> Hardware recommend by all the software needed. </a:t>
            </a:r>
          </a:p>
          <a:p>
            <a:r>
              <a:rPr lang="en-US" sz="2400" dirty="0">
                <a:sym typeface="Symbol" panose="05050102010706020507" pitchFamily="18" charset="2"/>
              </a:rPr>
              <a:t></a:t>
            </a:r>
            <a:r>
              <a:rPr lang="en-US" sz="2400" dirty="0"/>
              <a:t> RAM: 256MB or more</a:t>
            </a:r>
          </a:p>
          <a:p>
            <a:r>
              <a:rPr lang="en-US" sz="2400" dirty="0"/>
              <a:t> </a:t>
            </a:r>
            <a:r>
              <a:rPr lang="en-US" sz="2400" dirty="0">
                <a:sym typeface="Symbol" panose="05050102010706020507" pitchFamily="18" charset="2"/>
              </a:rPr>
              <a:t></a:t>
            </a:r>
            <a:r>
              <a:rPr lang="en-US" sz="2400" dirty="0"/>
              <a:t> Hard Drive: 10 GB or more </a:t>
            </a:r>
          </a:p>
          <a:p>
            <a:r>
              <a:rPr lang="en-US" sz="2400" dirty="0">
                <a:sym typeface="Symbol" panose="05050102010706020507" pitchFamily="18" charset="2"/>
              </a:rPr>
              <a:t></a:t>
            </a:r>
            <a:r>
              <a:rPr lang="en-US" sz="2400" dirty="0"/>
              <a:t> Communication hardware to serve client request</a:t>
            </a:r>
          </a:p>
        </p:txBody>
      </p:sp>
    </p:spTree>
    <p:extLst>
      <p:ext uri="{BB962C8B-B14F-4D97-AF65-F5344CB8AC3E}">
        <p14:creationId xmlns:p14="http://schemas.microsoft.com/office/powerpoint/2010/main" val="86119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Modules Description</a:t>
            </a:r>
            <a:endParaRPr lang="en-US" dirty="0">
              <a:solidFill>
                <a:srgbClr val="002060"/>
              </a:solidFill>
            </a:endParaRPr>
          </a:p>
        </p:txBody>
      </p:sp>
      <p:sp>
        <p:nvSpPr>
          <p:cNvPr id="3" name="Content Placeholder 2"/>
          <p:cNvSpPr>
            <a:spLocks noGrp="1"/>
          </p:cNvSpPr>
          <p:nvPr>
            <p:ph idx="1"/>
          </p:nvPr>
        </p:nvSpPr>
        <p:spPr/>
        <p:txBody>
          <a:bodyPr>
            <a:normAutofit/>
          </a:bodyPr>
          <a:lstStyle/>
          <a:p>
            <a:r>
              <a:rPr lang="en-US" sz="2000" b="1" dirty="0"/>
              <a:t>Module 1: Login Module</a:t>
            </a:r>
            <a:r>
              <a:rPr lang="en-US" sz="2000" dirty="0"/>
              <a:t> In login module the customer and restaurants login will be taken while they already registered on the application. Every manager/user will have login id and password to login to the application. </a:t>
            </a:r>
          </a:p>
          <a:p>
            <a:r>
              <a:rPr lang="en-US" sz="2000" b="1" dirty="0">
                <a:sym typeface="Symbol" panose="05050102010706020507" pitchFamily="18" charset="2"/>
              </a:rPr>
              <a:t></a:t>
            </a:r>
            <a:r>
              <a:rPr lang="en-US" sz="2000" b="1" dirty="0"/>
              <a:t> Module 2: Registration Module</a:t>
            </a:r>
            <a:r>
              <a:rPr lang="en-US" sz="2000" dirty="0"/>
              <a:t> This module is displayed to the visitors if they need to perform some order placements, and new registration for restaurants who wants to do business with us on our online restaurant management application. </a:t>
            </a:r>
          </a:p>
          <a:p>
            <a:r>
              <a:rPr lang="en-US" sz="2000" b="1" dirty="0">
                <a:sym typeface="Symbol" panose="05050102010706020507" pitchFamily="18" charset="2"/>
              </a:rPr>
              <a:t></a:t>
            </a:r>
            <a:r>
              <a:rPr lang="en-US" sz="2000" b="1" dirty="0"/>
              <a:t> Module 3:Add/Update/remove Menu</a:t>
            </a:r>
            <a:r>
              <a:rPr lang="en-US" sz="2000" dirty="0"/>
              <a:t> This module is for admin. Admin have rights to insert, update (modify) and delete the data in database as per his/her necessary requirements.</a:t>
            </a:r>
          </a:p>
        </p:txBody>
      </p:sp>
    </p:spTree>
    <p:extLst>
      <p:ext uri="{BB962C8B-B14F-4D97-AF65-F5344CB8AC3E}">
        <p14:creationId xmlns:p14="http://schemas.microsoft.com/office/powerpoint/2010/main" val="375089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0824127" y="409303"/>
            <a:ext cx="45719" cy="52251"/>
          </a:xfrm>
        </p:spPr>
        <p:txBody>
          <a:bodyPr>
            <a:noAutofit/>
          </a:bodyPr>
          <a:lstStyle/>
          <a:p>
            <a:endParaRPr lang="en-US" sz="800" dirty="0"/>
          </a:p>
        </p:txBody>
      </p:sp>
      <p:sp>
        <p:nvSpPr>
          <p:cNvPr id="3" name="Content Placeholder 2"/>
          <p:cNvSpPr>
            <a:spLocks noGrp="1"/>
          </p:cNvSpPr>
          <p:nvPr>
            <p:ph idx="1"/>
          </p:nvPr>
        </p:nvSpPr>
        <p:spPr>
          <a:xfrm>
            <a:off x="964717" y="932681"/>
            <a:ext cx="8596668" cy="3880773"/>
          </a:xfrm>
        </p:spPr>
        <p:txBody>
          <a:bodyPr>
            <a:normAutofit/>
          </a:bodyPr>
          <a:lstStyle/>
          <a:p>
            <a:endParaRPr lang="en-US" sz="2000" dirty="0" smtClean="0"/>
          </a:p>
          <a:p>
            <a:r>
              <a:rPr lang="en-US" sz="2000" b="1" dirty="0" smtClean="0"/>
              <a:t>Module 4: Payment Module: </a:t>
            </a:r>
            <a:r>
              <a:rPr lang="en-US" sz="2000" dirty="0" smtClean="0"/>
              <a:t>In this module user can select payment option.</a:t>
            </a:r>
          </a:p>
          <a:p>
            <a:r>
              <a:rPr lang="en-US" sz="2000" b="1" dirty="0" smtClean="0"/>
              <a:t>Module 5: Add to cart: </a:t>
            </a:r>
            <a:r>
              <a:rPr lang="en-US" sz="2000" dirty="0" smtClean="0"/>
              <a:t>In this module user can add or remove items in a cart.</a:t>
            </a:r>
          </a:p>
          <a:p>
            <a:r>
              <a:rPr lang="en-US" sz="2000" b="1" dirty="0" smtClean="0"/>
              <a:t>Module 6: Order confirmation: </a:t>
            </a:r>
            <a:r>
              <a:rPr lang="en-US" sz="2000" dirty="0" smtClean="0"/>
              <a:t>In this </a:t>
            </a:r>
            <a:r>
              <a:rPr lang="en-US" sz="2000" dirty="0" err="1" smtClean="0"/>
              <a:t>mudule</a:t>
            </a:r>
            <a:r>
              <a:rPr lang="en-US" sz="2000" dirty="0" smtClean="0"/>
              <a:t> user get a conformation Message of successfully order.</a:t>
            </a:r>
            <a:endParaRPr lang="en-US" sz="2000" dirty="0"/>
          </a:p>
        </p:txBody>
      </p:sp>
    </p:spTree>
    <p:extLst>
      <p:ext uri="{BB962C8B-B14F-4D97-AF65-F5344CB8AC3E}">
        <p14:creationId xmlns:p14="http://schemas.microsoft.com/office/powerpoint/2010/main" val="161955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2060"/>
                </a:solidFill>
              </a:rPr>
              <a:t>Outputs:</a:t>
            </a:r>
            <a:endParaRPr lang="en-US" u="sng" dirty="0">
              <a:solidFill>
                <a:srgbClr val="002060"/>
              </a:solidFill>
            </a:endParaRPr>
          </a:p>
        </p:txBody>
      </p:sp>
      <p:pic>
        <p:nvPicPr>
          <p:cNvPr id="4" name="Content Placeholder 3" descr="C:\Users\ATIK AHMED\OneDrive\Desktop\caf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09971" y="1383177"/>
            <a:ext cx="5607205" cy="2701767"/>
          </a:xfrm>
          <a:prstGeom prst="rect">
            <a:avLst/>
          </a:prstGeom>
          <a:noFill/>
          <a:ln>
            <a:noFill/>
          </a:ln>
        </p:spPr>
      </p:pic>
      <p:pic>
        <p:nvPicPr>
          <p:cNvPr id="5" name="Picture 4" descr="C:\Users\ATIK AHMED\OneDrive\Desktop\about u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9341" y="4084944"/>
            <a:ext cx="5417820" cy="2710180"/>
          </a:xfrm>
          <a:prstGeom prst="rect">
            <a:avLst/>
          </a:prstGeom>
          <a:noFill/>
          <a:ln>
            <a:noFill/>
          </a:ln>
        </p:spPr>
      </p:pic>
    </p:spTree>
    <p:extLst>
      <p:ext uri="{BB962C8B-B14F-4D97-AF65-F5344CB8AC3E}">
        <p14:creationId xmlns:p14="http://schemas.microsoft.com/office/powerpoint/2010/main" val="235619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2060"/>
                </a:solidFill>
              </a:rPr>
              <a:t>Outputs:</a:t>
            </a:r>
            <a:endParaRPr lang="en-US" u="sng" dirty="0">
              <a:solidFill>
                <a:srgbClr val="002060"/>
              </a:solidFill>
            </a:endParaRPr>
          </a:p>
        </p:txBody>
      </p:sp>
      <p:pic>
        <p:nvPicPr>
          <p:cNvPr id="4" name="Content Placeholder 3" descr="C:\Users\ATIK AHMED\OneDrive\Desktop\about us.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70243" y="1775459"/>
            <a:ext cx="6363860" cy="3231970"/>
          </a:xfrm>
          <a:prstGeom prst="rect">
            <a:avLst/>
          </a:prstGeom>
          <a:noFill/>
          <a:ln>
            <a:noFill/>
          </a:ln>
        </p:spPr>
      </p:pic>
    </p:spTree>
    <p:extLst>
      <p:ext uri="{BB962C8B-B14F-4D97-AF65-F5344CB8AC3E}">
        <p14:creationId xmlns:p14="http://schemas.microsoft.com/office/powerpoint/2010/main" val="23852045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81</TotalTime>
  <Words>407</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Georgia</vt:lpstr>
      <vt:lpstr>Symbol</vt:lpstr>
      <vt:lpstr>Trebuchet MS</vt:lpstr>
      <vt:lpstr>Wingdings 3</vt:lpstr>
      <vt:lpstr>Facet</vt:lpstr>
      <vt:lpstr>Online Food Ordering System</vt:lpstr>
      <vt:lpstr>Team Members:</vt:lpstr>
      <vt:lpstr>Introduction</vt:lpstr>
      <vt:lpstr>Technologies requirements</vt:lpstr>
      <vt:lpstr>Hardware Requirements </vt:lpstr>
      <vt:lpstr>Modules Description</vt:lpstr>
      <vt:lpstr>PowerPoint Presentation</vt:lpstr>
      <vt:lpstr>Outputs:</vt:lpstr>
      <vt:lpstr>Outputs:</vt:lpstr>
      <vt:lpstr>How to serve the society??</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student</dc:creator>
  <cp:lastModifiedBy>Microsoft account</cp:lastModifiedBy>
  <cp:revision>5</cp:revision>
  <dcterms:created xsi:type="dcterms:W3CDTF">2022-09-08T09:52:19Z</dcterms:created>
  <dcterms:modified xsi:type="dcterms:W3CDTF">2022-09-28T15:35:55Z</dcterms:modified>
</cp:coreProperties>
</file>