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70" r:id="rId2"/>
    <p:sldId id="268" r:id="rId3"/>
    <p:sldId id="257" r:id="rId4"/>
    <p:sldId id="258" r:id="rId5"/>
    <p:sldId id="259" r:id="rId6"/>
    <p:sldId id="260" r:id="rId7"/>
    <p:sldId id="265" r:id="rId8"/>
    <p:sldId id="262" r:id="rId9"/>
    <p:sldId id="264" r:id="rId10"/>
    <p:sldId id="263" r:id="rId11"/>
    <p:sldId id="266"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062"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CA05BE6C-64E2-4243-A83A-E0FF14E9B1AF}" type="datetimeFigureOut">
              <a:rPr lang="en-US" smtClean="0"/>
              <a:t>9/10/2022</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6B95796A-F74D-4D78-9F65-34653EECF350}" type="slidenum">
              <a:rPr lang="en-US" smtClean="0"/>
              <a:t>‹#›</a:t>
            </a:fld>
            <a:endParaRPr lang="en-U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05BE6C-64E2-4243-A83A-E0FF14E9B1AF}"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95796A-F74D-4D78-9F65-34653EECF350}" type="slidenum">
              <a:rPr lang="en-US" smtClean="0"/>
              <a:t>‹#›</a:t>
            </a:fld>
            <a:endParaRPr 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05BE6C-64E2-4243-A83A-E0FF14E9B1AF}"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95796A-F74D-4D78-9F65-34653EECF350}" type="slidenum">
              <a:rPr lang="en-US" smtClean="0"/>
              <a:t>‹#›</a:t>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05BE6C-64E2-4243-A83A-E0FF14E9B1AF}"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95796A-F74D-4D78-9F65-34653EECF350}" type="slidenum">
              <a:rPr lang="en-US" smtClean="0"/>
              <a:t>‹#›</a:t>
            </a:fld>
            <a:endParaRPr lang="en-US"/>
          </a:p>
        </p:txBody>
      </p:sp>
      <p:sp>
        <p:nvSpPr>
          <p:cNvPr id="11" name="Title 10"/>
          <p:cNvSpPr>
            <a:spLocks noGrp="1"/>
          </p:cNvSpPr>
          <p:nvPr>
            <p:ph type="title"/>
          </p:nvPr>
        </p:nvSpPr>
        <p:spPr/>
        <p:txBody>
          <a:bodyPr/>
          <a:lstStyle/>
          <a:p>
            <a:r>
              <a:rPr lang="en-US"/>
              <a:t>Click to edit Master title style</a:t>
            </a:r>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05BE6C-64E2-4243-A83A-E0FF14E9B1AF}"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95796A-F74D-4D78-9F65-34653EECF35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A05BE6C-64E2-4243-A83A-E0FF14E9B1AF}" type="datetimeFigureOut">
              <a:rPr lang="en-US" smtClean="0"/>
              <a:t>9/10/2022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95796A-F74D-4D78-9F65-34653EECF350}" type="slidenum">
              <a:rPr lang="en-US" smtClean="0"/>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p:cNvSpPr>
            <a:spLocks noGrp="1"/>
          </p:cNvSpPr>
          <p:nvPr>
            <p:ph sz="quarter" idx="14"/>
          </p:nvPr>
        </p:nvSpPr>
        <p:spPr>
          <a:xfrm>
            <a:off x="4645151" y="2240280"/>
            <a:ext cx="3803904"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05BE6C-64E2-4243-A83A-E0FF14E9B1AF}" type="datetimeFigureOut">
              <a:rPr lang="en-US" smtClean="0"/>
              <a:t>9/10/2022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95796A-F74D-4D78-9F65-34653EECF350}" type="slidenum">
              <a:rPr lang="en-US" smtClean="0"/>
              <a:t>‹#›</a:t>
            </a:fld>
            <a:endParaRPr 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05BE6C-64E2-4243-A83A-E0FF14E9B1AF}" type="datetimeFigureOut">
              <a:rPr lang="en-US" smtClean="0"/>
              <a:t>9/10/2022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95796A-F74D-4D78-9F65-34653EECF350}" type="slidenum">
              <a:rPr lang="en-US" smtClean="0"/>
              <a:t>‹#›</a:t>
            </a:fld>
            <a:endParaRPr 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05BE6C-64E2-4243-A83A-E0FF14E9B1AF}" type="datetimeFigureOut">
              <a:rPr lang="en-US" smtClean="0"/>
              <a:t>9/10/2022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95796A-F74D-4D78-9F65-34653EECF35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a:t>Click to edit Master title style</a:t>
            </a:r>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05BE6C-64E2-4243-A83A-E0FF14E9B1AF}" type="datetimeFigureOut">
              <a:rPr lang="en-US" smtClean="0"/>
              <a:t>9/10/2022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95796A-F74D-4D78-9F65-34653EECF35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a:t>Click to edit Master title style</a:t>
            </a:r>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05BE6C-64E2-4243-A83A-E0FF14E9B1AF}" type="datetimeFigureOut">
              <a:rPr lang="en-US" smtClean="0"/>
              <a:t>9/10/2022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95796A-F74D-4D78-9F65-34653EECF35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CA05BE6C-64E2-4243-A83A-E0FF14E9B1AF}" type="datetimeFigureOut">
              <a:rPr lang="en-US" smtClean="0"/>
              <a:t>9/10/2022</a:t>
            </a:fld>
            <a:endParaRPr 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6B95796A-F74D-4D78-9F65-34653EECF35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D68C08E7-1F72-CD38-B915-3240777F0697}"/>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43001" y="685800"/>
            <a:ext cx="2133600" cy="1670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BD6BDCA1-5B90-AFEC-CCFD-A3657693FB8B}"/>
              </a:ext>
            </a:extLst>
          </p:cNvPr>
          <p:cNvSpPr txBox="1"/>
          <p:nvPr/>
        </p:nvSpPr>
        <p:spPr>
          <a:xfrm>
            <a:off x="914400" y="3048000"/>
            <a:ext cx="3276600" cy="2123658"/>
          </a:xfrm>
          <a:prstGeom prst="rect">
            <a:avLst/>
          </a:prstGeom>
          <a:noFill/>
        </p:spPr>
        <p:txBody>
          <a:bodyPr wrap="square" rtlCol="0">
            <a:spAutoFit/>
          </a:bodyPr>
          <a:lstStyle/>
          <a:p>
            <a:r>
              <a:rPr lang="en-US" sz="4400" dirty="0">
                <a:solidFill>
                  <a:schemeClr val="accent2">
                    <a:lumMod val="75000"/>
                  </a:schemeClr>
                </a:solidFill>
              </a:rPr>
              <a:t>CRICKET   LIVE SCORE</a:t>
            </a:r>
          </a:p>
        </p:txBody>
      </p:sp>
      <p:pic>
        <p:nvPicPr>
          <p:cNvPr id="8" name="Picture 7">
            <a:extLst>
              <a:ext uri="{FF2B5EF4-FFF2-40B4-BE49-F238E27FC236}">
                <a16:creationId xmlns:a16="http://schemas.microsoft.com/office/drawing/2014/main" id="{8D92FF49-D3B8-0638-D009-BE0479665B5F}"/>
              </a:ext>
            </a:extLst>
          </p:cNvPr>
          <p:cNvPicPr>
            <a:picLocks noChangeAspect="1"/>
          </p:cNvPicPr>
          <p:nvPr/>
        </p:nvPicPr>
        <p:blipFill>
          <a:blip r:embed="rId3"/>
          <a:stretch>
            <a:fillRect/>
          </a:stretch>
        </p:blipFill>
        <p:spPr>
          <a:xfrm>
            <a:off x="4114800" y="111759"/>
            <a:ext cx="4267200" cy="6518087"/>
          </a:xfrm>
          <a:prstGeom prst="rect">
            <a:avLst/>
          </a:prstGeom>
        </p:spPr>
      </p:pic>
    </p:spTree>
    <p:extLst>
      <p:ext uri="{BB962C8B-B14F-4D97-AF65-F5344CB8AC3E}">
        <p14:creationId xmlns:p14="http://schemas.microsoft.com/office/powerpoint/2010/main" val="2437302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p:cNvSpPr>
            <a:spLocks noGrp="1"/>
          </p:cNvSpPr>
          <p:nvPr>
            <p:ph idx="1"/>
          </p:nvPr>
        </p:nvSpPr>
        <p:spPr>
          <a:xfrm>
            <a:off x="304800" y="152400"/>
            <a:ext cx="8153400" cy="6172200"/>
          </a:xfrm>
        </p:spPr>
        <p:txBody>
          <a:bodyPr/>
          <a:lstStyle/>
          <a:p>
            <a:pPr marL="82296" indent="0">
              <a:buNone/>
            </a:pPr>
            <a:r>
              <a:rPr lang="en-US" sz="3600" dirty="0"/>
              <a:t>                              </a:t>
            </a:r>
            <a:r>
              <a:rPr lang="en-US" sz="4400" u="sng" dirty="0">
                <a:solidFill>
                  <a:schemeClr val="accent2">
                    <a:lumMod val="75000"/>
                  </a:schemeClr>
                </a:solidFill>
              </a:rPr>
              <a:t>User</a:t>
            </a:r>
          </a:p>
          <a:p>
            <a:pPr marL="82296" indent="0">
              <a:buNone/>
            </a:pPr>
            <a:endParaRPr lang="en-US" dirty="0"/>
          </a:p>
          <a:p>
            <a:pPr marL="82296" indent="0">
              <a:buNone/>
            </a:pPr>
            <a:r>
              <a:rPr lang="en-US" dirty="0"/>
              <a:t>View Batsman Score Board – User can view the Batsman Score Board.</a:t>
            </a:r>
          </a:p>
          <a:p>
            <a:pPr marL="82296" indent="0">
              <a:buNone/>
            </a:pPr>
            <a:r>
              <a:rPr lang="en-US" dirty="0"/>
              <a:t>View Bowler Score Board – User can view the Bowler Score Board.</a:t>
            </a:r>
          </a:p>
          <a:p>
            <a:pPr marL="82296" indent="0">
              <a:buNone/>
            </a:pPr>
            <a:r>
              <a:rPr lang="en-US" dirty="0"/>
              <a:t>View News – User can view the latest news about cricket.</a:t>
            </a:r>
          </a:p>
        </p:txBody>
      </p:sp>
    </p:spTree>
    <p:extLst>
      <p:ext uri="{BB962C8B-B14F-4D97-AF65-F5344CB8AC3E}">
        <p14:creationId xmlns:p14="http://schemas.microsoft.com/office/powerpoint/2010/main" val="4108075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Title 2">
            <a:extLst>
              <a:ext uri="{FF2B5EF4-FFF2-40B4-BE49-F238E27FC236}">
                <a16:creationId xmlns:a16="http://schemas.microsoft.com/office/drawing/2014/main" id="{61413F2C-ECDB-1928-8806-3FFEBF3A3ED8}"/>
              </a:ext>
            </a:extLst>
          </p:cNvPr>
          <p:cNvSpPr>
            <a:spLocks noGrp="1"/>
          </p:cNvSpPr>
          <p:nvPr>
            <p:ph type="title"/>
          </p:nvPr>
        </p:nvSpPr>
        <p:spPr>
          <a:xfrm>
            <a:off x="609600" y="521616"/>
            <a:ext cx="7464910" cy="420444"/>
          </a:xfrm>
        </p:spPr>
        <p:txBody>
          <a:bodyPr/>
          <a:lstStyle/>
          <a:p>
            <a:r>
              <a:rPr lang="en-IN" sz="5400" b="1" u="sng" dirty="0"/>
              <a:t>GANTT CHART:</a:t>
            </a:r>
            <a:endParaRPr lang="en-US" dirty="0"/>
          </a:p>
        </p:txBody>
      </p:sp>
      <p:pic>
        <p:nvPicPr>
          <p:cNvPr id="4" name="Content Placeholder 3">
            <a:extLst>
              <a:ext uri="{FF2B5EF4-FFF2-40B4-BE49-F238E27FC236}">
                <a16:creationId xmlns:a16="http://schemas.microsoft.com/office/drawing/2014/main" id="{3D8C3886-6286-44EC-99A5-A41D57FA63CC}"/>
              </a:ext>
            </a:extLst>
          </p:cNvPr>
          <p:cNvPicPr>
            <a:picLocks noGrp="1" noChangeAspect="1"/>
          </p:cNvPicPr>
          <p:nvPr>
            <p:ph idx="1"/>
          </p:nvPr>
        </p:nvPicPr>
        <p:blipFill>
          <a:blip r:embed="rId2"/>
          <a:stretch>
            <a:fillRect/>
          </a:stretch>
        </p:blipFill>
        <p:spPr>
          <a:xfrm>
            <a:off x="914400" y="1178514"/>
            <a:ext cx="7160110" cy="5390262"/>
          </a:xfrm>
        </p:spPr>
      </p:pic>
    </p:spTree>
    <p:extLst>
      <p:ext uri="{BB962C8B-B14F-4D97-AF65-F5344CB8AC3E}">
        <p14:creationId xmlns:p14="http://schemas.microsoft.com/office/powerpoint/2010/main" val="511090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9BE5BD-EB7C-FD21-D382-5C4E7E8EAB57}"/>
              </a:ext>
            </a:extLst>
          </p:cNvPr>
          <p:cNvSpPr>
            <a:spLocks noGrp="1"/>
          </p:cNvSpPr>
          <p:nvPr>
            <p:ph idx="1"/>
          </p:nvPr>
        </p:nvSpPr>
        <p:spPr>
          <a:xfrm>
            <a:off x="692001" y="559398"/>
            <a:ext cx="7766199" cy="5566765"/>
          </a:xfrm>
        </p:spPr>
        <p:txBody>
          <a:bodyPr/>
          <a:lstStyle/>
          <a:p>
            <a:pPr marL="0" indent="0">
              <a:buNone/>
            </a:pPr>
            <a:r>
              <a:rPr lang="en-IN" sz="80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THANK  YOU</a:t>
            </a:r>
            <a:endParaRPr lang="en-US" sz="80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marL="0" indent="0">
              <a:buNone/>
            </a:pPr>
            <a:endParaRPr lang="en-US" dirty="0"/>
          </a:p>
        </p:txBody>
      </p:sp>
    </p:spTree>
    <p:extLst>
      <p:ext uri="{BB962C8B-B14F-4D97-AF65-F5344CB8AC3E}">
        <p14:creationId xmlns:p14="http://schemas.microsoft.com/office/powerpoint/2010/main" val="2264809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062BE0-DB06-980C-633C-85EA53D9B1BB}"/>
              </a:ext>
            </a:extLst>
          </p:cNvPr>
          <p:cNvSpPr>
            <a:spLocks noGrp="1"/>
          </p:cNvSpPr>
          <p:nvPr>
            <p:ph idx="1"/>
          </p:nvPr>
        </p:nvSpPr>
        <p:spPr>
          <a:xfrm>
            <a:off x="692001" y="533400"/>
            <a:ext cx="7994799" cy="5592763"/>
          </a:xfrm>
        </p:spPr>
        <p:txBody>
          <a:bodyPr>
            <a:normAutofit lnSpcReduction="10000"/>
          </a:bodyPr>
          <a:lstStyle/>
          <a:p>
            <a:pPr marL="82296" indent="0">
              <a:buNone/>
            </a:pPr>
            <a:r>
              <a:rPr lang="en-US" sz="3200" u="sng" dirty="0">
                <a:solidFill>
                  <a:schemeClr val="accent2">
                    <a:lumMod val="75000"/>
                  </a:schemeClr>
                </a:solidFill>
              </a:rPr>
              <a:t>PROJECT TEAM:</a:t>
            </a:r>
          </a:p>
          <a:p>
            <a:pPr marL="82296" indent="0">
              <a:buNone/>
            </a:pPr>
            <a:endParaRPr lang="en-US" sz="2400" u="sng" dirty="0"/>
          </a:p>
          <a:p>
            <a:pPr marL="425196" indent="-342900"/>
            <a:r>
              <a:rPr lang="en-US" sz="2400" dirty="0"/>
              <a:t>Arnav Singh(Team Leader)</a:t>
            </a:r>
          </a:p>
          <a:p>
            <a:pPr marL="425196" indent="-342900"/>
            <a:r>
              <a:rPr lang="en-US" sz="2400" dirty="0" err="1"/>
              <a:t>Tarun</a:t>
            </a:r>
            <a:r>
              <a:rPr lang="en-US" sz="2400" dirty="0"/>
              <a:t> Kumar                                          </a:t>
            </a:r>
            <a:endParaRPr lang="en-US" sz="2800" dirty="0"/>
          </a:p>
          <a:p>
            <a:pPr marL="425196" indent="-342900"/>
            <a:r>
              <a:rPr lang="en-US" sz="2400" dirty="0" err="1"/>
              <a:t>Rakshit</a:t>
            </a:r>
            <a:r>
              <a:rPr lang="en-US" sz="2400" dirty="0"/>
              <a:t> Tyagi</a:t>
            </a:r>
          </a:p>
          <a:p>
            <a:pPr marL="425196" indent="-342900"/>
            <a:r>
              <a:rPr lang="en-US" sz="2400" dirty="0"/>
              <a:t>Shashank Tyagi </a:t>
            </a:r>
          </a:p>
          <a:p>
            <a:pPr marL="82296" indent="0">
              <a:buNone/>
            </a:pPr>
            <a:endParaRPr lang="en-US" sz="2400" dirty="0"/>
          </a:p>
          <a:p>
            <a:pPr marL="82296" indent="0">
              <a:buNone/>
            </a:pPr>
            <a:r>
              <a:rPr lang="en-US" sz="3200" u="sng" dirty="0">
                <a:solidFill>
                  <a:schemeClr val="accent2">
                    <a:lumMod val="75000"/>
                  </a:schemeClr>
                </a:solidFill>
              </a:rPr>
              <a:t>PROJECT SUPERVISOR: </a:t>
            </a:r>
          </a:p>
          <a:p>
            <a:pPr marL="425196" indent="-342900"/>
            <a:endParaRPr lang="en-US" sz="2400" dirty="0"/>
          </a:p>
          <a:p>
            <a:pPr marL="425196" indent="-342900"/>
            <a:r>
              <a:rPr lang="en-US" sz="2400" dirty="0"/>
              <a:t>Dr .VIPIN KUMAR</a:t>
            </a:r>
          </a:p>
          <a:p>
            <a:pPr marL="82296" indent="0">
              <a:buNone/>
            </a:pPr>
            <a:endParaRPr lang="en-US" dirty="0"/>
          </a:p>
          <a:p>
            <a:pPr marL="82296" indent="0">
              <a:buNone/>
            </a:pPr>
            <a:endParaRPr lang="en-US" sz="2400" dirty="0"/>
          </a:p>
          <a:p>
            <a:pPr marL="82296" indent="0">
              <a:buNone/>
            </a:pPr>
            <a:r>
              <a:rPr lang="en-US" sz="2400" dirty="0"/>
              <a:t>                                </a:t>
            </a:r>
          </a:p>
          <a:p>
            <a:endParaRPr lang="en-US" dirty="0"/>
          </a:p>
        </p:txBody>
      </p:sp>
    </p:spTree>
    <p:extLst>
      <p:ext uri="{BB962C8B-B14F-4D97-AF65-F5344CB8AC3E}">
        <p14:creationId xmlns:p14="http://schemas.microsoft.com/office/powerpoint/2010/main" val="1741873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6934200" cy="1307222"/>
          </a:xfrm>
        </p:spPr>
        <p:txBody>
          <a:bodyPr>
            <a:normAutofit fontScale="90000"/>
          </a:bodyPr>
          <a:lstStyle/>
          <a:p>
            <a:br>
              <a:rPr lang="en-US" sz="2800" dirty="0"/>
            </a:br>
            <a:br>
              <a:rPr lang="en-US" sz="2800" dirty="0"/>
            </a:br>
            <a:br>
              <a:rPr lang="en-US" sz="2800" dirty="0"/>
            </a:br>
            <a:r>
              <a:rPr lang="en-US" sz="2800" dirty="0"/>
              <a:t>                          </a:t>
            </a:r>
            <a:r>
              <a:rPr lang="en-US" sz="4000" u="sng" dirty="0"/>
              <a:t>INTRODUCTION</a:t>
            </a:r>
            <a:br>
              <a:rPr lang="en-US" sz="2800" dirty="0"/>
            </a:br>
            <a:r>
              <a:rPr lang="en-US" sz="2800" dirty="0"/>
              <a:t>                           CRICKET LIVE SCORE</a:t>
            </a:r>
            <a:br>
              <a:rPr lang="en-US" sz="2800" dirty="0"/>
            </a:br>
            <a:br>
              <a:rPr lang="en-US" sz="2800" dirty="0"/>
            </a:br>
            <a:endParaRPr lang="en-US" sz="2800" dirty="0"/>
          </a:p>
        </p:txBody>
      </p:sp>
      <p:sp>
        <p:nvSpPr>
          <p:cNvPr id="3" name="Content Placeholder 2"/>
          <p:cNvSpPr>
            <a:spLocks noGrp="1"/>
          </p:cNvSpPr>
          <p:nvPr>
            <p:ph idx="1"/>
          </p:nvPr>
        </p:nvSpPr>
        <p:spPr>
          <a:xfrm>
            <a:off x="457200" y="1371600"/>
            <a:ext cx="8153400" cy="4754563"/>
          </a:xfrm>
        </p:spPr>
        <p:txBody>
          <a:bodyPr>
            <a:normAutofit/>
          </a:bodyPr>
          <a:lstStyle/>
          <a:p>
            <a:pPr marL="82296" indent="0">
              <a:buNone/>
            </a:pPr>
            <a:r>
              <a:rPr lang="en-US" sz="2400" dirty="0"/>
              <a:t>The project is about showing lives scores of the cricket match online. Many people don’t have television or cable connection at their place or if they are travelling then they may view the scores online. The system has an admin account where the scores are constantly updated by the admin. Users can login into the account to view the scores anytime. The system also provides a timetable of all the matches that would be going to be held for users to know in prior about the matches. Thus user can view cricket scores in real time.</a:t>
            </a:r>
          </a:p>
          <a:p>
            <a:pPr marL="82296" indent="0">
              <a:buNone/>
            </a:pPr>
            <a:endParaRPr lang="en-US" sz="2400" dirty="0"/>
          </a:p>
        </p:txBody>
      </p:sp>
    </p:spTree>
    <p:extLst>
      <p:ext uri="{BB962C8B-B14F-4D97-AF65-F5344CB8AC3E}">
        <p14:creationId xmlns:p14="http://schemas.microsoft.com/office/powerpoint/2010/main" val="605520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435608" y="304800"/>
            <a:ext cx="7498080" cy="5943600"/>
          </a:xfrm>
        </p:spPr>
        <p:txBody>
          <a:bodyPr/>
          <a:lstStyle/>
          <a:p>
            <a:pPr marL="82296" indent="0">
              <a:buNone/>
            </a:pPr>
            <a:r>
              <a:rPr lang="en-US" dirty="0"/>
              <a:t> Advantages</a:t>
            </a:r>
          </a:p>
          <a:p>
            <a:r>
              <a:rPr lang="en-US" sz="2800" dirty="0"/>
              <a:t>The user can view the scores from anywhere through internet.</a:t>
            </a:r>
          </a:p>
          <a:p>
            <a:r>
              <a:rPr lang="en-US" sz="2800" dirty="0"/>
              <a:t>Users can keep themselves updated about matches.</a:t>
            </a:r>
          </a:p>
          <a:p>
            <a:r>
              <a:rPr lang="en-US" sz="2800" dirty="0"/>
              <a:t>The system is flexible to use and is cost-effective.</a:t>
            </a:r>
          </a:p>
          <a:p>
            <a:pPr marL="82296" indent="0">
              <a:buNone/>
            </a:pPr>
            <a:r>
              <a:rPr lang="en-US" dirty="0"/>
              <a:t> Disadvantages</a:t>
            </a:r>
          </a:p>
          <a:p>
            <a:r>
              <a:rPr lang="en-US" sz="2800" dirty="0"/>
              <a:t>Internet connection is requisite for this system.</a:t>
            </a:r>
          </a:p>
          <a:p>
            <a:r>
              <a:rPr lang="en-US" sz="2800" dirty="0"/>
              <a:t>One cannot view live match if wishes</a:t>
            </a:r>
            <a:r>
              <a:rPr lang="en-US" dirty="0"/>
              <a:t>.</a:t>
            </a:r>
          </a:p>
        </p:txBody>
      </p:sp>
    </p:spTree>
    <p:extLst>
      <p:ext uri="{BB962C8B-B14F-4D97-AF65-F5344CB8AC3E}">
        <p14:creationId xmlns:p14="http://schemas.microsoft.com/office/powerpoint/2010/main" val="3190142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381000"/>
            <a:ext cx="8153400" cy="5745163"/>
          </a:xfrm>
          <a:ln>
            <a:solidFill>
              <a:schemeClr val="tx1"/>
            </a:solidFill>
          </a:ln>
        </p:spPr>
        <p:txBody>
          <a:bodyPr>
            <a:normAutofit/>
          </a:bodyPr>
          <a:lstStyle/>
          <a:p>
            <a:pPr marL="82296" indent="0">
              <a:buNone/>
            </a:pPr>
            <a:r>
              <a:rPr lang="en-US" sz="3600" u="sng" dirty="0">
                <a:solidFill>
                  <a:schemeClr val="accent2">
                    <a:lumMod val="75000"/>
                  </a:schemeClr>
                </a:solidFill>
              </a:rPr>
              <a:t>Technologies / Software Requirements   </a:t>
            </a:r>
          </a:p>
          <a:p>
            <a:pPr marL="82296" indent="0">
              <a:buNone/>
            </a:pPr>
            <a:endParaRPr lang="en-US" sz="2400" dirty="0"/>
          </a:p>
          <a:p>
            <a:pPr marL="82296" indent="0">
              <a:buNone/>
            </a:pPr>
            <a:r>
              <a:rPr lang="en-US" sz="2400" dirty="0"/>
              <a:t>  We will be using various technologies such as:</a:t>
            </a:r>
          </a:p>
          <a:p>
            <a:pPr marL="82296" indent="0">
              <a:buNone/>
            </a:pPr>
            <a:r>
              <a:rPr lang="en-US" sz="2400" dirty="0"/>
              <a:t>•	HTML</a:t>
            </a:r>
          </a:p>
          <a:p>
            <a:pPr marL="82296" indent="0">
              <a:buNone/>
            </a:pPr>
            <a:r>
              <a:rPr lang="en-US" sz="2400" dirty="0"/>
              <a:t>•	CSS &amp; BOOTSTRAP</a:t>
            </a:r>
          </a:p>
          <a:p>
            <a:pPr marL="82296" indent="0">
              <a:buNone/>
            </a:pPr>
            <a:r>
              <a:rPr lang="en-US" sz="2400" dirty="0"/>
              <a:t>•	JAVASCRIPT</a:t>
            </a:r>
          </a:p>
          <a:p>
            <a:pPr marL="82296" indent="0">
              <a:buNone/>
            </a:pPr>
            <a:r>
              <a:rPr lang="en-US" sz="2400" dirty="0"/>
              <a:t>•	NODE.js</a:t>
            </a:r>
          </a:p>
          <a:p>
            <a:pPr marL="82296" indent="0">
              <a:buNone/>
            </a:pPr>
            <a:r>
              <a:rPr lang="en-US" sz="2400" dirty="0"/>
              <a:t>•	MongoDB</a:t>
            </a:r>
          </a:p>
          <a:p>
            <a:pPr marL="82296" indent="0">
              <a:buNone/>
            </a:pPr>
            <a:r>
              <a:rPr lang="en-US" sz="2400" dirty="0"/>
              <a:t>•        </a:t>
            </a:r>
            <a:r>
              <a:rPr lang="en-US" dirty="0"/>
              <a:t>API</a:t>
            </a:r>
            <a:endParaRPr lang="en-US" sz="2400" dirty="0"/>
          </a:p>
          <a:p>
            <a:pPr marL="82296" indent="0">
              <a:buNone/>
            </a:pPr>
            <a:r>
              <a:rPr lang="en-US" sz="2400" dirty="0"/>
              <a:t>•	VERCEL</a:t>
            </a:r>
          </a:p>
          <a:p>
            <a:pPr marL="82296" indent="0">
              <a:buNone/>
            </a:pPr>
            <a:r>
              <a:rPr lang="en-US" sz="2400" dirty="0"/>
              <a:t>•	VS CODE</a:t>
            </a:r>
          </a:p>
        </p:txBody>
      </p:sp>
    </p:spTree>
    <p:extLst>
      <p:ext uri="{BB962C8B-B14F-4D97-AF65-F5344CB8AC3E}">
        <p14:creationId xmlns:p14="http://schemas.microsoft.com/office/powerpoint/2010/main" val="3822302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153400" cy="6096000"/>
          </a:xfrm>
        </p:spPr>
        <p:txBody>
          <a:bodyPr>
            <a:normAutofit/>
          </a:bodyPr>
          <a:lstStyle/>
          <a:p>
            <a:pPr marL="82296" indent="0">
              <a:buNone/>
            </a:pPr>
            <a:r>
              <a:rPr lang="en-US" sz="4000" u="sng" dirty="0">
                <a:solidFill>
                  <a:schemeClr val="accent2">
                    <a:lumMod val="75000"/>
                  </a:schemeClr>
                </a:solidFill>
              </a:rPr>
              <a:t>Hardware requirement / Hardware Used</a:t>
            </a:r>
          </a:p>
          <a:p>
            <a:pPr marL="82296" indent="0">
              <a:buNone/>
            </a:pPr>
            <a:endParaRPr lang="en-US" sz="2400" dirty="0"/>
          </a:p>
          <a:p>
            <a:pPr marL="82296" indent="0">
              <a:buNone/>
            </a:pPr>
            <a:r>
              <a:rPr lang="en-US" sz="2400" dirty="0"/>
              <a:t>•	Hardware- : Processor i3 or above</a:t>
            </a:r>
          </a:p>
          <a:p>
            <a:pPr marL="82296" indent="0">
              <a:buNone/>
            </a:pPr>
            <a:r>
              <a:rPr lang="en-US" sz="2400" dirty="0"/>
              <a:t>•	Clock speed- : 3.0 GHz</a:t>
            </a:r>
          </a:p>
          <a:p>
            <a:pPr marL="82296" indent="0">
              <a:buNone/>
            </a:pPr>
            <a:r>
              <a:rPr lang="en-US" sz="2400" dirty="0"/>
              <a:t>•	RAM size- : 4 GB [MINIMUM]</a:t>
            </a:r>
          </a:p>
          <a:p>
            <a:pPr marL="82296" indent="0">
              <a:buNone/>
            </a:pPr>
            <a:r>
              <a:rPr lang="en-US" sz="2400" dirty="0"/>
              <a:t>•	Hard Disk capacity- : 500 GB [MINIMUM]</a:t>
            </a:r>
          </a:p>
        </p:txBody>
      </p:sp>
    </p:spTree>
    <p:extLst>
      <p:ext uri="{BB962C8B-B14F-4D97-AF65-F5344CB8AC3E}">
        <p14:creationId xmlns:p14="http://schemas.microsoft.com/office/powerpoint/2010/main" val="2501179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99247" y="228600"/>
            <a:ext cx="7745505" cy="6248399"/>
          </a:xfrm>
        </p:spPr>
        <p:txBody>
          <a:bodyPr>
            <a:normAutofit fontScale="85000" lnSpcReduction="10000"/>
          </a:bodyPr>
          <a:lstStyle/>
          <a:p>
            <a:r>
              <a:rPr lang="en-US" sz="3900" u="sng" dirty="0">
                <a:solidFill>
                  <a:schemeClr val="accent2">
                    <a:lumMod val="75000"/>
                  </a:schemeClr>
                </a:solidFill>
              </a:rPr>
              <a:t>Module Description  </a:t>
            </a:r>
          </a:p>
          <a:p>
            <a:r>
              <a:rPr lang="en-US" dirty="0"/>
              <a:t>•</a:t>
            </a:r>
            <a:r>
              <a:rPr lang="en-US" u="sng" dirty="0"/>
              <a:t>Developing and designing web page- We </a:t>
            </a:r>
            <a:r>
              <a:rPr lang="en-US" dirty="0"/>
              <a:t>will be designing the basic layout of the webpage with the help of HTML &amp; CSS.</a:t>
            </a:r>
          </a:p>
          <a:p>
            <a:r>
              <a:rPr lang="en-US" dirty="0"/>
              <a:t>•</a:t>
            </a:r>
            <a:r>
              <a:rPr lang="en-US" u="sng" dirty="0"/>
              <a:t>Admin login and dashboard-</a:t>
            </a:r>
            <a:r>
              <a:rPr lang="en-US" dirty="0"/>
              <a:t>Admin has a login from where he keeps updating the scores in real time. Admin can add different fields like match timetable, match updates, notifications etc.</a:t>
            </a:r>
          </a:p>
          <a:p>
            <a:r>
              <a:rPr lang="en-US" dirty="0"/>
              <a:t>•</a:t>
            </a:r>
            <a:r>
              <a:rPr lang="en-US" u="sng" dirty="0"/>
              <a:t>User login-</a:t>
            </a:r>
            <a:r>
              <a:rPr lang="en-US" dirty="0"/>
              <a:t>User has to first register and login to view the scores. Users can see various timetables and updates in the system.</a:t>
            </a:r>
          </a:p>
          <a:p>
            <a:r>
              <a:rPr lang="en-US" dirty="0"/>
              <a:t>•</a:t>
            </a:r>
            <a:r>
              <a:rPr lang="en-US" u="sng" dirty="0"/>
              <a:t>Score </a:t>
            </a:r>
            <a:r>
              <a:rPr lang="en-US" u="sng" dirty="0" err="1"/>
              <a:t>Updation</a:t>
            </a:r>
            <a:r>
              <a:rPr lang="en-US" u="sng" dirty="0"/>
              <a:t> and Player Information -</a:t>
            </a:r>
            <a:r>
              <a:rPr lang="en-US" dirty="0"/>
              <a:t>The scores are constantly updated and posted and also provide a brief description about both the team players playing on ground at that time.</a:t>
            </a:r>
          </a:p>
          <a:p>
            <a:r>
              <a:rPr lang="en-US" dirty="0"/>
              <a:t>•</a:t>
            </a:r>
            <a:r>
              <a:rPr lang="en-US" u="sng" dirty="0"/>
              <a:t>Timetables</a:t>
            </a:r>
            <a:r>
              <a:rPr lang="en-US" dirty="0"/>
              <a:t> The system contains timetables of all the future matches to be held that also keeps on updating</a:t>
            </a:r>
          </a:p>
          <a:p>
            <a:r>
              <a:rPr lang="en-US" dirty="0"/>
              <a:t>.•</a:t>
            </a:r>
            <a:r>
              <a:rPr lang="en-US" u="sng" dirty="0"/>
              <a:t>Admin notification -</a:t>
            </a:r>
            <a:r>
              <a:rPr lang="en-US" dirty="0"/>
              <a:t>Admin is provided an option where he can add notifications in the website for the users. The admin can Add/Update the teams with the details and the user can view the overall information.</a:t>
            </a:r>
          </a:p>
        </p:txBody>
      </p:sp>
    </p:spTree>
    <p:extLst>
      <p:ext uri="{BB962C8B-B14F-4D97-AF65-F5344CB8AC3E}">
        <p14:creationId xmlns:p14="http://schemas.microsoft.com/office/powerpoint/2010/main" val="156431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153400" cy="5897563"/>
          </a:xfrm>
        </p:spPr>
        <p:txBody>
          <a:bodyPr>
            <a:normAutofit fontScale="92500" lnSpcReduction="20000"/>
          </a:bodyPr>
          <a:lstStyle/>
          <a:p>
            <a:pPr marL="82296" indent="0">
              <a:buNone/>
            </a:pPr>
            <a:r>
              <a:rPr lang="en-US" sz="2400" dirty="0"/>
              <a:t>Update Live Score – Admin will update the live scores of the match.</a:t>
            </a:r>
          </a:p>
          <a:p>
            <a:pPr marL="82296" indent="0">
              <a:buNone/>
            </a:pPr>
            <a:r>
              <a:rPr lang="en-US" sz="2400" dirty="0" err="1"/>
              <a:t>Stirke</a:t>
            </a:r>
            <a:r>
              <a:rPr lang="en-US" sz="2400" dirty="0"/>
              <a:t> Batsman – No </a:t>
            </a:r>
            <a:r>
              <a:rPr lang="en-US" sz="2400" dirty="0" err="1"/>
              <a:t>Stirker</a:t>
            </a:r>
            <a:r>
              <a:rPr lang="en-US" sz="2400" dirty="0"/>
              <a:t> Batsman – Admin will list the Batsman Order.</a:t>
            </a:r>
          </a:p>
          <a:p>
            <a:pPr marL="82296" indent="0">
              <a:buNone/>
            </a:pPr>
            <a:r>
              <a:rPr lang="en-US" sz="2400" dirty="0"/>
              <a:t>Total Runs – Total Balls – 6s – 4s – </a:t>
            </a:r>
            <a:r>
              <a:rPr lang="en-US" sz="2400" dirty="0" err="1"/>
              <a:t>Stirke</a:t>
            </a:r>
            <a:r>
              <a:rPr lang="en-US" sz="2400" dirty="0"/>
              <a:t> rate – Batsman Scorecards will be updated.</a:t>
            </a:r>
          </a:p>
          <a:p>
            <a:pPr marL="82296" indent="0">
              <a:buNone/>
            </a:pPr>
            <a:r>
              <a:rPr lang="en-US" sz="2400" dirty="0"/>
              <a:t>Bowler</a:t>
            </a:r>
          </a:p>
          <a:p>
            <a:pPr marL="82296" indent="0">
              <a:buNone/>
            </a:pPr>
            <a:r>
              <a:rPr lang="en-US" sz="2400" dirty="0"/>
              <a:t>Total overs – Maiden – Run –  Wicket – ER – Bowlers Performance will be updated.</a:t>
            </a:r>
          </a:p>
          <a:p>
            <a:pPr marL="82296" indent="0">
              <a:buNone/>
            </a:pPr>
            <a:r>
              <a:rPr lang="en-US" sz="2400" dirty="0"/>
              <a:t>Update Ball by ball runs – Admin will update score for every ball.</a:t>
            </a:r>
          </a:p>
          <a:p>
            <a:pPr marL="82296" indent="0">
              <a:buNone/>
            </a:pPr>
            <a:r>
              <a:rPr lang="en-US" sz="2400" dirty="0"/>
              <a:t>Update – Admin will do regular </a:t>
            </a:r>
            <a:r>
              <a:rPr lang="en-US" sz="2400" dirty="0" err="1"/>
              <a:t>updats</a:t>
            </a:r>
            <a:r>
              <a:rPr lang="en-US" sz="2400" dirty="0"/>
              <a:t> on the app.</a:t>
            </a:r>
          </a:p>
          <a:p>
            <a:pPr marL="82296" indent="0">
              <a:buNone/>
            </a:pPr>
            <a:r>
              <a:rPr lang="en-US" sz="2400" dirty="0"/>
              <a:t>No Ball, Byes, Leg Byes, Wicket, Retire Hurt , Swap </a:t>
            </a:r>
            <a:r>
              <a:rPr lang="en-US" sz="2400" dirty="0" err="1"/>
              <a:t>Batswan</a:t>
            </a:r>
            <a:r>
              <a:rPr lang="en-US" sz="2400" dirty="0"/>
              <a:t> – Every extras and changes will be updated.</a:t>
            </a:r>
          </a:p>
          <a:p>
            <a:pPr marL="82296" indent="0">
              <a:buNone/>
            </a:pPr>
            <a:r>
              <a:rPr lang="en-US" sz="2400" dirty="0"/>
              <a:t>System will add extra without counting batsman and </a:t>
            </a:r>
            <a:r>
              <a:rPr lang="en-US" sz="2400" dirty="0" err="1"/>
              <a:t>blowler</a:t>
            </a:r>
            <a:r>
              <a:rPr lang="en-US" sz="2400" dirty="0"/>
              <a:t> ball count – Extras will be updated in the </a:t>
            </a:r>
            <a:r>
              <a:rPr lang="en-US" sz="2400" dirty="0" err="1"/>
              <a:t>teamscore</a:t>
            </a:r>
            <a:r>
              <a:rPr lang="en-US" sz="2400" dirty="0"/>
              <a:t> but not for the particular player.</a:t>
            </a:r>
          </a:p>
          <a:p>
            <a:pPr marL="82296" indent="0">
              <a:buNone/>
            </a:pPr>
            <a:r>
              <a:rPr lang="en-US" sz="2400" dirty="0"/>
              <a:t>Update News – Admin will update the </a:t>
            </a:r>
            <a:r>
              <a:rPr lang="en-US" sz="2400" dirty="0" err="1"/>
              <a:t>lastest</a:t>
            </a:r>
            <a:r>
              <a:rPr lang="en-US" sz="2400" dirty="0"/>
              <a:t> news of the match.</a:t>
            </a:r>
          </a:p>
        </p:txBody>
      </p:sp>
    </p:spTree>
    <p:extLst>
      <p:ext uri="{BB962C8B-B14F-4D97-AF65-F5344CB8AC3E}">
        <p14:creationId xmlns:p14="http://schemas.microsoft.com/office/powerpoint/2010/main" val="1767599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152401"/>
            <a:ext cx="7745505" cy="5973762"/>
          </a:xfrm>
        </p:spPr>
        <p:txBody>
          <a:bodyPr>
            <a:normAutofit/>
          </a:bodyPr>
          <a:lstStyle/>
          <a:p>
            <a:r>
              <a:rPr lang="en-US" sz="3600" u="sng" dirty="0">
                <a:solidFill>
                  <a:schemeClr val="accent2">
                    <a:lumMod val="75000"/>
                  </a:schemeClr>
                </a:solidFill>
              </a:rPr>
              <a:t>Conclusion</a:t>
            </a:r>
            <a:r>
              <a:rPr lang="en-US" dirty="0"/>
              <a:t> </a:t>
            </a:r>
          </a:p>
          <a:p>
            <a:pPr marL="0" indent="0">
              <a:buNone/>
            </a:pPr>
            <a:r>
              <a:rPr lang="en-US" dirty="0"/>
              <a:t>It is concluded that the Webpage works well and satisfy the end users. The application is tested very well and errors are properly debugged. The application is simultaneously accessed from more than one system. Simultaneous login from more than one place is tested. This system is user friendly so everyone can use easily. The end user can easily understand how the whole system is implemented. The system is tested, implemented and the performance is found to be satisfactory. All necessary output is generated. Thus, the project is completed successfully. Further enhancements can be made to the webpages, so that the webpages functions very attractive and useful manner than the present one.</a:t>
            </a:r>
          </a:p>
        </p:txBody>
      </p:sp>
    </p:spTree>
    <p:extLst>
      <p:ext uri="{BB962C8B-B14F-4D97-AF65-F5344CB8AC3E}">
        <p14:creationId xmlns:p14="http://schemas.microsoft.com/office/powerpoint/2010/main" val="19304827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138</TotalTime>
  <Words>773</Words>
  <Application>Microsoft Office PowerPoint</Application>
  <PresentationFormat>On-screen Show (4:3)</PresentationFormat>
  <Paragraphs>66</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Book Antiqua</vt:lpstr>
      <vt:lpstr>Wingdings</vt:lpstr>
      <vt:lpstr>Hardcover</vt:lpstr>
      <vt:lpstr>PowerPoint Presentation</vt:lpstr>
      <vt:lpstr>PowerPoint Presentation</vt:lpstr>
      <vt:lpstr>                             INTRODUCTION                            CRICKET LIVE SCORE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GANTT CHART: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Arnav Singh</cp:lastModifiedBy>
  <cp:revision>13</cp:revision>
  <dcterms:created xsi:type="dcterms:W3CDTF">2022-09-09T17:47:21Z</dcterms:created>
  <dcterms:modified xsi:type="dcterms:W3CDTF">2022-09-09T21:03:12Z</dcterms:modified>
</cp:coreProperties>
</file>